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slides on jupyter notebook versus jupyter lab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36b6efb4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f36b6efb4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f36b6efb4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f36b6efb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f36b6efb4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ef36b6efb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f36b6efb4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f36b6efb4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f36b6efb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f36b6efb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f36b6efb4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ef36b6efb4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 depth do we want to go with git and github? Do we want to have an exercise on pushing code up?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36b6efb4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36b6efb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software carpentry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f36b6efb4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f36b6efb4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f36b6efb4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f36b6efb4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f36b6efb4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f36b6efb4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f36b6efb4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f36b6efb4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f36b6efb4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f36b6efb4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f36b6efb4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f36b6efb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f36b6efb4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f36b6efb4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https://www.redhat.com/en/topics/middleware/what-is-ide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sdms.rc.colorado.edu" TargetMode="External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92850"/>
            <a:ext cx="5017500" cy="18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a Scientific Coding Environment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4370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COCO Session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python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034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Programming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IDE’s to use for scientific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Dozens of scientific libraries which we will be exploring in this course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850" y="2030950"/>
            <a:ext cx="5321225" cy="25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24450"/>
            <a:ext cx="3310050" cy="25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497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Anaconda and Anaconda Navigator 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489025" y="1544825"/>
            <a:ext cx="259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Python distribution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Conda prompt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375" y="1255150"/>
            <a:ext cx="5617424" cy="315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Exercise: Opening JupyterLab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279975" y="1491475"/>
            <a:ext cx="344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Objective: We will be opening JupyterLab through the Anaconda Navigator and shell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Shell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cd /Users/isamarcortes/Documents/COCO_files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</a:t>
            </a:r>
            <a:r>
              <a:rPr lang="en"/>
              <a:t> 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Anaconda Navigator 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Launch JupyterLab from the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1426" y="1071225"/>
            <a:ext cx="5340050" cy="35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Jupyter Notebook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19350" y="1460250"/>
            <a:ext cx="2995800" cy="29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on python 3 under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 Notebook is an IDE that allows you to write content and code within this environment.</a:t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050" y="1460250"/>
            <a:ext cx="5460549" cy="283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JupyterHub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346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JupyterHub = a server that allows multiple people to login and run JupyterLab and Jupyter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use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CSDMS JupyterHub</a:t>
            </a:r>
            <a:r>
              <a:rPr lang="en"/>
              <a:t> for all CoCo lessons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150" y="1852613"/>
            <a:ext cx="33432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to git and github</a:t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Storing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Collaborative coding effort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Shell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642375" y="1307850"/>
            <a:ext cx="3162900" cy="12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Shell prompt allows you to run different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Windows = Command Prompt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Macintosh = Bash Terminal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425" y="1161825"/>
            <a:ext cx="5232550" cy="34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4979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 to Shell: Beginning Exercise</a:t>
            </a:r>
            <a:endParaRPr sz="27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267425"/>
            <a:ext cx="70389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Objective - Create a COCO folder using the shell terminal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00"/>
              <a:buChar char="●"/>
            </a:pPr>
            <a:r>
              <a:rPr lang="en" sz="1600">
                <a:solidFill>
                  <a:srgbClr val="00FF00"/>
                </a:solidFill>
              </a:rPr>
              <a:t>Open your shell terminal </a:t>
            </a:r>
            <a:r>
              <a:rPr lang="en" sz="1600">
                <a:solidFill>
                  <a:srgbClr val="00FF00"/>
                </a:solidFill>
              </a:rPr>
              <a:t>within</a:t>
            </a:r>
            <a:r>
              <a:rPr lang="en" sz="1600">
                <a:solidFill>
                  <a:srgbClr val="00FF00"/>
                </a:solidFill>
              </a:rPr>
              <a:t> your system.</a:t>
            </a:r>
            <a:endParaRPr sz="1600"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1: </a:t>
            </a:r>
            <a:r>
              <a:rPr lang="en" sz="1400"/>
              <a:t>l</a:t>
            </a:r>
            <a:r>
              <a:rPr lang="en" sz="1400"/>
              <a:t>s - what does this do in the command prompt?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2: </a:t>
            </a:r>
            <a:r>
              <a:rPr lang="en" sz="1400"/>
              <a:t>c</a:t>
            </a:r>
            <a:r>
              <a:rPr lang="en" sz="1400"/>
              <a:t>d = change directory (We will use this to change directory to the Documents Folder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cd</a:t>
            </a:r>
            <a:r>
              <a:rPr lang="en" sz="1400"/>
              <a:t> </a:t>
            </a:r>
            <a:r>
              <a:rPr lang="en" sz="1400"/>
              <a:t>/Users/isamarcortes/Documents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3: </a:t>
            </a:r>
            <a:r>
              <a:rPr lang="en" sz="1400"/>
              <a:t>l</a:t>
            </a:r>
            <a:r>
              <a:rPr lang="en" sz="1400"/>
              <a:t>s - look at the files within your new directory. Do the files listed in your shell match the files in your documents folder?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4: </a:t>
            </a:r>
            <a:r>
              <a:rPr lang="en" sz="1400"/>
              <a:t>m</a:t>
            </a:r>
            <a:r>
              <a:rPr lang="en" sz="1400"/>
              <a:t>kdir - create a new folder in a specific directory named COCO_files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</a:t>
            </a:r>
            <a:r>
              <a:rPr lang="en" sz="1400"/>
              <a:t>kdir COCO_files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Look in your documents folder. Is the COCO_files folder in the documents folder? 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4979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 to Shell: Beginning Exercise</a:t>
            </a:r>
            <a:endParaRPr sz="27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67425"/>
            <a:ext cx="70389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Objective - Create a COCO folder using the shell terminal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your shell terminal within your system.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 sz="1400">
                <a:solidFill>
                  <a:srgbClr val="00FF00"/>
                </a:solidFill>
              </a:rPr>
              <a:t>Step 1: ls - what does this do in the command prompt?</a:t>
            </a:r>
            <a:endParaRPr sz="1400"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2: cd = change directory (We will use this to change directory to the Documents Folder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cd /Users/isamarcortes/Documents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3: ls - look at the files within your new directory. Do the files listed in your shell match the files in your documents folder?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4: mkdir - create a new folder in a specific directory named COCO_files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mkdir COCO_files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Look in your documents folder. Is the COCO_files folder in the documents folder?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4979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 to Shell: Beginning Exercise</a:t>
            </a:r>
            <a:endParaRPr sz="27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267425"/>
            <a:ext cx="70389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Objective - Create a COCO folder using the shell terminal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your shell terminal within your system.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1: ls - what does this do in the command prompt?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 sz="1400">
                <a:solidFill>
                  <a:srgbClr val="00FF00"/>
                </a:solidFill>
              </a:rPr>
              <a:t>Step 2: cd = change directory (We will use this to change directory to the Documents Folder </a:t>
            </a:r>
            <a:endParaRPr sz="1400">
              <a:solidFill>
                <a:srgbClr val="00FF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■"/>
            </a:pPr>
            <a:r>
              <a:rPr lang="en" sz="1400">
                <a:solidFill>
                  <a:srgbClr val="00FF00"/>
                </a:solidFill>
              </a:rPr>
              <a:t>cd /Users/isamarcortes/Documents</a:t>
            </a:r>
            <a:endParaRPr sz="1400"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3: </a:t>
            </a:r>
            <a:r>
              <a:rPr lang="en" sz="1400"/>
              <a:t>ls - look at the files within your new directory. Do the files listed in your shell match the files in your documents folder?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4: mkdir - create a new folder in a specific directory named COCO_files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mkdir COCO_files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Look in your documents folder. Is the COCO_files folder in the documents folder?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4979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 to Shell: Beginning Exercise</a:t>
            </a:r>
            <a:endParaRPr sz="27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267425"/>
            <a:ext cx="70389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Objective - Create a COCO folder using the shell terminal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your shell terminal within your system.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1: ls - what does this do in the command prompt?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2: cd = change directory (We will use this to change directory to the Documents Folder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cd /Users/isamarcortes/Documents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 sz="1400">
                <a:solidFill>
                  <a:srgbClr val="00FF00"/>
                </a:solidFill>
              </a:rPr>
              <a:t>Step 3: ls - look at the files within your new directory. Do the files listed in your shell match the files in your documents folder? </a:t>
            </a:r>
            <a:endParaRPr sz="1400"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4: mkdir - create a new folder in a specific directory named COCO_files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mkdir COCO_files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Look in your documents folder. Is the COCO_files folder in the documents folder? 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4979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 to Shell: Beginning Exercise</a:t>
            </a:r>
            <a:endParaRPr sz="27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267425"/>
            <a:ext cx="70389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Objective - Create a COCO folder using the shell terminal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your shell terminal within your system.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1: ls - what does this do in the command prompt?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2: cd = change directory (We will use this to change directory to the Documents Folder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cd /Users/isamarcortes/Documents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3: ls - look at the files within your new directory. Do the files listed in your shell match the files in your documents folder?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○"/>
            </a:pPr>
            <a:r>
              <a:rPr lang="en" sz="1400">
                <a:solidFill>
                  <a:srgbClr val="00FF00"/>
                </a:solidFill>
              </a:rPr>
              <a:t>Step 4: mkdir - create a new folder in a specific directory named COCO_files</a:t>
            </a:r>
            <a:endParaRPr sz="1400">
              <a:solidFill>
                <a:srgbClr val="00FF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400"/>
              <a:buChar char="■"/>
            </a:pPr>
            <a:r>
              <a:rPr lang="en" sz="1400">
                <a:solidFill>
                  <a:srgbClr val="00FF00"/>
                </a:solidFill>
              </a:rPr>
              <a:t>mkdir COCO_files</a:t>
            </a:r>
            <a:endParaRPr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Look in your documents folder. Is the COCO_files folder in the documents folder?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4979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Introduction to Shell: Beginning Exercise</a:t>
            </a:r>
            <a:endParaRPr sz="27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267425"/>
            <a:ext cx="7038900" cy="32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Objective - Create a COCO folder using the shell terminal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 your shell terminal within your system.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1: ls - what does this do in the command prompt?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2: cd = change directory (We will use this to change directory to the Documents Folder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cd /Users/isamarcortes/Documents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3: ls - look at the files within your new directory. Do the files listed in your shell match the files in your documents folder?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Step 4: mkdir - create a new folder in a specific directory named COCO_files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mkdir COCO_files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FF00"/>
                </a:solidFill>
              </a:rPr>
              <a:t>Look in your documents folder. Is the COCO_files folder in the documents folder? </a:t>
            </a:r>
            <a:endParaRPr sz="14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Coding Environment?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82375" y="1435050"/>
            <a:ext cx="2912100" cy="11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 code editing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automation utilities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075" y="1307850"/>
            <a:ext cx="6067401" cy="33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