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notesMasterIdLst>
    <p:notesMasterId r:id="rId32"/>
  </p:notesMasterIdLst>
  <p:sldIdLst>
    <p:sldId id="256" r:id="rId3"/>
    <p:sldId id="258" r:id="rId4"/>
    <p:sldId id="280" r:id="rId5"/>
    <p:sldId id="282" r:id="rId6"/>
    <p:sldId id="283" r:id="rId7"/>
    <p:sldId id="286" r:id="rId8"/>
    <p:sldId id="285" r:id="rId9"/>
    <p:sldId id="287" r:id="rId10"/>
    <p:sldId id="288" r:id="rId11"/>
    <p:sldId id="289" r:id="rId12"/>
    <p:sldId id="290" r:id="rId13"/>
    <p:sldId id="291" r:id="rId14"/>
    <p:sldId id="293" r:id="rId15"/>
    <p:sldId id="292" r:id="rId16"/>
    <p:sldId id="294" r:id="rId17"/>
    <p:sldId id="295" r:id="rId18"/>
    <p:sldId id="296" r:id="rId19"/>
    <p:sldId id="297" r:id="rId20"/>
    <p:sldId id="298" r:id="rId21"/>
    <p:sldId id="299" r:id="rId22"/>
    <p:sldId id="302" r:id="rId23"/>
    <p:sldId id="303" r:id="rId24"/>
    <p:sldId id="304" r:id="rId25"/>
    <p:sldId id="305" r:id="rId26"/>
    <p:sldId id="306" r:id="rId27"/>
    <p:sldId id="307" r:id="rId28"/>
    <p:sldId id="301" r:id="rId29"/>
    <p:sldId id="300" r:id="rId30"/>
    <p:sldId id="281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335B8-C3FF-450C-8A73-9A5CE02820B2}" v="11" dt="2024-09-12T10:59:42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2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ás Rodríguez Uribe" userId="743eddab-4d2c-4c93-bdc4-e21608900313" providerId="ADAL" clId="{F587B0DE-9DE0-4A3F-84A3-385E77231ABF}"/>
    <pc:docChg chg="undo custSel addSld delSld modSld sldOrd delMainMaster modMainMaster">
      <pc:chgData name="Nicolás Rodríguez Uribe" userId="743eddab-4d2c-4c93-bdc4-e21608900313" providerId="ADAL" clId="{F587B0DE-9DE0-4A3F-84A3-385E77231ABF}" dt="2023-12-15T11:08:36.177" v="616"/>
      <pc:docMkLst>
        <pc:docMk/>
      </pc:docMkLst>
      <pc:sldChg chg="addSp delSp modSp add mod">
        <pc:chgData name="Nicolás Rodríguez Uribe" userId="743eddab-4d2c-4c93-bdc4-e21608900313" providerId="ADAL" clId="{F587B0DE-9DE0-4A3F-84A3-385E77231ABF}" dt="2023-09-15T14:36:11.951" v="489" actId="22"/>
        <pc:sldMkLst>
          <pc:docMk/>
          <pc:sldMk cId="0" sldId="256"/>
        </pc:sldMkLst>
        <pc:spChg chg="add mod">
          <ac:chgData name="Nicolás Rodríguez Uribe" userId="743eddab-4d2c-4c93-bdc4-e21608900313" providerId="ADAL" clId="{F587B0DE-9DE0-4A3F-84A3-385E77231ABF}" dt="2023-09-15T14:12:56.294" v="461" actId="1076"/>
          <ac:spMkLst>
            <pc:docMk/>
            <pc:sldMk cId="0" sldId="256"/>
            <ac:spMk id="8" creationId="{EDE3D86E-5564-7827-58E0-3D3BA69429A9}"/>
          </ac:spMkLst>
        </pc:spChg>
        <pc:picChg chg="add del">
          <ac:chgData name="Nicolás Rodríguez Uribe" userId="743eddab-4d2c-4c93-bdc4-e21608900313" providerId="ADAL" clId="{F587B0DE-9DE0-4A3F-84A3-385E77231ABF}" dt="2023-09-15T14:36:11.951" v="489" actId="22"/>
          <ac:picMkLst>
            <pc:docMk/>
            <pc:sldMk cId="0" sldId="256"/>
            <ac:picMk id="5" creationId="{1C1F4FFA-0BFC-8146-04A0-6001F78E9F93}"/>
          </ac:picMkLst>
        </pc:picChg>
        <pc:picChg chg="add del mod">
          <ac:chgData name="Nicolás Rodríguez Uribe" userId="743eddab-4d2c-4c93-bdc4-e21608900313" providerId="ADAL" clId="{F587B0DE-9DE0-4A3F-84A3-385E77231ABF}" dt="2023-09-15T14:11:13.247" v="447" actId="478"/>
          <ac:picMkLst>
            <pc:docMk/>
            <pc:sldMk cId="0" sldId="256"/>
            <ac:picMk id="5" creationId="{A2D55ACD-9BD8-F87E-BB72-7A1EEE05EC3B}"/>
          </ac:picMkLst>
        </pc:picChg>
        <pc:picChg chg="add del mod">
          <ac:chgData name="Nicolás Rodríguez Uribe" userId="743eddab-4d2c-4c93-bdc4-e21608900313" providerId="ADAL" clId="{F587B0DE-9DE0-4A3F-84A3-385E77231ABF}" dt="2023-09-15T14:12:40.095" v="457" actId="478"/>
          <ac:picMkLst>
            <pc:docMk/>
            <pc:sldMk cId="0" sldId="256"/>
            <ac:picMk id="7" creationId="{433EA50F-D344-C3A0-0EE3-CE2122E69096}"/>
          </ac:picMkLst>
        </pc:picChg>
      </pc:sldChg>
      <pc:sldChg chg="modSp mod">
        <pc:chgData name="Nicolás Rodríguez Uribe" userId="743eddab-4d2c-4c93-bdc4-e21608900313" providerId="ADAL" clId="{F587B0DE-9DE0-4A3F-84A3-385E77231ABF}" dt="2023-09-15T13:47:13.170" v="340" actId="20577"/>
        <pc:sldMkLst>
          <pc:docMk/>
          <pc:sldMk cId="2047059153" sldId="257"/>
        </pc:sldMkLst>
        <pc:spChg chg="mod">
          <ac:chgData name="Nicolás Rodríguez Uribe" userId="743eddab-4d2c-4c93-bdc4-e21608900313" providerId="ADAL" clId="{F587B0DE-9DE0-4A3F-84A3-385E77231ABF}" dt="2023-09-15T07:54:23.985" v="116" actId="1076"/>
          <ac:spMkLst>
            <pc:docMk/>
            <pc:sldMk cId="2047059153" sldId="257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13:47:13.170" v="340" actId="20577"/>
          <ac:spMkLst>
            <pc:docMk/>
            <pc:sldMk cId="2047059153" sldId="257"/>
            <ac:spMk id="5" creationId="{CA4367EF-420F-8AB9-B445-DF046B536613}"/>
          </ac:spMkLst>
        </pc:spChg>
      </pc:sldChg>
      <pc:sldChg chg="addSp delSp modSp new mod modClrScheme chgLayout">
        <pc:chgData name="Nicolás Rodríguez Uribe" userId="743eddab-4d2c-4c93-bdc4-e21608900313" providerId="ADAL" clId="{F587B0DE-9DE0-4A3F-84A3-385E77231ABF}" dt="2023-09-13T16:12:02.250" v="48" actId="700"/>
        <pc:sldMkLst>
          <pc:docMk/>
          <pc:sldMk cId="2429013693" sldId="257"/>
        </pc:sldMkLst>
        <pc:spChg chg="del mod ord">
          <ac:chgData name="Nicolás Rodríguez Uribe" userId="743eddab-4d2c-4c93-bdc4-e21608900313" providerId="ADAL" clId="{F587B0DE-9DE0-4A3F-84A3-385E77231ABF}" dt="2023-09-13T16:09:50.243" v="9" actId="700"/>
          <ac:spMkLst>
            <pc:docMk/>
            <pc:sldMk cId="2429013693" sldId="257"/>
            <ac:spMk id="2" creationId="{8D37D2BE-E39A-5EB9-5E7B-327776B2D231}"/>
          </ac:spMkLst>
        </pc:spChg>
        <pc:spChg chg="del mod">
          <ac:chgData name="Nicolás Rodríguez Uribe" userId="743eddab-4d2c-4c93-bdc4-e21608900313" providerId="ADAL" clId="{F587B0DE-9DE0-4A3F-84A3-385E77231ABF}" dt="2023-09-13T16:09:50.243" v="9" actId="700"/>
          <ac:spMkLst>
            <pc:docMk/>
            <pc:sldMk cId="2429013693" sldId="257"/>
            <ac:spMk id="3" creationId="{68ACB923-CBA5-F86D-3DF8-CBF36DBBFF4B}"/>
          </ac:spMkLst>
        </pc:spChg>
        <pc:spChg chg="add mod ord">
          <ac:chgData name="Nicolás Rodríguez Uribe" userId="743eddab-4d2c-4c93-bdc4-e21608900313" providerId="ADAL" clId="{F587B0DE-9DE0-4A3F-84A3-385E77231ABF}" dt="2023-09-13T16:12:02.250" v="48" actId="700"/>
          <ac:spMkLst>
            <pc:docMk/>
            <pc:sldMk cId="2429013693" sldId="257"/>
            <ac:spMk id="4" creationId="{4BF396F5-2454-51BA-C0CA-9872EAB1714F}"/>
          </ac:spMkLst>
        </pc:spChg>
        <pc:spChg chg="add mod">
          <ac:chgData name="Nicolás Rodríguez Uribe" userId="743eddab-4d2c-4c93-bdc4-e21608900313" providerId="ADAL" clId="{F587B0DE-9DE0-4A3F-84A3-385E77231ABF}" dt="2023-09-13T16:12:02.250" v="48" actId="700"/>
          <ac:spMkLst>
            <pc:docMk/>
            <pc:sldMk cId="2429013693" sldId="257"/>
            <ac:spMk id="5" creationId="{D5660FC8-CD51-3AF4-6392-91E096E02D80}"/>
          </ac:spMkLst>
        </pc:spChg>
      </pc:sldChg>
      <pc:sldChg chg="new del">
        <pc:chgData name="Nicolás Rodríguez Uribe" userId="743eddab-4d2c-4c93-bdc4-e21608900313" providerId="ADAL" clId="{F587B0DE-9DE0-4A3F-84A3-385E77231ABF}" dt="2023-09-13T15:56:25.854" v="4" actId="47"/>
        <pc:sldMkLst>
          <pc:docMk/>
          <pc:sldMk cId="2920068442" sldId="257"/>
        </pc:sldMkLst>
      </pc:sldChg>
      <pc:sldChg chg="modSp add mod modClrScheme chgLayout">
        <pc:chgData name="Nicolás Rodríguez Uribe" userId="743eddab-4d2c-4c93-bdc4-e21608900313" providerId="ADAL" clId="{F587B0DE-9DE0-4A3F-84A3-385E77231ABF}" dt="2023-09-13T16:12:24.951" v="51" actId="700"/>
        <pc:sldMkLst>
          <pc:docMk/>
          <pc:sldMk cId="121547262" sldId="258"/>
        </pc:sldMkLst>
        <pc:spChg chg="mod ord">
          <ac:chgData name="Nicolás Rodríguez Uribe" userId="743eddab-4d2c-4c93-bdc4-e21608900313" providerId="ADAL" clId="{F587B0DE-9DE0-4A3F-84A3-385E77231ABF}" dt="2023-09-13T16:12:24.951" v="51" actId="700"/>
          <ac:spMkLst>
            <pc:docMk/>
            <pc:sldMk cId="121547262" sldId="258"/>
            <ac:spMk id="4" creationId="{4BF396F5-2454-51BA-C0CA-9872EAB1714F}"/>
          </ac:spMkLst>
        </pc:spChg>
        <pc:spChg chg="mod">
          <ac:chgData name="Nicolás Rodríguez Uribe" userId="743eddab-4d2c-4c93-bdc4-e21608900313" providerId="ADAL" clId="{F587B0DE-9DE0-4A3F-84A3-385E77231ABF}" dt="2023-09-13T16:12:24.951" v="51" actId="700"/>
          <ac:spMkLst>
            <pc:docMk/>
            <pc:sldMk cId="121547262" sldId="258"/>
            <ac:spMk id="5" creationId="{D5660FC8-CD51-3AF4-6392-91E096E02D80}"/>
          </ac:spMkLst>
        </pc:spChg>
      </pc:sldChg>
      <pc:sldChg chg="add del">
        <pc:chgData name="Nicolás Rodríguez Uribe" userId="743eddab-4d2c-4c93-bdc4-e21608900313" providerId="ADAL" clId="{F587B0DE-9DE0-4A3F-84A3-385E77231ABF}" dt="2023-09-13T16:12:05.020" v="49" actId="47"/>
        <pc:sldMkLst>
          <pc:docMk/>
          <pc:sldMk cId="1666217714" sldId="258"/>
        </pc:sldMkLst>
      </pc:sldChg>
      <pc:sldChg chg="del">
        <pc:chgData name="Nicolás Rodríguez Uribe" userId="743eddab-4d2c-4c93-bdc4-e21608900313" providerId="ADAL" clId="{F587B0DE-9DE0-4A3F-84A3-385E77231ABF}" dt="2023-09-15T07:50:31.251" v="53" actId="47"/>
        <pc:sldMkLst>
          <pc:docMk/>
          <pc:sldMk cId="3748565620" sldId="258"/>
        </pc:sldMkLst>
      </pc:sldChg>
      <pc:sldChg chg="modSp add mod">
        <pc:chgData name="Nicolás Rodríguez Uribe" userId="743eddab-4d2c-4c93-bdc4-e21608900313" providerId="ADAL" clId="{F587B0DE-9DE0-4A3F-84A3-385E77231ABF}" dt="2023-09-15T07:55:37.229" v="139" actId="113"/>
        <pc:sldMkLst>
          <pc:docMk/>
          <pc:sldMk cId="4158414998" sldId="258"/>
        </pc:sldMkLst>
        <pc:spChg chg="mod">
          <ac:chgData name="Nicolás Rodríguez Uribe" userId="743eddab-4d2c-4c93-bdc4-e21608900313" providerId="ADAL" clId="{F587B0DE-9DE0-4A3F-84A3-385E77231ABF}" dt="2023-09-15T07:54:12.306" v="115" actId="1076"/>
          <ac:spMkLst>
            <pc:docMk/>
            <pc:sldMk cId="4158414998" sldId="258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07:55:37.229" v="139" actId="113"/>
          <ac:spMkLst>
            <pc:docMk/>
            <pc:sldMk cId="4158414998" sldId="258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F587B0DE-9DE0-4A3F-84A3-385E77231ABF}" dt="2023-09-15T07:54:01.738" v="114" actId="1076"/>
        <pc:sldMkLst>
          <pc:docMk/>
          <pc:sldMk cId="1547701883" sldId="259"/>
        </pc:sldMkLst>
        <pc:spChg chg="mod">
          <ac:chgData name="Nicolás Rodríguez Uribe" userId="743eddab-4d2c-4c93-bdc4-e21608900313" providerId="ADAL" clId="{F587B0DE-9DE0-4A3F-84A3-385E77231ABF}" dt="2023-09-15T07:54:01.738" v="114" actId="1076"/>
          <ac:spMkLst>
            <pc:docMk/>
            <pc:sldMk cId="1547701883" sldId="259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07:53:18.693" v="112" actId="20577"/>
          <ac:spMkLst>
            <pc:docMk/>
            <pc:sldMk cId="1547701883" sldId="259"/>
            <ac:spMk id="5" creationId="{CA4367EF-420F-8AB9-B445-DF046B536613}"/>
          </ac:spMkLst>
        </pc:spChg>
      </pc:sldChg>
      <pc:sldChg chg="addSp delSp modSp add mod">
        <pc:chgData name="Nicolás Rodríguez Uribe" userId="743eddab-4d2c-4c93-bdc4-e21608900313" providerId="ADAL" clId="{F587B0DE-9DE0-4A3F-84A3-385E77231ABF}" dt="2023-09-15T08:01:41.156" v="185" actId="6549"/>
        <pc:sldMkLst>
          <pc:docMk/>
          <pc:sldMk cId="757820027" sldId="260"/>
        </pc:sldMkLst>
        <pc:spChg chg="add del">
          <ac:chgData name="Nicolás Rodríguez Uribe" userId="743eddab-4d2c-4c93-bdc4-e21608900313" providerId="ADAL" clId="{F587B0DE-9DE0-4A3F-84A3-385E77231ABF}" dt="2023-09-15T08:00:45.484" v="169"/>
          <ac:spMkLst>
            <pc:docMk/>
            <pc:sldMk cId="757820027" sldId="260"/>
            <ac:spMk id="2" creationId="{5C8F9E84-A32D-5E58-CA62-30D64B99FD22}"/>
          </ac:spMkLst>
        </pc:spChg>
        <pc:spChg chg="add del">
          <ac:chgData name="Nicolás Rodríguez Uribe" userId="743eddab-4d2c-4c93-bdc4-e21608900313" providerId="ADAL" clId="{F587B0DE-9DE0-4A3F-84A3-385E77231ABF}" dt="2023-09-15T08:01:28.769" v="184" actId="478"/>
          <ac:spMkLst>
            <pc:docMk/>
            <pc:sldMk cId="757820027" sldId="260"/>
            <ac:spMk id="3" creationId="{F4C9824B-AF59-9368-951D-8772E248311E}"/>
          </ac:spMkLst>
        </pc:spChg>
        <pc:spChg chg="mod">
          <ac:chgData name="Nicolás Rodríguez Uribe" userId="743eddab-4d2c-4c93-bdc4-e21608900313" providerId="ADAL" clId="{F587B0DE-9DE0-4A3F-84A3-385E77231ABF}" dt="2023-09-15T07:59:31.914" v="148" actId="20577"/>
          <ac:spMkLst>
            <pc:docMk/>
            <pc:sldMk cId="757820027" sldId="260"/>
            <ac:spMk id="4" creationId="{EC7282F1-25B7-6A2B-F234-CA687E2D4AE7}"/>
          </ac:spMkLst>
        </pc:spChg>
        <pc:spChg chg="add del mod">
          <ac:chgData name="Nicolás Rodríguez Uribe" userId="743eddab-4d2c-4c93-bdc4-e21608900313" providerId="ADAL" clId="{F587B0DE-9DE0-4A3F-84A3-385E77231ABF}" dt="2023-09-15T08:01:41.156" v="185" actId="6549"/>
          <ac:spMkLst>
            <pc:docMk/>
            <pc:sldMk cId="757820027" sldId="260"/>
            <ac:spMk id="5" creationId="{CA4367EF-420F-8AB9-B445-DF046B536613}"/>
          </ac:spMkLst>
        </pc:spChg>
        <pc:spChg chg="add del mod">
          <ac:chgData name="Nicolás Rodríguez Uribe" userId="743eddab-4d2c-4c93-bdc4-e21608900313" providerId="ADAL" clId="{F587B0DE-9DE0-4A3F-84A3-385E77231ABF}" dt="2023-09-15T08:01:03.135" v="176" actId="478"/>
          <ac:spMkLst>
            <pc:docMk/>
            <pc:sldMk cId="757820027" sldId="260"/>
            <ac:spMk id="6" creationId="{1AF49522-E91A-F57D-894E-989F034415CA}"/>
          </ac:spMkLst>
        </pc:spChg>
        <pc:spChg chg="add del">
          <ac:chgData name="Nicolás Rodríguez Uribe" userId="743eddab-4d2c-4c93-bdc4-e21608900313" providerId="ADAL" clId="{F587B0DE-9DE0-4A3F-84A3-385E77231ABF}" dt="2023-09-15T08:01:01.202" v="174"/>
          <ac:spMkLst>
            <pc:docMk/>
            <pc:sldMk cId="757820027" sldId="260"/>
            <ac:spMk id="7" creationId="{F038BAF8-53B1-3698-430B-9EE6EFEC06B6}"/>
          </ac:spMkLst>
        </pc:spChg>
      </pc:sldChg>
      <pc:sldChg chg="modSp add del mod">
        <pc:chgData name="Nicolás Rodríguez Uribe" userId="743eddab-4d2c-4c93-bdc4-e21608900313" providerId="ADAL" clId="{F587B0DE-9DE0-4A3F-84A3-385E77231ABF}" dt="2023-09-15T07:53:14.422" v="110" actId="47"/>
        <pc:sldMkLst>
          <pc:docMk/>
          <pc:sldMk cId="1036985382" sldId="260"/>
        </pc:sldMkLst>
        <pc:spChg chg="mod">
          <ac:chgData name="Nicolás Rodríguez Uribe" userId="743eddab-4d2c-4c93-bdc4-e21608900313" providerId="ADAL" clId="{F587B0DE-9DE0-4A3F-84A3-385E77231ABF}" dt="2023-09-15T07:53:01.692" v="109" actId="20577"/>
          <ac:spMkLst>
            <pc:docMk/>
            <pc:sldMk cId="1036985382" sldId="260"/>
            <ac:spMk id="5" creationId="{CA4367EF-420F-8AB9-B445-DF046B536613}"/>
          </ac:spMkLst>
        </pc:spChg>
      </pc:sldChg>
      <pc:sldChg chg="addSp delSp modSp add del mod">
        <pc:chgData name="Nicolás Rodríguez Uribe" userId="743eddab-4d2c-4c93-bdc4-e21608900313" providerId="ADAL" clId="{F587B0DE-9DE0-4A3F-84A3-385E77231ABF}" dt="2023-09-15T08:01:23.123" v="183" actId="47"/>
        <pc:sldMkLst>
          <pc:docMk/>
          <pc:sldMk cId="669837732" sldId="261"/>
        </pc:sldMkLst>
        <pc:spChg chg="add del">
          <ac:chgData name="Nicolás Rodríguez Uribe" userId="743eddab-4d2c-4c93-bdc4-e21608900313" providerId="ADAL" clId="{F587B0DE-9DE0-4A3F-84A3-385E77231ABF}" dt="2023-09-15T08:00:29.203" v="162"/>
          <ac:spMkLst>
            <pc:docMk/>
            <pc:sldMk cId="669837732" sldId="261"/>
            <ac:spMk id="2" creationId="{FF3FFA6E-A686-C22D-3BC9-A7E0717ABB79}"/>
          </ac:spMkLst>
        </pc:spChg>
        <pc:spChg chg="add del">
          <ac:chgData name="Nicolás Rodríguez Uribe" userId="743eddab-4d2c-4c93-bdc4-e21608900313" providerId="ADAL" clId="{F587B0DE-9DE0-4A3F-84A3-385E77231ABF}" dt="2023-09-15T08:00:35.132" v="164"/>
          <ac:spMkLst>
            <pc:docMk/>
            <pc:sldMk cId="669837732" sldId="261"/>
            <ac:spMk id="3" creationId="{FBA67D4D-7244-2F93-43BA-EC2F1E53B6FA}"/>
          </ac:spMkLst>
        </pc:spChg>
        <pc:spChg chg="mod">
          <ac:chgData name="Nicolás Rodríguez Uribe" userId="743eddab-4d2c-4c93-bdc4-e21608900313" providerId="ADAL" clId="{F587B0DE-9DE0-4A3F-84A3-385E77231ABF}" dt="2023-09-15T08:00:24.573" v="160" actId="20577"/>
          <ac:spMkLst>
            <pc:docMk/>
            <pc:sldMk cId="669837732" sldId="261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08:00:40.414" v="165" actId="20577"/>
          <ac:spMkLst>
            <pc:docMk/>
            <pc:sldMk cId="669837732" sldId="261"/>
            <ac:spMk id="5" creationId="{CA4367EF-420F-8AB9-B445-DF046B536613}"/>
          </ac:spMkLst>
        </pc:spChg>
        <pc:spChg chg="add del">
          <ac:chgData name="Nicolás Rodríguez Uribe" userId="743eddab-4d2c-4c93-bdc4-e21608900313" providerId="ADAL" clId="{F587B0DE-9DE0-4A3F-84A3-385E77231ABF}" dt="2023-09-15T08:00:41.963" v="167"/>
          <ac:spMkLst>
            <pc:docMk/>
            <pc:sldMk cId="669837732" sldId="261"/>
            <ac:spMk id="6" creationId="{6B00268E-9FC0-8F35-6F2E-5F3FC70C1A25}"/>
          </ac:spMkLst>
        </pc:spChg>
      </pc:sldChg>
      <pc:sldChg chg="addSp modSp add mod">
        <pc:chgData name="Nicolás Rodríguez Uribe" userId="743eddab-4d2c-4c93-bdc4-e21608900313" providerId="ADAL" clId="{F587B0DE-9DE0-4A3F-84A3-385E77231ABF}" dt="2023-09-15T14:20:43.157" v="487" actId="1076"/>
        <pc:sldMkLst>
          <pc:docMk/>
          <pc:sldMk cId="2917593691" sldId="261"/>
        </pc:sldMkLst>
        <pc:spChg chg="mod">
          <ac:chgData name="Nicolás Rodríguez Uribe" userId="743eddab-4d2c-4c93-bdc4-e21608900313" providerId="ADAL" clId="{F587B0DE-9DE0-4A3F-84A3-385E77231ABF}" dt="2023-09-15T08:02:01.960" v="196" actId="20577"/>
          <ac:spMkLst>
            <pc:docMk/>
            <pc:sldMk cId="2917593691" sldId="261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08:01:58.058" v="188"/>
          <ac:spMkLst>
            <pc:docMk/>
            <pc:sldMk cId="2917593691" sldId="261"/>
            <ac:spMk id="5" creationId="{CA4367EF-420F-8AB9-B445-DF046B536613}"/>
          </ac:spMkLst>
        </pc:spChg>
        <pc:spChg chg="add mod">
          <ac:chgData name="Nicolás Rodríguez Uribe" userId="743eddab-4d2c-4c93-bdc4-e21608900313" providerId="ADAL" clId="{F587B0DE-9DE0-4A3F-84A3-385E77231ABF}" dt="2023-09-15T14:20:43.157" v="487" actId="1076"/>
          <ac:spMkLst>
            <pc:docMk/>
            <pc:sldMk cId="2917593691" sldId="261"/>
            <ac:spMk id="6" creationId="{599B9CBA-C5DE-9B93-7536-09BACF0BF2D4}"/>
          </ac:spMkLst>
        </pc:spChg>
        <pc:picChg chg="add mod ord modCrop">
          <ac:chgData name="Nicolás Rodríguez Uribe" userId="743eddab-4d2c-4c93-bdc4-e21608900313" providerId="ADAL" clId="{F587B0DE-9DE0-4A3F-84A3-385E77231ABF}" dt="2023-09-15T14:20:02.564" v="474" actId="1076"/>
          <ac:picMkLst>
            <pc:docMk/>
            <pc:sldMk cId="2917593691" sldId="261"/>
            <ac:picMk id="3" creationId="{B55E02DA-6D89-550C-213E-137B1DD5B1D3}"/>
          </ac:picMkLst>
        </pc:picChg>
      </pc:sldChg>
      <pc:sldChg chg="addSp modSp add mod">
        <pc:chgData name="Nicolás Rodríguez Uribe" userId="743eddab-4d2c-4c93-bdc4-e21608900313" providerId="ADAL" clId="{F587B0DE-9DE0-4A3F-84A3-385E77231ABF}" dt="2023-12-15T11:08:04.794" v="609" actId="20577"/>
        <pc:sldMkLst>
          <pc:docMk/>
          <pc:sldMk cId="1958732488" sldId="262"/>
        </pc:sldMkLst>
        <pc:spChg chg="add mod">
          <ac:chgData name="Nicolás Rodríguez Uribe" userId="743eddab-4d2c-4c93-bdc4-e21608900313" providerId="ADAL" clId="{F587B0DE-9DE0-4A3F-84A3-385E77231ABF}" dt="2023-09-22T14:00:29.380" v="608" actId="1076"/>
          <ac:spMkLst>
            <pc:docMk/>
            <pc:sldMk cId="1958732488" sldId="262"/>
            <ac:spMk id="2" creationId="{2B6A567E-7715-BD1C-849B-CF713F2ABF28}"/>
          </ac:spMkLst>
        </pc:spChg>
        <pc:spChg chg="mod">
          <ac:chgData name="Nicolás Rodríguez Uribe" userId="743eddab-4d2c-4c93-bdc4-e21608900313" providerId="ADAL" clId="{F587B0DE-9DE0-4A3F-84A3-385E77231ABF}" dt="2023-12-15T11:08:04.794" v="609" actId="20577"/>
          <ac:spMkLst>
            <pc:docMk/>
            <pc:sldMk cId="1958732488" sldId="262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08:06:29.768" v="242" actId="6549"/>
          <ac:spMkLst>
            <pc:docMk/>
            <pc:sldMk cId="1958732488" sldId="262"/>
            <ac:spMk id="5" creationId="{CA4367EF-420F-8AB9-B445-DF046B536613}"/>
          </ac:spMkLst>
        </pc:spChg>
        <pc:picChg chg="add mod">
          <ac:chgData name="Nicolás Rodríguez Uribe" userId="743eddab-4d2c-4c93-bdc4-e21608900313" providerId="ADAL" clId="{F587B0DE-9DE0-4A3F-84A3-385E77231ABF}" dt="2023-09-22T13:59:54.749" v="605" actId="1076"/>
          <ac:picMkLst>
            <pc:docMk/>
            <pc:sldMk cId="1958732488" sldId="262"/>
            <ac:picMk id="1026" creationId="{22249319-7A50-24B1-972E-E7D2BECFA4F4}"/>
          </ac:picMkLst>
        </pc:picChg>
      </pc:sldChg>
      <pc:sldChg chg="modSp add mod">
        <pc:chgData name="Nicolás Rodríguez Uribe" userId="743eddab-4d2c-4c93-bdc4-e21608900313" providerId="ADAL" clId="{F587B0DE-9DE0-4A3F-84A3-385E77231ABF}" dt="2023-12-15T11:08:08.784" v="612" actId="20577"/>
        <pc:sldMkLst>
          <pc:docMk/>
          <pc:sldMk cId="894659187" sldId="263"/>
        </pc:sldMkLst>
        <pc:spChg chg="mod">
          <ac:chgData name="Nicolás Rodríguez Uribe" userId="743eddab-4d2c-4c93-bdc4-e21608900313" providerId="ADAL" clId="{F587B0DE-9DE0-4A3F-84A3-385E77231ABF}" dt="2023-12-15T11:08:08.784" v="612" actId="20577"/>
          <ac:spMkLst>
            <pc:docMk/>
            <pc:sldMk cId="894659187" sldId="263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08:07:03.947" v="243" actId="6549"/>
          <ac:spMkLst>
            <pc:docMk/>
            <pc:sldMk cId="894659187" sldId="263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F587B0DE-9DE0-4A3F-84A3-385E77231ABF}" dt="2023-09-15T13:44:47.123" v="265" actId="6549"/>
        <pc:sldMkLst>
          <pc:docMk/>
          <pc:sldMk cId="738696890" sldId="264"/>
        </pc:sldMkLst>
        <pc:spChg chg="mod">
          <ac:chgData name="Nicolás Rodríguez Uribe" userId="743eddab-4d2c-4c93-bdc4-e21608900313" providerId="ADAL" clId="{F587B0DE-9DE0-4A3F-84A3-385E77231ABF}" dt="2023-09-15T13:44:33.636" v="262" actId="20577"/>
          <ac:spMkLst>
            <pc:docMk/>
            <pc:sldMk cId="738696890" sldId="264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13:44:47.123" v="265" actId="6549"/>
          <ac:spMkLst>
            <pc:docMk/>
            <pc:sldMk cId="738696890" sldId="264"/>
            <ac:spMk id="5" creationId="{CA4367EF-420F-8AB9-B445-DF046B536613}"/>
          </ac:spMkLst>
        </pc:spChg>
      </pc:sldChg>
      <pc:sldChg chg="addSp delSp modSp add mod">
        <pc:chgData name="Nicolás Rodríguez Uribe" userId="743eddab-4d2c-4c93-bdc4-e21608900313" providerId="ADAL" clId="{F587B0DE-9DE0-4A3F-84A3-385E77231ABF}" dt="2023-09-15T14:14:09.495" v="463" actId="113"/>
        <pc:sldMkLst>
          <pc:docMk/>
          <pc:sldMk cId="541243249" sldId="265"/>
        </pc:sldMkLst>
        <pc:spChg chg="add del">
          <ac:chgData name="Nicolás Rodríguez Uribe" userId="743eddab-4d2c-4c93-bdc4-e21608900313" providerId="ADAL" clId="{F587B0DE-9DE0-4A3F-84A3-385E77231ABF}" dt="2023-09-15T13:46:27.381" v="305"/>
          <ac:spMkLst>
            <pc:docMk/>
            <pc:sldMk cId="541243249" sldId="265"/>
            <ac:spMk id="2" creationId="{5BE7BB8F-6DC5-ED0A-547F-15B85D494EB3}"/>
          </ac:spMkLst>
        </pc:spChg>
        <pc:spChg chg="add del">
          <ac:chgData name="Nicolás Rodríguez Uribe" userId="743eddab-4d2c-4c93-bdc4-e21608900313" providerId="ADAL" clId="{F587B0DE-9DE0-4A3F-84A3-385E77231ABF}" dt="2023-09-15T13:46:32.661" v="311"/>
          <ac:spMkLst>
            <pc:docMk/>
            <pc:sldMk cId="541243249" sldId="265"/>
            <ac:spMk id="3" creationId="{6B84B457-6DD1-1D69-DAEB-16735B95CA90}"/>
          </ac:spMkLst>
        </pc:spChg>
        <pc:spChg chg="mod">
          <ac:chgData name="Nicolás Rodríguez Uribe" userId="743eddab-4d2c-4c93-bdc4-e21608900313" providerId="ADAL" clId="{F587B0DE-9DE0-4A3F-84A3-385E77231ABF}" dt="2023-09-15T13:47:01.770" v="331" actId="20577"/>
          <ac:spMkLst>
            <pc:docMk/>
            <pc:sldMk cId="541243249" sldId="265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14:14:09.495" v="463" actId="113"/>
          <ac:spMkLst>
            <pc:docMk/>
            <pc:sldMk cId="541243249" sldId="265"/>
            <ac:spMk id="5" creationId="{CA4367EF-420F-8AB9-B445-DF046B536613}"/>
          </ac:spMkLst>
        </pc:spChg>
      </pc:sldChg>
      <pc:sldChg chg="add del">
        <pc:chgData name="Nicolás Rodríguez Uribe" userId="743eddab-4d2c-4c93-bdc4-e21608900313" providerId="ADAL" clId="{F587B0DE-9DE0-4A3F-84A3-385E77231ABF}" dt="2023-09-15T14:14:19.028" v="464" actId="47"/>
        <pc:sldMkLst>
          <pc:docMk/>
          <pc:sldMk cId="3492640342" sldId="266"/>
        </pc:sldMkLst>
      </pc:sldChg>
      <pc:sldChg chg="modSp add mod">
        <pc:chgData name="Nicolás Rodríguez Uribe" userId="743eddab-4d2c-4c93-bdc4-e21608900313" providerId="ADAL" clId="{F587B0DE-9DE0-4A3F-84A3-385E77231ABF}" dt="2023-09-15T13:52:17.123" v="383"/>
        <pc:sldMkLst>
          <pc:docMk/>
          <pc:sldMk cId="2872420002" sldId="267"/>
        </pc:sldMkLst>
        <pc:spChg chg="mod">
          <ac:chgData name="Nicolás Rodríguez Uribe" userId="743eddab-4d2c-4c93-bdc4-e21608900313" providerId="ADAL" clId="{F587B0DE-9DE0-4A3F-84A3-385E77231ABF}" dt="2023-09-15T13:50:34.682" v="382" actId="20577"/>
          <ac:spMkLst>
            <pc:docMk/>
            <pc:sldMk cId="2872420002" sldId="267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13:52:17.123" v="383"/>
          <ac:spMkLst>
            <pc:docMk/>
            <pc:sldMk cId="2872420002" sldId="267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F587B0DE-9DE0-4A3F-84A3-385E77231ABF}" dt="2023-09-15T13:54:13.397" v="436" actId="6549"/>
        <pc:sldMkLst>
          <pc:docMk/>
          <pc:sldMk cId="3870959680" sldId="268"/>
        </pc:sldMkLst>
        <pc:spChg chg="mod">
          <ac:chgData name="Nicolás Rodríguez Uribe" userId="743eddab-4d2c-4c93-bdc4-e21608900313" providerId="ADAL" clId="{F587B0DE-9DE0-4A3F-84A3-385E77231ABF}" dt="2023-09-15T13:54:13.397" v="436" actId="6549"/>
          <ac:spMkLst>
            <pc:docMk/>
            <pc:sldMk cId="3870959680" sldId="268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13:52:59.530" v="403" actId="33524"/>
          <ac:spMkLst>
            <pc:docMk/>
            <pc:sldMk cId="3870959680" sldId="268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F587B0DE-9DE0-4A3F-84A3-385E77231ABF}" dt="2023-09-15T13:53:29.295" v="414"/>
        <pc:sldMkLst>
          <pc:docMk/>
          <pc:sldMk cId="1935842843" sldId="269"/>
        </pc:sldMkLst>
        <pc:spChg chg="mod">
          <ac:chgData name="Nicolás Rodríguez Uribe" userId="743eddab-4d2c-4c93-bdc4-e21608900313" providerId="ADAL" clId="{F587B0DE-9DE0-4A3F-84A3-385E77231ABF}" dt="2023-09-15T13:53:19.692" v="413" actId="20577"/>
          <ac:spMkLst>
            <pc:docMk/>
            <pc:sldMk cId="1935842843" sldId="269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13:53:29.295" v="414"/>
          <ac:spMkLst>
            <pc:docMk/>
            <pc:sldMk cId="1935842843" sldId="269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F587B0DE-9DE0-4A3F-84A3-385E77231ABF}" dt="2023-09-15T13:54:23.496" v="437"/>
        <pc:sldMkLst>
          <pc:docMk/>
          <pc:sldMk cId="307132690" sldId="270"/>
        </pc:sldMkLst>
        <pc:spChg chg="mod">
          <ac:chgData name="Nicolás Rodríguez Uribe" userId="743eddab-4d2c-4c93-bdc4-e21608900313" providerId="ADAL" clId="{F587B0DE-9DE0-4A3F-84A3-385E77231ABF}" dt="2023-09-15T13:54:07.202" v="435" actId="20577"/>
          <ac:spMkLst>
            <pc:docMk/>
            <pc:sldMk cId="307132690" sldId="270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13:54:23.496" v="437"/>
          <ac:spMkLst>
            <pc:docMk/>
            <pc:sldMk cId="307132690" sldId="270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F587B0DE-9DE0-4A3F-84A3-385E77231ABF}" dt="2023-09-15T13:55:05.361" v="444"/>
        <pc:sldMkLst>
          <pc:docMk/>
          <pc:sldMk cId="2347703056" sldId="271"/>
        </pc:sldMkLst>
        <pc:spChg chg="mod">
          <ac:chgData name="Nicolás Rodríguez Uribe" userId="743eddab-4d2c-4c93-bdc4-e21608900313" providerId="ADAL" clId="{F587B0DE-9DE0-4A3F-84A3-385E77231ABF}" dt="2023-09-15T13:55:02.397" v="443" actId="20577"/>
          <ac:spMkLst>
            <pc:docMk/>
            <pc:sldMk cId="2347703056" sldId="271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F587B0DE-9DE0-4A3F-84A3-385E77231ABF}" dt="2023-09-15T13:55:05.361" v="444"/>
          <ac:spMkLst>
            <pc:docMk/>
            <pc:sldMk cId="2347703056" sldId="271"/>
            <ac:spMk id="5" creationId="{CA4367EF-420F-8AB9-B445-DF046B536613}"/>
          </ac:spMkLst>
        </pc:spChg>
      </pc:sldChg>
      <pc:sldChg chg="addSp delSp modSp add del mod modShow modNotesTx">
        <pc:chgData name="Nicolás Rodríguez Uribe" userId="743eddab-4d2c-4c93-bdc4-e21608900313" providerId="ADAL" clId="{F587B0DE-9DE0-4A3F-84A3-385E77231ABF}" dt="2023-09-22T13:56:34.896" v="603" actId="47"/>
        <pc:sldMkLst>
          <pc:docMk/>
          <pc:sldMk cId="526095882" sldId="272"/>
        </pc:sldMkLst>
        <pc:spChg chg="add mod">
          <ac:chgData name="Nicolás Rodríguez Uribe" userId="743eddab-4d2c-4c93-bdc4-e21608900313" providerId="ADAL" clId="{F587B0DE-9DE0-4A3F-84A3-385E77231ABF}" dt="2023-09-15T14:37:46.702" v="528" actId="1076"/>
          <ac:spMkLst>
            <pc:docMk/>
            <pc:sldMk cId="526095882" sldId="272"/>
            <ac:spMk id="3" creationId="{24CB5BF0-51B7-6850-6232-5BCCE4EFB201}"/>
          </ac:spMkLst>
        </pc:spChg>
        <pc:spChg chg="mod">
          <ac:chgData name="Nicolás Rodríguez Uribe" userId="743eddab-4d2c-4c93-bdc4-e21608900313" providerId="ADAL" clId="{F587B0DE-9DE0-4A3F-84A3-385E77231ABF}" dt="2023-09-15T14:43:40.902" v="582" actId="20577"/>
          <ac:spMkLst>
            <pc:docMk/>
            <pc:sldMk cId="526095882" sldId="272"/>
            <ac:spMk id="4" creationId="{EC7282F1-25B7-6A2B-F234-CA687E2D4AE7}"/>
          </ac:spMkLst>
        </pc:spChg>
        <pc:spChg chg="del">
          <ac:chgData name="Nicolás Rodríguez Uribe" userId="743eddab-4d2c-4c93-bdc4-e21608900313" providerId="ADAL" clId="{F587B0DE-9DE0-4A3F-84A3-385E77231ABF}" dt="2023-09-15T14:36:54.434" v="491" actId="478"/>
          <ac:spMkLst>
            <pc:docMk/>
            <pc:sldMk cId="526095882" sldId="272"/>
            <ac:spMk id="5" creationId="{CA4367EF-420F-8AB9-B445-DF046B536613}"/>
          </ac:spMkLst>
        </pc:spChg>
        <pc:spChg chg="add mod">
          <ac:chgData name="Nicolás Rodríguez Uribe" userId="743eddab-4d2c-4c93-bdc4-e21608900313" providerId="ADAL" clId="{F587B0DE-9DE0-4A3F-84A3-385E77231ABF}" dt="2023-09-15T14:38:08.128" v="532" actId="6549"/>
          <ac:spMkLst>
            <pc:docMk/>
            <pc:sldMk cId="526095882" sldId="272"/>
            <ac:spMk id="9" creationId="{E941EC08-A6F0-5DFF-9014-7FDE0499CF3B}"/>
          </ac:spMkLst>
        </pc:spChg>
        <pc:spChg chg="add mod">
          <ac:chgData name="Nicolás Rodríguez Uribe" userId="743eddab-4d2c-4c93-bdc4-e21608900313" providerId="ADAL" clId="{F587B0DE-9DE0-4A3F-84A3-385E77231ABF}" dt="2023-09-15T14:43:19.557" v="570" actId="1076"/>
          <ac:spMkLst>
            <pc:docMk/>
            <pc:sldMk cId="526095882" sldId="272"/>
            <ac:spMk id="14" creationId="{65DA9F88-D24D-C5F4-0B60-F5AC281543A8}"/>
          </ac:spMkLst>
        </pc:spChg>
        <pc:spChg chg="add mod">
          <ac:chgData name="Nicolás Rodríguez Uribe" userId="743eddab-4d2c-4c93-bdc4-e21608900313" providerId="ADAL" clId="{F587B0DE-9DE0-4A3F-84A3-385E77231ABF}" dt="2023-09-15T14:44:05.169" v="601" actId="20577"/>
          <ac:spMkLst>
            <pc:docMk/>
            <pc:sldMk cId="526095882" sldId="272"/>
            <ac:spMk id="15" creationId="{8D723851-1111-9456-5F71-0609DE40AB4D}"/>
          </ac:spMkLst>
        </pc:spChg>
        <pc:picChg chg="add mod">
          <ac:chgData name="Nicolás Rodríguez Uribe" userId="743eddab-4d2c-4c93-bdc4-e21608900313" providerId="ADAL" clId="{F587B0DE-9DE0-4A3F-84A3-385E77231ABF}" dt="2023-09-15T14:37:19.149" v="521" actId="1076"/>
          <ac:picMkLst>
            <pc:docMk/>
            <pc:sldMk cId="526095882" sldId="272"/>
            <ac:picMk id="7" creationId="{C2E291CE-901B-C22C-6365-F2EF52D87EBD}"/>
          </ac:picMkLst>
        </pc:picChg>
        <pc:picChg chg="add mod">
          <ac:chgData name="Nicolás Rodríguez Uribe" userId="743eddab-4d2c-4c93-bdc4-e21608900313" providerId="ADAL" clId="{F587B0DE-9DE0-4A3F-84A3-385E77231ABF}" dt="2023-09-15T14:40:47.527" v="538" actId="1076"/>
          <ac:picMkLst>
            <pc:docMk/>
            <pc:sldMk cId="526095882" sldId="272"/>
            <ac:picMk id="11" creationId="{9CB1E6B0-7EBA-17C2-E741-FA9483EDA93D}"/>
          </ac:picMkLst>
        </pc:picChg>
        <pc:picChg chg="add mod">
          <ac:chgData name="Nicolás Rodríguez Uribe" userId="743eddab-4d2c-4c93-bdc4-e21608900313" providerId="ADAL" clId="{F587B0DE-9DE0-4A3F-84A3-385E77231ABF}" dt="2023-09-15T14:42:38.462" v="546" actId="1076"/>
          <ac:picMkLst>
            <pc:docMk/>
            <pc:sldMk cId="526095882" sldId="272"/>
            <ac:picMk id="13" creationId="{A9E30379-C7C4-39E7-21DD-72C6FDCFEC2D}"/>
          </ac:picMkLst>
        </pc:picChg>
      </pc:sldChg>
      <pc:sldChg chg="addSp modSp add ord">
        <pc:chgData name="Nicolás Rodríguez Uribe" userId="743eddab-4d2c-4c93-bdc4-e21608900313" providerId="ADAL" clId="{F587B0DE-9DE0-4A3F-84A3-385E77231ABF}" dt="2023-12-15T11:08:36.177" v="616"/>
        <pc:sldMkLst>
          <pc:docMk/>
          <pc:sldMk cId="2495592108" sldId="272"/>
        </pc:sldMkLst>
        <pc:spChg chg="add mod">
          <ac:chgData name="Nicolás Rodríguez Uribe" userId="743eddab-4d2c-4c93-bdc4-e21608900313" providerId="ADAL" clId="{F587B0DE-9DE0-4A3F-84A3-385E77231ABF}" dt="2023-12-15T11:08:36.177" v="616"/>
          <ac:spMkLst>
            <pc:docMk/>
            <pc:sldMk cId="2495592108" sldId="272"/>
            <ac:spMk id="4" creationId="{F15E2188-7901-EC9D-2732-05A081AF3ADE}"/>
          </ac:spMkLst>
        </pc:spChg>
      </pc:sldChg>
      <pc:sldMasterChg chg="addSp delSp modSp mod modSldLayout sldLayoutOrd">
        <pc:chgData name="Nicolás Rodríguez Uribe" userId="743eddab-4d2c-4c93-bdc4-e21608900313" providerId="ADAL" clId="{F587B0DE-9DE0-4A3F-84A3-385E77231ABF}" dt="2023-09-13T16:11:13.898" v="46" actId="20578"/>
        <pc:sldMasterMkLst>
          <pc:docMk/>
          <pc:sldMasterMk cId="4111838297" sldId="2147483648"/>
        </pc:sldMasterMkLst>
        <pc:spChg chg="del">
          <ac:chgData name="Nicolás Rodríguez Uribe" userId="743eddab-4d2c-4c93-bdc4-e21608900313" providerId="ADAL" clId="{F587B0DE-9DE0-4A3F-84A3-385E77231ABF}" dt="2023-09-13T15:55:54.906" v="1" actId="478"/>
          <ac:spMkLst>
            <pc:docMk/>
            <pc:sldMasterMk cId="4111838297" sldId="2147483648"/>
            <ac:spMk id="2" creationId="{FFA12173-F78D-2FB2-2BB0-30A610E58D8D}"/>
          </ac:spMkLst>
        </pc:spChg>
        <pc:spChg chg="del">
          <ac:chgData name="Nicolás Rodríguez Uribe" userId="743eddab-4d2c-4c93-bdc4-e21608900313" providerId="ADAL" clId="{F587B0DE-9DE0-4A3F-84A3-385E77231ABF}" dt="2023-09-13T15:55:54.906" v="1" actId="478"/>
          <ac:spMkLst>
            <pc:docMk/>
            <pc:sldMasterMk cId="4111838297" sldId="2147483648"/>
            <ac:spMk id="3" creationId="{C8FE5CF9-5703-2B31-F0F7-810565188DEE}"/>
          </ac:spMkLst>
        </pc:spChg>
        <pc:spChg chg="del">
          <ac:chgData name="Nicolás Rodríguez Uribe" userId="743eddab-4d2c-4c93-bdc4-e21608900313" providerId="ADAL" clId="{F587B0DE-9DE0-4A3F-84A3-385E77231ABF}" dt="2023-09-13T15:55:54.906" v="1" actId="478"/>
          <ac:spMkLst>
            <pc:docMk/>
            <pc:sldMasterMk cId="4111838297" sldId="2147483648"/>
            <ac:spMk id="4" creationId="{4874BDD6-8D7E-F2F8-71AC-4CBA348209FB}"/>
          </ac:spMkLst>
        </pc:spChg>
        <pc:spChg chg="del">
          <ac:chgData name="Nicolás Rodríguez Uribe" userId="743eddab-4d2c-4c93-bdc4-e21608900313" providerId="ADAL" clId="{F587B0DE-9DE0-4A3F-84A3-385E77231ABF}" dt="2023-09-13T15:55:54.906" v="1" actId="478"/>
          <ac:spMkLst>
            <pc:docMk/>
            <pc:sldMasterMk cId="4111838297" sldId="2147483648"/>
            <ac:spMk id="5" creationId="{43CF024D-4B48-FAAE-538A-F3F7AD43BF43}"/>
          </ac:spMkLst>
        </pc:spChg>
        <pc:spChg chg="del">
          <ac:chgData name="Nicolás Rodríguez Uribe" userId="743eddab-4d2c-4c93-bdc4-e21608900313" providerId="ADAL" clId="{F587B0DE-9DE0-4A3F-84A3-385E77231ABF}" dt="2023-09-13T15:55:54.906" v="1" actId="478"/>
          <ac:spMkLst>
            <pc:docMk/>
            <pc:sldMasterMk cId="4111838297" sldId="2147483648"/>
            <ac:spMk id="6" creationId="{BD1874EF-6BE3-694E-1694-9AA0DB94F082}"/>
          </ac:spMkLst>
        </pc:spChg>
        <pc:spChg chg="add mod">
          <ac:chgData name="Nicolás Rodríguez Uribe" userId="743eddab-4d2c-4c93-bdc4-e21608900313" providerId="ADAL" clId="{F587B0DE-9DE0-4A3F-84A3-385E77231ABF}" dt="2023-09-13T15:56:42.870" v="6" actId="14100"/>
          <ac:spMkLst>
            <pc:docMk/>
            <pc:sldMasterMk cId="4111838297" sldId="2147483648"/>
            <ac:spMk id="7" creationId="{A30849E4-1099-6697-4E31-94A70AAD25E3}"/>
          </ac:spMkLst>
        </pc:spChg>
        <pc:spChg chg="add mod">
          <ac:chgData name="Nicolás Rodríguez Uribe" userId="743eddab-4d2c-4c93-bdc4-e21608900313" providerId="ADAL" clId="{F587B0DE-9DE0-4A3F-84A3-385E77231ABF}" dt="2023-09-13T15:56:38.670" v="5" actId="14100"/>
          <ac:spMkLst>
            <pc:docMk/>
            <pc:sldMasterMk cId="4111838297" sldId="2147483648"/>
            <ac:spMk id="8" creationId="{E3C80A5F-50DD-A4E3-3250-3998DCB8EB25}"/>
          </ac:spMkLst>
        </pc:spChg>
        <pc:picChg chg="add mod">
          <ac:chgData name="Nicolás Rodríguez Uribe" userId="743eddab-4d2c-4c93-bdc4-e21608900313" providerId="ADAL" clId="{F587B0DE-9DE0-4A3F-84A3-385E77231ABF}" dt="2023-09-13T15:56:49.567" v="7" actId="1076"/>
          <ac:picMkLst>
            <pc:docMk/>
            <pc:sldMasterMk cId="4111838297" sldId="2147483648"/>
            <ac:picMk id="9" creationId="{0A10D2B2-6AA0-9A2F-0926-113B081EE139}"/>
          </ac:picMkLst>
        </pc:picChg>
        <pc:sldLayoutChg chg="modSp mod ord">
          <pc:chgData name="Nicolás Rodríguez Uribe" userId="743eddab-4d2c-4c93-bdc4-e21608900313" providerId="ADAL" clId="{F587B0DE-9DE0-4A3F-84A3-385E77231ABF}" dt="2023-09-13T16:10:22.508" v="23" actId="20578"/>
          <pc:sldLayoutMkLst>
            <pc:docMk/>
            <pc:sldMasterMk cId="4111838297" sldId="2147483648"/>
            <pc:sldLayoutMk cId="840078123" sldId="2147483663"/>
          </pc:sldLayoutMkLst>
          <pc:spChg chg="mod">
            <ac:chgData name="Nicolás Rodríguez Uribe" userId="743eddab-4d2c-4c93-bdc4-e21608900313" providerId="ADAL" clId="{F587B0DE-9DE0-4A3F-84A3-385E77231ABF}" dt="2023-09-13T16:10:22.508" v="23" actId="20578"/>
            <ac:spMkLst>
              <pc:docMk/>
              <pc:sldMasterMk cId="4111838297" sldId="2147483648"/>
              <pc:sldLayoutMk cId="840078123" sldId="2147483663"/>
              <ac:spMk id="75" creationId="{00000000-0000-0000-0000-000000000000}"/>
            </ac:spMkLst>
          </pc:spChg>
          <pc:spChg chg="mod">
            <ac:chgData name="Nicolás Rodríguez Uribe" userId="743eddab-4d2c-4c93-bdc4-e21608900313" providerId="ADAL" clId="{F587B0DE-9DE0-4A3F-84A3-385E77231ABF}" dt="2023-09-13T16:10:22.508" v="23" actId="20578"/>
            <ac:spMkLst>
              <pc:docMk/>
              <pc:sldMasterMk cId="4111838297" sldId="2147483648"/>
              <pc:sldLayoutMk cId="840078123" sldId="2147483663"/>
              <ac:spMk id="76" creationId="{00000000-0000-0000-0000-000000000000}"/>
            </ac:spMkLst>
          </pc:spChg>
        </pc:sldLayoutChg>
        <pc:sldLayoutChg chg="modSp ord">
          <pc:chgData name="Nicolás Rodríguez Uribe" userId="743eddab-4d2c-4c93-bdc4-e21608900313" providerId="ADAL" clId="{F587B0DE-9DE0-4A3F-84A3-385E77231ABF}" dt="2023-09-13T16:11:13.898" v="46" actId="20578"/>
          <pc:sldLayoutMkLst>
            <pc:docMk/>
            <pc:sldMasterMk cId="4111838297" sldId="2147483648"/>
            <pc:sldLayoutMk cId="1824658982" sldId="2147483664"/>
          </pc:sldLayoutMkLst>
          <pc:spChg chg="mod">
            <ac:chgData name="Nicolás Rodríguez Uribe" userId="743eddab-4d2c-4c93-bdc4-e21608900313" providerId="ADAL" clId="{F587B0DE-9DE0-4A3F-84A3-385E77231ABF}" dt="2023-09-13T16:10:57.139" v="40"/>
            <ac:spMkLst>
              <pc:docMk/>
              <pc:sldMasterMk cId="4111838297" sldId="2147483648"/>
              <pc:sldLayoutMk cId="1824658982" sldId="2147483664"/>
              <ac:spMk id="75" creationId="{00000000-0000-0000-0000-000000000000}"/>
            </ac:spMkLst>
          </pc:spChg>
        </pc:sldLayoutChg>
        <pc:sldLayoutChg chg="modSp">
          <pc:chgData name="Nicolás Rodríguez Uribe" userId="743eddab-4d2c-4c93-bdc4-e21608900313" providerId="ADAL" clId="{F587B0DE-9DE0-4A3F-84A3-385E77231ABF}" dt="2023-09-13T16:11:06.538" v="43"/>
          <pc:sldLayoutMkLst>
            <pc:docMk/>
            <pc:sldMasterMk cId="4111838297" sldId="2147483648"/>
            <pc:sldLayoutMk cId="346563950" sldId="2147483665"/>
          </pc:sldLayoutMkLst>
          <pc:spChg chg="mod">
            <ac:chgData name="Nicolás Rodríguez Uribe" userId="743eddab-4d2c-4c93-bdc4-e21608900313" providerId="ADAL" clId="{F587B0DE-9DE0-4A3F-84A3-385E77231ABF}" dt="2023-09-13T16:11:06.538" v="43"/>
            <ac:spMkLst>
              <pc:docMk/>
              <pc:sldMasterMk cId="4111838297" sldId="2147483648"/>
              <pc:sldLayoutMk cId="346563950" sldId="2147483665"/>
              <ac:spMk id="75" creationId="{00000000-0000-0000-0000-000000000000}"/>
            </ac:spMkLst>
          </pc:spChg>
        </pc:sldLayoutChg>
        <pc:sldLayoutChg chg="modSp">
          <pc:chgData name="Nicolás Rodríguez Uribe" userId="743eddab-4d2c-4c93-bdc4-e21608900313" providerId="ADAL" clId="{F587B0DE-9DE0-4A3F-84A3-385E77231ABF}" dt="2023-09-13T16:11:10.482" v="44"/>
          <pc:sldLayoutMkLst>
            <pc:docMk/>
            <pc:sldMasterMk cId="4111838297" sldId="2147483648"/>
            <pc:sldLayoutMk cId="3074649759" sldId="2147483665"/>
          </pc:sldLayoutMkLst>
          <pc:spChg chg="mod">
            <ac:chgData name="Nicolás Rodríguez Uribe" userId="743eddab-4d2c-4c93-bdc4-e21608900313" providerId="ADAL" clId="{F587B0DE-9DE0-4A3F-84A3-385E77231ABF}" dt="2023-09-13T16:11:10.482" v="44"/>
            <ac:spMkLst>
              <pc:docMk/>
              <pc:sldMasterMk cId="4111838297" sldId="2147483648"/>
              <pc:sldLayoutMk cId="3074649759" sldId="2147483665"/>
              <ac:spMk id="75" creationId="{00000000-0000-0000-0000-000000000000}"/>
            </ac:spMkLst>
          </pc:spChg>
        </pc:sldLayoutChg>
      </pc:sldMasterChg>
      <pc:sldMasterChg chg="del delSldLayout modSldLayout sldLayoutOrd">
        <pc:chgData name="Nicolás Rodríguez Uribe" userId="743eddab-4d2c-4c93-bdc4-e21608900313" providerId="ADAL" clId="{F587B0DE-9DE0-4A3F-84A3-385E77231ABF}" dt="2023-09-13T16:10:46.016" v="39" actId="2696"/>
        <pc:sldMasterMkLst>
          <pc:docMk/>
          <pc:sldMasterMk cId="4180822244" sldId="2147483661"/>
        </pc:sldMasterMkLst>
        <pc:sldLayoutChg chg="del">
          <pc:chgData name="Nicolás Rodríguez Uribe" userId="743eddab-4d2c-4c93-bdc4-e21608900313" providerId="ADAL" clId="{F587B0DE-9DE0-4A3F-84A3-385E77231ABF}" dt="2023-09-13T16:10:45.917" v="28" actId="2696"/>
          <pc:sldLayoutMkLst>
            <pc:docMk/>
            <pc:sldMasterMk cId="4180822244" sldId="2147483661"/>
            <pc:sldLayoutMk cId="1161358903" sldId="2147483662"/>
          </pc:sldLayoutMkLst>
        </pc:sldLayoutChg>
        <pc:sldLayoutChg chg="del ord">
          <pc:chgData name="Nicolás Rodríguez Uribe" userId="743eddab-4d2c-4c93-bdc4-e21608900313" providerId="ADAL" clId="{F587B0DE-9DE0-4A3F-84A3-385E77231ABF}" dt="2023-09-13T16:10:45.928" v="29" actId="2696"/>
          <pc:sldLayoutMkLst>
            <pc:docMk/>
            <pc:sldMasterMk cId="4180822244" sldId="2147483661"/>
            <pc:sldLayoutMk cId="2907105533" sldId="2147483664"/>
          </pc:sldLayoutMkLst>
        </pc:sldLayoutChg>
        <pc:sldLayoutChg chg="del">
          <pc:chgData name="Nicolás Rodríguez Uribe" userId="743eddab-4d2c-4c93-bdc4-e21608900313" providerId="ADAL" clId="{F587B0DE-9DE0-4A3F-84A3-385E77231ABF}" dt="2023-09-13T16:10:45.938" v="30" actId="2696"/>
          <pc:sldLayoutMkLst>
            <pc:docMk/>
            <pc:sldMasterMk cId="4180822244" sldId="2147483661"/>
            <pc:sldLayoutMk cId="4024513528" sldId="2147483665"/>
          </pc:sldLayoutMkLst>
        </pc:sldLayoutChg>
        <pc:sldLayoutChg chg="del">
          <pc:chgData name="Nicolás Rodríguez Uribe" userId="743eddab-4d2c-4c93-bdc4-e21608900313" providerId="ADAL" clId="{F587B0DE-9DE0-4A3F-84A3-385E77231ABF}" dt="2023-09-13T16:10:45.947" v="31" actId="2696"/>
          <pc:sldLayoutMkLst>
            <pc:docMk/>
            <pc:sldMasterMk cId="4180822244" sldId="2147483661"/>
            <pc:sldLayoutMk cId="1123134260" sldId="2147483666"/>
          </pc:sldLayoutMkLst>
        </pc:sldLayoutChg>
        <pc:sldLayoutChg chg="del">
          <pc:chgData name="Nicolás Rodríguez Uribe" userId="743eddab-4d2c-4c93-bdc4-e21608900313" providerId="ADAL" clId="{F587B0DE-9DE0-4A3F-84A3-385E77231ABF}" dt="2023-09-13T16:10:45.958" v="32" actId="2696"/>
          <pc:sldLayoutMkLst>
            <pc:docMk/>
            <pc:sldMasterMk cId="4180822244" sldId="2147483661"/>
            <pc:sldLayoutMk cId="3111790207" sldId="2147483667"/>
          </pc:sldLayoutMkLst>
        </pc:sldLayoutChg>
        <pc:sldLayoutChg chg="del">
          <pc:chgData name="Nicolás Rodríguez Uribe" userId="743eddab-4d2c-4c93-bdc4-e21608900313" providerId="ADAL" clId="{F587B0DE-9DE0-4A3F-84A3-385E77231ABF}" dt="2023-09-13T16:10:45.965" v="33" actId="2696"/>
          <pc:sldLayoutMkLst>
            <pc:docMk/>
            <pc:sldMasterMk cId="4180822244" sldId="2147483661"/>
            <pc:sldLayoutMk cId="2838244089" sldId="2147483668"/>
          </pc:sldLayoutMkLst>
        </pc:sldLayoutChg>
        <pc:sldLayoutChg chg="del">
          <pc:chgData name="Nicolás Rodríguez Uribe" userId="743eddab-4d2c-4c93-bdc4-e21608900313" providerId="ADAL" clId="{F587B0DE-9DE0-4A3F-84A3-385E77231ABF}" dt="2023-09-13T16:10:45.973" v="34" actId="2696"/>
          <pc:sldLayoutMkLst>
            <pc:docMk/>
            <pc:sldMasterMk cId="4180822244" sldId="2147483661"/>
            <pc:sldLayoutMk cId="2838997431" sldId="2147483669"/>
          </pc:sldLayoutMkLst>
        </pc:sldLayoutChg>
        <pc:sldLayoutChg chg="del">
          <pc:chgData name="Nicolás Rodríguez Uribe" userId="743eddab-4d2c-4c93-bdc4-e21608900313" providerId="ADAL" clId="{F587B0DE-9DE0-4A3F-84A3-385E77231ABF}" dt="2023-09-13T16:10:45.984" v="35" actId="2696"/>
          <pc:sldLayoutMkLst>
            <pc:docMk/>
            <pc:sldMasterMk cId="4180822244" sldId="2147483661"/>
            <pc:sldLayoutMk cId="3145926480" sldId="2147483670"/>
          </pc:sldLayoutMkLst>
        </pc:sldLayoutChg>
        <pc:sldLayoutChg chg="del">
          <pc:chgData name="Nicolás Rodríguez Uribe" userId="743eddab-4d2c-4c93-bdc4-e21608900313" providerId="ADAL" clId="{F587B0DE-9DE0-4A3F-84A3-385E77231ABF}" dt="2023-09-13T16:10:45.991" v="36" actId="2696"/>
          <pc:sldLayoutMkLst>
            <pc:docMk/>
            <pc:sldMasterMk cId="4180822244" sldId="2147483661"/>
            <pc:sldLayoutMk cId="2960547077" sldId="2147483671"/>
          </pc:sldLayoutMkLst>
        </pc:sldLayoutChg>
        <pc:sldLayoutChg chg="del">
          <pc:chgData name="Nicolás Rodríguez Uribe" userId="743eddab-4d2c-4c93-bdc4-e21608900313" providerId="ADAL" clId="{F587B0DE-9DE0-4A3F-84A3-385E77231ABF}" dt="2023-09-13T16:10:45.999" v="37" actId="2696"/>
          <pc:sldLayoutMkLst>
            <pc:docMk/>
            <pc:sldMasterMk cId="4180822244" sldId="2147483661"/>
            <pc:sldLayoutMk cId="2334018948" sldId="2147483672"/>
          </pc:sldLayoutMkLst>
        </pc:sldLayoutChg>
        <pc:sldLayoutChg chg="del">
          <pc:chgData name="Nicolás Rodríguez Uribe" userId="743eddab-4d2c-4c93-bdc4-e21608900313" providerId="ADAL" clId="{F587B0DE-9DE0-4A3F-84A3-385E77231ABF}" dt="2023-09-13T16:10:46.006" v="38" actId="2696"/>
          <pc:sldLayoutMkLst>
            <pc:docMk/>
            <pc:sldMasterMk cId="4180822244" sldId="2147483661"/>
            <pc:sldLayoutMk cId="454692734" sldId="2147483673"/>
          </pc:sldLayoutMkLst>
        </pc:sldLayoutChg>
      </pc:sldMasterChg>
      <pc:sldMasterChg chg="mod delSldLayout">
        <pc:chgData name="Nicolás Rodríguez Uribe" userId="743eddab-4d2c-4c93-bdc4-e21608900313" providerId="ADAL" clId="{F587B0DE-9DE0-4A3F-84A3-385E77231ABF}" dt="2023-09-13T16:12:58.286" v="52" actId="6013"/>
        <pc:sldMasterMkLst>
          <pc:docMk/>
          <pc:sldMasterMk cId="952985222" sldId="2147483665"/>
        </pc:sldMasterMkLst>
        <pc:sldLayoutChg chg="del">
          <pc:chgData name="Nicolás Rodríguez Uribe" userId="743eddab-4d2c-4c93-bdc4-e21608900313" providerId="ADAL" clId="{F587B0DE-9DE0-4A3F-84A3-385E77231ABF}" dt="2023-09-13T16:11:50.320" v="47" actId="2696"/>
          <pc:sldLayoutMkLst>
            <pc:docMk/>
            <pc:sldMasterMk cId="952985222" sldId="2147483665"/>
            <pc:sldLayoutMk cId="2963494242" sldId="2147483666"/>
          </pc:sldLayoutMkLst>
        </pc:sldLayoutChg>
      </pc:sldMasterChg>
      <pc:sldMasterChg chg="addSp modSp mod modSldLayout">
        <pc:chgData name="Nicolás Rodríguez Uribe" userId="743eddab-4d2c-4c93-bdc4-e21608900313" providerId="ADAL" clId="{F587B0DE-9DE0-4A3F-84A3-385E77231ABF}" dt="2023-09-15T08:07:57.925" v="249"/>
        <pc:sldMasterMkLst>
          <pc:docMk/>
          <pc:sldMasterMk cId="2165316136" sldId="2147483665"/>
        </pc:sldMasterMkLst>
        <pc:spChg chg="add mod">
          <ac:chgData name="Nicolás Rodríguez Uribe" userId="743eddab-4d2c-4c93-bdc4-e21608900313" providerId="ADAL" clId="{F587B0DE-9DE0-4A3F-84A3-385E77231ABF}" dt="2023-09-15T07:55:09.163" v="137" actId="1036"/>
          <ac:spMkLst>
            <pc:docMk/>
            <pc:sldMasterMk cId="2165316136" sldId="2147483665"/>
            <ac:spMk id="2" creationId="{FBCB3CC0-E4BC-B4E6-51BD-CB7EFB49383B}"/>
          </ac:spMkLst>
        </pc:spChg>
        <pc:sldLayoutChg chg="addSp modSp mod">
          <pc:chgData name="Nicolás Rodríguez Uribe" userId="743eddab-4d2c-4c93-bdc4-e21608900313" providerId="ADAL" clId="{F587B0DE-9DE0-4A3F-84A3-385E77231ABF}" dt="2023-09-15T08:07:57.925" v="249"/>
          <pc:sldLayoutMkLst>
            <pc:docMk/>
            <pc:sldMasterMk cId="2165316136" sldId="2147483665"/>
            <pc:sldLayoutMk cId="2453200760" sldId="2147483666"/>
          </pc:sldLayoutMkLst>
          <pc:spChg chg="add mod">
            <ac:chgData name="Nicolás Rodríguez Uribe" userId="743eddab-4d2c-4c93-bdc4-e21608900313" providerId="ADAL" clId="{F587B0DE-9DE0-4A3F-84A3-385E77231ABF}" dt="2023-09-15T08:07:57.925" v="249"/>
            <ac:spMkLst>
              <pc:docMk/>
              <pc:sldMasterMk cId="2165316136" sldId="2147483665"/>
              <pc:sldLayoutMk cId="2453200760" sldId="2147483666"/>
              <ac:spMk id="2" creationId="{073CDB06-A216-3608-D7C6-BAEAEA19F11B}"/>
            </ac:spMkLst>
          </pc:spChg>
          <pc:spChg chg="mod">
            <ac:chgData name="Nicolás Rodríguez Uribe" userId="743eddab-4d2c-4c93-bdc4-e21608900313" providerId="ADAL" clId="{F587B0DE-9DE0-4A3F-84A3-385E77231ABF}" dt="2023-09-15T07:54:34.104" v="117" actId="1076"/>
            <ac:spMkLst>
              <pc:docMk/>
              <pc:sldMasterMk cId="2165316136" sldId="2147483665"/>
              <pc:sldLayoutMk cId="2453200760" sldId="2147483666"/>
              <ac:spMk id="7" creationId="{CF33EC33-4B36-5544-9724-F18BD3954C96}"/>
            </ac:spMkLst>
          </pc:spChg>
        </pc:sldLayoutChg>
      </pc:sldMasterChg>
    </pc:docChg>
  </pc:docChgLst>
  <pc:docChgLst>
    <pc:chgData name="Nicolás Rodríguez Uribe" userId="743eddab-4d2c-4c93-bdc4-e21608900313" providerId="ADAL" clId="{A8D5F0FC-AE1C-4F57-A893-F0289872EBC3}"/>
    <pc:docChg chg="undo custSel addSld delSld modSld sldOrd">
      <pc:chgData name="Nicolás Rodríguez Uribe" userId="743eddab-4d2c-4c93-bdc4-e21608900313" providerId="ADAL" clId="{A8D5F0FC-AE1C-4F57-A893-F0289872EBC3}" dt="2024-09-11T07:57:31.679" v="864" actId="20577"/>
      <pc:docMkLst>
        <pc:docMk/>
      </pc:docMkLst>
      <pc:sldChg chg="modSp mod">
        <pc:chgData name="Nicolás Rodríguez Uribe" userId="743eddab-4d2c-4c93-bdc4-e21608900313" providerId="ADAL" clId="{A8D5F0FC-AE1C-4F57-A893-F0289872EBC3}" dt="2024-09-09T14:28:05.594" v="3" actId="20577"/>
        <pc:sldMkLst>
          <pc:docMk/>
          <pc:sldMk cId="0" sldId="256"/>
        </pc:sldMkLst>
        <pc:spChg chg="mod">
          <ac:chgData name="Nicolás Rodríguez Uribe" userId="743eddab-4d2c-4c93-bdc4-e21608900313" providerId="ADAL" clId="{A8D5F0FC-AE1C-4F57-A893-F0289872EBC3}" dt="2024-09-09T14:28:05.594" v="3" actId="20577"/>
          <ac:spMkLst>
            <pc:docMk/>
            <pc:sldMk cId="0" sldId="256"/>
            <ac:spMk id="2" creationId="{11BAE244-2406-09C7-E8D8-EFA74BA239B2}"/>
          </ac:spMkLst>
        </pc:spChg>
      </pc:sldChg>
      <pc:sldChg chg="modSp mod">
        <pc:chgData name="Nicolás Rodríguez Uribe" userId="743eddab-4d2c-4c93-bdc4-e21608900313" providerId="ADAL" clId="{A8D5F0FC-AE1C-4F57-A893-F0289872EBC3}" dt="2024-09-09T15:59:58.638" v="579" actId="113"/>
        <pc:sldMkLst>
          <pc:docMk/>
          <pc:sldMk cId="4158414998" sldId="258"/>
        </pc:sldMkLst>
        <pc:spChg chg="mod">
          <ac:chgData name="Nicolás Rodríguez Uribe" userId="743eddab-4d2c-4c93-bdc4-e21608900313" providerId="ADAL" clId="{A8D5F0FC-AE1C-4F57-A893-F0289872EBC3}" dt="2024-09-09T15:59:58.638" v="579" actId="113"/>
          <ac:spMkLst>
            <pc:docMk/>
            <pc:sldMk cId="4158414998" sldId="258"/>
            <ac:spMk id="5" creationId="{CA4367EF-420F-8AB9-B445-DF046B536613}"/>
          </ac:spMkLst>
        </pc:spChg>
      </pc:sldChg>
      <pc:sldChg chg="modSp mod">
        <pc:chgData name="Nicolás Rodríguez Uribe" userId="743eddab-4d2c-4c93-bdc4-e21608900313" providerId="ADAL" clId="{A8D5F0FC-AE1C-4F57-A893-F0289872EBC3}" dt="2024-09-09T14:48:08.377" v="24" actId="20577"/>
        <pc:sldMkLst>
          <pc:docMk/>
          <pc:sldMk cId="315774175" sldId="280"/>
        </pc:sldMkLst>
        <pc:spChg chg="mod">
          <ac:chgData name="Nicolás Rodríguez Uribe" userId="743eddab-4d2c-4c93-bdc4-e21608900313" providerId="ADAL" clId="{A8D5F0FC-AE1C-4F57-A893-F0289872EBC3}" dt="2024-09-09T14:48:08.377" v="24" actId="20577"/>
          <ac:spMkLst>
            <pc:docMk/>
            <pc:sldMk cId="315774175" sldId="280"/>
            <ac:spMk id="5" creationId="{CA4367EF-420F-8AB9-B445-DF046B536613}"/>
          </ac:spMkLst>
        </pc:spChg>
      </pc:sldChg>
      <pc:sldChg chg="modSp mod">
        <pc:chgData name="Nicolás Rodríguez Uribe" userId="743eddab-4d2c-4c93-bdc4-e21608900313" providerId="ADAL" clId="{A8D5F0FC-AE1C-4F57-A893-F0289872EBC3}" dt="2024-09-10T10:51:09.559" v="616" actId="20577"/>
        <pc:sldMkLst>
          <pc:docMk/>
          <pc:sldMk cId="2930281777" sldId="281"/>
        </pc:sldMkLst>
        <pc:spChg chg="mod">
          <ac:chgData name="Nicolás Rodríguez Uribe" userId="743eddab-4d2c-4c93-bdc4-e21608900313" providerId="ADAL" clId="{A8D5F0FC-AE1C-4F57-A893-F0289872EBC3}" dt="2024-09-10T10:51:09.559" v="616" actId="20577"/>
          <ac:spMkLst>
            <pc:docMk/>
            <pc:sldMk cId="2930281777" sldId="281"/>
            <ac:spMk id="12" creationId="{AB1BC595-3FEA-209E-B263-00CB17A7B442}"/>
          </ac:spMkLst>
        </pc:spChg>
      </pc:sldChg>
      <pc:sldChg chg="modSp add mod">
        <pc:chgData name="Nicolás Rodríguez Uribe" userId="743eddab-4d2c-4c93-bdc4-e21608900313" providerId="ADAL" clId="{A8D5F0FC-AE1C-4F57-A893-F0289872EBC3}" dt="2024-09-09T15:07:15.680" v="240" actId="20577"/>
        <pc:sldMkLst>
          <pc:docMk/>
          <pc:sldMk cId="2007957095" sldId="282"/>
        </pc:sldMkLst>
        <pc:spChg chg="mod">
          <ac:chgData name="Nicolás Rodríguez Uribe" userId="743eddab-4d2c-4c93-bdc4-e21608900313" providerId="ADAL" clId="{A8D5F0FC-AE1C-4F57-A893-F0289872EBC3}" dt="2024-09-09T14:54:41.703" v="143" actId="113"/>
          <ac:spMkLst>
            <pc:docMk/>
            <pc:sldMk cId="2007957095" sldId="282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A8D5F0FC-AE1C-4F57-A893-F0289872EBC3}" dt="2024-09-09T15:07:15.680" v="240" actId="20577"/>
          <ac:spMkLst>
            <pc:docMk/>
            <pc:sldMk cId="2007957095" sldId="282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A8D5F0FC-AE1C-4F57-A893-F0289872EBC3}" dt="2024-09-09T15:06:54.328" v="239" actId="20577"/>
        <pc:sldMkLst>
          <pc:docMk/>
          <pc:sldMk cId="4071706737" sldId="283"/>
        </pc:sldMkLst>
        <pc:spChg chg="mod">
          <ac:chgData name="Nicolás Rodríguez Uribe" userId="743eddab-4d2c-4c93-bdc4-e21608900313" providerId="ADAL" clId="{A8D5F0FC-AE1C-4F57-A893-F0289872EBC3}" dt="2024-09-09T15:06:54.328" v="239" actId="20577"/>
          <ac:spMkLst>
            <pc:docMk/>
            <pc:sldMk cId="4071706737" sldId="283"/>
            <ac:spMk id="5" creationId="{CA4367EF-420F-8AB9-B445-DF046B536613}"/>
          </ac:spMkLst>
        </pc:spChg>
      </pc:sldChg>
      <pc:sldChg chg="modSp add del mod ord">
        <pc:chgData name="Nicolás Rodríguez Uribe" userId="743eddab-4d2c-4c93-bdc4-e21608900313" providerId="ADAL" clId="{A8D5F0FC-AE1C-4F57-A893-F0289872EBC3}" dt="2024-09-09T15:23:08.849" v="339" actId="47"/>
        <pc:sldMkLst>
          <pc:docMk/>
          <pc:sldMk cId="3114624879" sldId="284"/>
        </pc:sldMkLst>
        <pc:spChg chg="mod">
          <ac:chgData name="Nicolás Rodríguez Uribe" userId="743eddab-4d2c-4c93-bdc4-e21608900313" providerId="ADAL" clId="{A8D5F0FC-AE1C-4F57-A893-F0289872EBC3}" dt="2024-09-09T15:22:20.238" v="332" actId="6549"/>
          <ac:spMkLst>
            <pc:docMk/>
            <pc:sldMk cId="3114624879" sldId="284"/>
            <ac:spMk id="5" creationId="{CA4367EF-420F-8AB9-B445-DF046B536613}"/>
          </ac:spMkLst>
        </pc:spChg>
      </pc:sldChg>
      <pc:sldChg chg="addSp delSp modSp add mod ord">
        <pc:chgData name="Nicolás Rodríguez Uribe" userId="743eddab-4d2c-4c93-bdc4-e21608900313" providerId="ADAL" clId="{A8D5F0FC-AE1C-4F57-A893-F0289872EBC3}" dt="2024-09-09T15:31:14.726" v="392" actId="113"/>
        <pc:sldMkLst>
          <pc:docMk/>
          <pc:sldMk cId="3253640500" sldId="285"/>
        </pc:sldMkLst>
        <pc:spChg chg="mod">
          <ac:chgData name="Nicolás Rodríguez Uribe" userId="743eddab-4d2c-4c93-bdc4-e21608900313" providerId="ADAL" clId="{A8D5F0FC-AE1C-4F57-A893-F0289872EBC3}" dt="2024-09-09T15:31:14.726" v="392" actId="113"/>
          <ac:spMkLst>
            <pc:docMk/>
            <pc:sldMk cId="3253640500" sldId="285"/>
            <ac:spMk id="5" creationId="{CA4367EF-420F-8AB9-B445-DF046B536613}"/>
          </ac:spMkLst>
        </pc:spChg>
        <pc:picChg chg="add del mod">
          <ac:chgData name="Nicolás Rodríguez Uribe" userId="743eddab-4d2c-4c93-bdc4-e21608900313" providerId="ADAL" clId="{A8D5F0FC-AE1C-4F57-A893-F0289872EBC3}" dt="2024-09-09T15:19:51.967" v="301" actId="478"/>
          <ac:picMkLst>
            <pc:docMk/>
            <pc:sldMk cId="3253640500" sldId="285"/>
            <ac:picMk id="3" creationId="{F9792301-2FCE-7845-90BD-FFBB9D927ADC}"/>
          </ac:picMkLst>
        </pc:picChg>
        <pc:picChg chg="add del mod">
          <ac:chgData name="Nicolás Rodríguez Uribe" userId="743eddab-4d2c-4c93-bdc4-e21608900313" providerId="ADAL" clId="{A8D5F0FC-AE1C-4F57-A893-F0289872EBC3}" dt="2024-09-09T15:28:20.476" v="340" actId="478"/>
          <ac:picMkLst>
            <pc:docMk/>
            <pc:sldMk cId="3253640500" sldId="285"/>
            <ac:picMk id="6" creationId="{74F23ABE-8BE5-3B0A-8171-6A3B4DE0DE7A}"/>
          </ac:picMkLst>
        </pc:picChg>
      </pc:sldChg>
      <pc:sldChg chg="delSp modSp add mod">
        <pc:chgData name="Nicolás Rodríguez Uribe" userId="743eddab-4d2c-4c93-bdc4-e21608900313" providerId="ADAL" clId="{A8D5F0FC-AE1C-4F57-A893-F0289872EBC3}" dt="2024-09-09T15:35:43.845" v="394" actId="6549"/>
        <pc:sldMkLst>
          <pc:docMk/>
          <pc:sldMk cId="2701538370" sldId="286"/>
        </pc:sldMkLst>
        <pc:spChg chg="mod">
          <ac:chgData name="Nicolás Rodríguez Uribe" userId="743eddab-4d2c-4c93-bdc4-e21608900313" providerId="ADAL" clId="{A8D5F0FC-AE1C-4F57-A893-F0289872EBC3}" dt="2024-09-09T15:35:43.845" v="394" actId="6549"/>
          <ac:spMkLst>
            <pc:docMk/>
            <pc:sldMk cId="2701538370" sldId="286"/>
            <ac:spMk id="5" creationId="{CA4367EF-420F-8AB9-B445-DF046B536613}"/>
          </ac:spMkLst>
        </pc:spChg>
        <pc:picChg chg="mod">
          <ac:chgData name="Nicolás Rodríguez Uribe" userId="743eddab-4d2c-4c93-bdc4-e21608900313" providerId="ADAL" clId="{A8D5F0FC-AE1C-4F57-A893-F0289872EBC3}" dt="2024-09-09T15:19:39.469" v="298" actId="1076"/>
          <ac:picMkLst>
            <pc:docMk/>
            <pc:sldMk cId="2701538370" sldId="286"/>
            <ac:picMk id="3" creationId="{F9792301-2FCE-7845-90BD-FFBB9D927ADC}"/>
          </ac:picMkLst>
        </pc:picChg>
        <pc:picChg chg="del">
          <ac:chgData name="Nicolás Rodríguez Uribe" userId="743eddab-4d2c-4c93-bdc4-e21608900313" providerId="ADAL" clId="{A8D5F0FC-AE1C-4F57-A893-F0289872EBC3}" dt="2024-09-09T15:18:53.617" v="285" actId="478"/>
          <ac:picMkLst>
            <pc:docMk/>
            <pc:sldMk cId="2701538370" sldId="286"/>
            <ac:picMk id="6" creationId="{74F23ABE-8BE5-3B0A-8171-6A3B4DE0DE7A}"/>
          </ac:picMkLst>
        </pc:picChg>
      </pc:sldChg>
      <pc:sldChg chg="modSp add del mod">
        <pc:chgData name="Nicolás Rodríguez Uribe" userId="743eddab-4d2c-4c93-bdc4-e21608900313" providerId="ADAL" clId="{A8D5F0FC-AE1C-4F57-A893-F0289872EBC3}" dt="2024-09-09T15:23:07.847" v="338" actId="47"/>
        <pc:sldMkLst>
          <pc:docMk/>
          <pc:sldMk cId="2202319099" sldId="287"/>
        </pc:sldMkLst>
        <pc:spChg chg="mod">
          <ac:chgData name="Nicolás Rodríguez Uribe" userId="743eddab-4d2c-4c93-bdc4-e21608900313" providerId="ADAL" clId="{A8D5F0FC-AE1C-4F57-A893-F0289872EBC3}" dt="2024-09-09T15:22:24.248" v="333" actId="6549"/>
          <ac:spMkLst>
            <pc:docMk/>
            <pc:sldMk cId="2202319099" sldId="287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A8D5F0FC-AE1C-4F57-A893-F0289872EBC3}" dt="2024-09-09T15:39:55.780" v="446" actId="20577"/>
        <pc:sldMkLst>
          <pc:docMk/>
          <pc:sldMk cId="2897661152" sldId="287"/>
        </pc:sldMkLst>
        <pc:spChg chg="mod">
          <ac:chgData name="Nicolás Rodríguez Uribe" userId="743eddab-4d2c-4c93-bdc4-e21608900313" providerId="ADAL" clId="{A8D5F0FC-AE1C-4F57-A893-F0289872EBC3}" dt="2024-09-09T15:39:55.780" v="446" actId="20577"/>
          <ac:spMkLst>
            <pc:docMk/>
            <pc:sldMk cId="2897661152" sldId="287"/>
            <ac:spMk id="5" creationId="{CA4367EF-420F-8AB9-B445-DF046B536613}"/>
          </ac:spMkLst>
        </pc:spChg>
      </pc:sldChg>
      <pc:sldChg chg="addSp modSp add mod">
        <pc:chgData name="Nicolás Rodríguez Uribe" userId="743eddab-4d2c-4c93-bdc4-e21608900313" providerId="ADAL" clId="{A8D5F0FC-AE1C-4F57-A893-F0289872EBC3}" dt="2024-09-09T15:42:22.164" v="573" actId="20577"/>
        <pc:sldMkLst>
          <pc:docMk/>
          <pc:sldMk cId="4226017587" sldId="288"/>
        </pc:sldMkLst>
        <pc:spChg chg="add">
          <ac:chgData name="Nicolás Rodríguez Uribe" userId="743eddab-4d2c-4c93-bdc4-e21608900313" providerId="ADAL" clId="{A8D5F0FC-AE1C-4F57-A893-F0289872EBC3}" dt="2024-09-09T15:40:08.961" v="448"/>
          <ac:spMkLst>
            <pc:docMk/>
            <pc:sldMk cId="4226017587" sldId="288"/>
            <ac:spMk id="3" creationId="{925AB1B3-FE37-FB55-9CB7-CCA6C3ADA448}"/>
          </ac:spMkLst>
        </pc:spChg>
        <pc:spChg chg="mod">
          <ac:chgData name="Nicolás Rodríguez Uribe" userId="743eddab-4d2c-4c93-bdc4-e21608900313" providerId="ADAL" clId="{A8D5F0FC-AE1C-4F57-A893-F0289872EBC3}" dt="2024-09-09T15:42:22.164" v="573" actId="20577"/>
          <ac:spMkLst>
            <pc:docMk/>
            <pc:sldMk cId="4226017587" sldId="288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A8D5F0FC-AE1C-4F57-A893-F0289872EBC3}" dt="2024-09-10T10:50:43.120" v="612" actId="6549"/>
        <pc:sldMkLst>
          <pc:docMk/>
          <pc:sldMk cId="3849921933" sldId="289"/>
        </pc:sldMkLst>
        <pc:spChg chg="mod">
          <ac:chgData name="Nicolás Rodríguez Uribe" userId="743eddab-4d2c-4c93-bdc4-e21608900313" providerId="ADAL" clId="{A8D5F0FC-AE1C-4F57-A893-F0289872EBC3}" dt="2024-09-10T10:27:04.634" v="594" actId="20577"/>
          <ac:spMkLst>
            <pc:docMk/>
            <pc:sldMk cId="3849921933" sldId="289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A8D5F0FC-AE1C-4F57-A893-F0289872EBC3}" dt="2024-09-10T10:50:43.120" v="612" actId="6549"/>
          <ac:spMkLst>
            <pc:docMk/>
            <pc:sldMk cId="3849921933" sldId="289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A8D5F0FC-AE1C-4F57-A893-F0289872EBC3}" dt="2024-09-10T11:06:02.119" v="659" actId="20577"/>
        <pc:sldMkLst>
          <pc:docMk/>
          <pc:sldMk cId="227128230" sldId="290"/>
        </pc:sldMkLst>
        <pc:spChg chg="mod">
          <ac:chgData name="Nicolás Rodríguez Uribe" userId="743eddab-4d2c-4c93-bdc4-e21608900313" providerId="ADAL" clId="{A8D5F0FC-AE1C-4F57-A893-F0289872EBC3}" dt="2024-09-10T11:06:02.119" v="659" actId="20577"/>
          <ac:spMkLst>
            <pc:docMk/>
            <pc:sldMk cId="227128230" sldId="290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A8D5F0FC-AE1C-4F57-A893-F0289872EBC3}" dt="2024-09-10T11:09:12.702" v="750" actId="6549"/>
        <pc:sldMkLst>
          <pc:docMk/>
          <pc:sldMk cId="3560806317" sldId="291"/>
        </pc:sldMkLst>
        <pc:spChg chg="mod">
          <ac:chgData name="Nicolás Rodríguez Uribe" userId="743eddab-4d2c-4c93-bdc4-e21608900313" providerId="ADAL" clId="{A8D5F0FC-AE1C-4F57-A893-F0289872EBC3}" dt="2024-09-10T11:09:12.702" v="750" actId="6549"/>
          <ac:spMkLst>
            <pc:docMk/>
            <pc:sldMk cId="3560806317" sldId="291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A8D5F0FC-AE1C-4F57-A893-F0289872EBC3}" dt="2024-09-11T07:34:05.404" v="753" actId="113"/>
        <pc:sldMkLst>
          <pc:docMk/>
          <pc:sldMk cId="952312119" sldId="296"/>
        </pc:sldMkLst>
        <pc:spChg chg="mod">
          <ac:chgData name="Nicolás Rodríguez Uribe" userId="743eddab-4d2c-4c93-bdc4-e21608900313" providerId="ADAL" clId="{A8D5F0FC-AE1C-4F57-A893-F0289872EBC3}" dt="2024-09-11T07:34:05.404" v="753" actId="113"/>
          <ac:spMkLst>
            <pc:docMk/>
            <pc:sldMk cId="952312119" sldId="296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A8D5F0FC-AE1C-4F57-A893-F0289872EBC3}" dt="2024-09-11T07:44:37.424" v="801" actId="20577"/>
        <pc:sldMkLst>
          <pc:docMk/>
          <pc:sldMk cId="1223750896" sldId="297"/>
        </pc:sldMkLst>
        <pc:spChg chg="mod">
          <ac:chgData name="Nicolás Rodríguez Uribe" userId="743eddab-4d2c-4c93-bdc4-e21608900313" providerId="ADAL" clId="{A8D5F0FC-AE1C-4F57-A893-F0289872EBC3}" dt="2024-09-11T07:44:37.424" v="801" actId="20577"/>
          <ac:spMkLst>
            <pc:docMk/>
            <pc:sldMk cId="1223750896" sldId="297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A8D5F0FC-AE1C-4F57-A893-F0289872EBC3}" dt="2024-09-11T07:42:48.274" v="799" actId="113"/>
        <pc:sldMkLst>
          <pc:docMk/>
          <pc:sldMk cId="1082158671" sldId="298"/>
        </pc:sldMkLst>
        <pc:spChg chg="mod">
          <ac:chgData name="Nicolás Rodríguez Uribe" userId="743eddab-4d2c-4c93-bdc4-e21608900313" providerId="ADAL" clId="{A8D5F0FC-AE1C-4F57-A893-F0289872EBC3}" dt="2024-09-11T07:42:48.274" v="799" actId="113"/>
          <ac:spMkLst>
            <pc:docMk/>
            <pc:sldMk cId="1082158671" sldId="298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A8D5F0FC-AE1C-4F57-A893-F0289872EBC3}" dt="2024-09-11T07:53:32.496" v="845" actId="20577"/>
        <pc:sldMkLst>
          <pc:docMk/>
          <pc:sldMk cId="1467627954" sldId="299"/>
        </pc:sldMkLst>
        <pc:spChg chg="mod">
          <ac:chgData name="Nicolás Rodríguez Uribe" userId="743eddab-4d2c-4c93-bdc4-e21608900313" providerId="ADAL" clId="{A8D5F0FC-AE1C-4F57-A893-F0289872EBC3}" dt="2024-09-11T07:53:32.496" v="845" actId="20577"/>
          <ac:spMkLst>
            <pc:docMk/>
            <pc:sldMk cId="1467627954" sldId="299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A8D5F0FC-AE1C-4F57-A893-F0289872EBC3}" dt="2024-09-11T07:57:31.679" v="864" actId="20577"/>
        <pc:sldMkLst>
          <pc:docMk/>
          <pc:sldMk cId="1218267637" sldId="300"/>
        </pc:sldMkLst>
        <pc:spChg chg="mod">
          <ac:chgData name="Nicolás Rodríguez Uribe" userId="743eddab-4d2c-4c93-bdc4-e21608900313" providerId="ADAL" clId="{A8D5F0FC-AE1C-4F57-A893-F0289872EBC3}" dt="2024-09-11T07:54:45.039" v="860" actId="20577"/>
          <ac:spMkLst>
            <pc:docMk/>
            <pc:sldMk cId="1218267637" sldId="300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A8D5F0FC-AE1C-4F57-A893-F0289872EBC3}" dt="2024-09-11T07:57:31.679" v="864" actId="20577"/>
          <ac:spMkLst>
            <pc:docMk/>
            <pc:sldMk cId="1218267637" sldId="300"/>
            <ac:spMk id="5" creationId="{CA4367EF-420F-8AB9-B445-DF046B536613}"/>
          </ac:spMkLst>
        </pc:spChg>
      </pc:sldChg>
    </pc:docChg>
  </pc:docChgLst>
  <pc:docChgLst>
    <pc:chgData name="Nicolás Rodríguez Uribe" userId="743eddab-4d2c-4c93-bdc4-e21608900313" providerId="ADAL" clId="{09CF5141-9634-44A6-9719-999AE92903A4}"/>
    <pc:docChg chg="undo custSel addSld delSld modSld sldOrd">
      <pc:chgData name="Nicolás Rodríguez Uribe" userId="743eddab-4d2c-4c93-bdc4-e21608900313" providerId="ADAL" clId="{09CF5141-9634-44A6-9719-999AE92903A4}" dt="2024-08-26T12:01:08.442" v="221" actId="20577"/>
      <pc:docMkLst>
        <pc:docMk/>
      </pc:docMkLst>
      <pc:sldChg chg="modSp mod">
        <pc:chgData name="Nicolás Rodríguez Uribe" userId="743eddab-4d2c-4c93-bdc4-e21608900313" providerId="ADAL" clId="{09CF5141-9634-44A6-9719-999AE92903A4}" dt="2024-08-26T11:44:02.565" v="25" actId="20577"/>
        <pc:sldMkLst>
          <pc:docMk/>
          <pc:sldMk cId="0" sldId="256"/>
        </pc:sldMkLst>
        <pc:spChg chg="mod">
          <ac:chgData name="Nicolás Rodríguez Uribe" userId="743eddab-4d2c-4c93-bdc4-e21608900313" providerId="ADAL" clId="{09CF5141-9634-44A6-9719-999AE92903A4}" dt="2024-08-26T11:44:02.565" v="25" actId="20577"/>
          <ac:spMkLst>
            <pc:docMk/>
            <pc:sldMk cId="0" sldId="256"/>
            <ac:spMk id="2" creationId="{11BAE244-2406-09C7-E8D8-EFA74BA239B2}"/>
          </ac:spMkLst>
        </pc:spChg>
      </pc:sldChg>
      <pc:sldChg chg="modSp mod">
        <pc:chgData name="Nicolás Rodríguez Uribe" userId="743eddab-4d2c-4c93-bdc4-e21608900313" providerId="ADAL" clId="{09CF5141-9634-44A6-9719-999AE92903A4}" dt="2024-08-26T12:01:08.442" v="221" actId="20577"/>
        <pc:sldMkLst>
          <pc:docMk/>
          <pc:sldMk cId="4158414998" sldId="258"/>
        </pc:sldMkLst>
        <pc:spChg chg="mod">
          <ac:chgData name="Nicolás Rodríguez Uribe" userId="743eddab-4d2c-4c93-bdc4-e21608900313" providerId="ADAL" clId="{09CF5141-9634-44A6-9719-999AE92903A4}" dt="2024-08-26T12:01:08.442" v="221" actId="20577"/>
          <ac:spMkLst>
            <pc:docMk/>
            <pc:sldMk cId="4158414998" sldId="258"/>
            <ac:spMk id="5" creationId="{CA4367EF-420F-8AB9-B445-DF046B536613}"/>
          </ac:spMkLst>
        </pc:spChg>
      </pc:sldChg>
      <pc:sldChg chg="del">
        <pc:chgData name="Nicolás Rodríguez Uribe" userId="743eddab-4d2c-4c93-bdc4-e21608900313" providerId="ADAL" clId="{09CF5141-9634-44A6-9719-999AE92903A4}" dt="2024-08-26T11:45:34.312" v="31" actId="47"/>
        <pc:sldMkLst>
          <pc:docMk/>
          <pc:sldMk cId="8074859" sldId="273"/>
        </pc:sldMkLst>
      </pc:sldChg>
      <pc:sldChg chg="del">
        <pc:chgData name="Nicolás Rodríguez Uribe" userId="743eddab-4d2c-4c93-bdc4-e21608900313" providerId="ADAL" clId="{09CF5141-9634-44A6-9719-999AE92903A4}" dt="2024-08-26T11:45:09.223" v="27" actId="47"/>
        <pc:sldMkLst>
          <pc:docMk/>
          <pc:sldMk cId="2132637314" sldId="274"/>
        </pc:sldMkLst>
      </pc:sldChg>
      <pc:sldChg chg="del">
        <pc:chgData name="Nicolás Rodríguez Uribe" userId="743eddab-4d2c-4c93-bdc4-e21608900313" providerId="ADAL" clId="{09CF5141-9634-44A6-9719-999AE92903A4}" dt="2024-08-26T11:45:09.223" v="27" actId="47"/>
        <pc:sldMkLst>
          <pc:docMk/>
          <pc:sldMk cId="2019139137" sldId="275"/>
        </pc:sldMkLst>
      </pc:sldChg>
      <pc:sldChg chg="del">
        <pc:chgData name="Nicolás Rodríguez Uribe" userId="743eddab-4d2c-4c93-bdc4-e21608900313" providerId="ADAL" clId="{09CF5141-9634-44A6-9719-999AE92903A4}" dt="2024-08-26T11:45:09.223" v="27" actId="47"/>
        <pc:sldMkLst>
          <pc:docMk/>
          <pc:sldMk cId="1940779618" sldId="276"/>
        </pc:sldMkLst>
      </pc:sldChg>
      <pc:sldChg chg="del">
        <pc:chgData name="Nicolás Rodríguez Uribe" userId="743eddab-4d2c-4c93-bdc4-e21608900313" providerId="ADAL" clId="{09CF5141-9634-44A6-9719-999AE92903A4}" dt="2024-08-26T11:45:09.223" v="27" actId="47"/>
        <pc:sldMkLst>
          <pc:docMk/>
          <pc:sldMk cId="962076277" sldId="277"/>
        </pc:sldMkLst>
      </pc:sldChg>
      <pc:sldChg chg="del">
        <pc:chgData name="Nicolás Rodríguez Uribe" userId="743eddab-4d2c-4c93-bdc4-e21608900313" providerId="ADAL" clId="{09CF5141-9634-44A6-9719-999AE92903A4}" dt="2024-08-26T11:45:09.223" v="27" actId="47"/>
        <pc:sldMkLst>
          <pc:docMk/>
          <pc:sldMk cId="668548427" sldId="278"/>
        </pc:sldMkLst>
      </pc:sldChg>
      <pc:sldChg chg="del">
        <pc:chgData name="Nicolás Rodríguez Uribe" userId="743eddab-4d2c-4c93-bdc4-e21608900313" providerId="ADAL" clId="{09CF5141-9634-44A6-9719-999AE92903A4}" dt="2024-08-26T11:45:09.223" v="27" actId="47"/>
        <pc:sldMkLst>
          <pc:docMk/>
          <pc:sldMk cId="2884467206" sldId="279"/>
        </pc:sldMkLst>
      </pc:sldChg>
      <pc:sldChg chg="modSp mod">
        <pc:chgData name="Nicolás Rodríguez Uribe" userId="743eddab-4d2c-4c93-bdc4-e21608900313" providerId="ADAL" clId="{09CF5141-9634-44A6-9719-999AE92903A4}" dt="2024-08-26T11:48:31.836" v="42" actId="6549"/>
        <pc:sldMkLst>
          <pc:docMk/>
          <pc:sldMk cId="315774175" sldId="280"/>
        </pc:sldMkLst>
        <pc:spChg chg="mod">
          <ac:chgData name="Nicolás Rodríguez Uribe" userId="743eddab-4d2c-4c93-bdc4-e21608900313" providerId="ADAL" clId="{09CF5141-9634-44A6-9719-999AE92903A4}" dt="2024-08-26T11:46:39.853" v="35" actId="6549"/>
          <ac:spMkLst>
            <pc:docMk/>
            <pc:sldMk cId="315774175" sldId="280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09CF5141-9634-44A6-9719-999AE92903A4}" dt="2024-08-26T11:48:31.836" v="42" actId="6549"/>
          <ac:spMkLst>
            <pc:docMk/>
            <pc:sldMk cId="315774175" sldId="280"/>
            <ac:spMk id="5" creationId="{CA4367EF-420F-8AB9-B445-DF046B536613}"/>
          </ac:spMkLst>
        </pc:spChg>
      </pc:sldChg>
      <pc:sldChg chg="del">
        <pc:chgData name="Nicolás Rodríguez Uribe" userId="743eddab-4d2c-4c93-bdc4-e21608900313" providerId="ADAL" clId="{09CF5141-9634-44A6-9719-999AE92903A4}" dt="2024-08-26T11:45:04.223" v="26" actId="47"/>
        <pc:sldMkLst>
          <pc:docMk/>
          <pc:sldMk cId="2033702433" sldId="281"/>
        </pc:sldMkLst>
      </pc:sldChg>
      <pc:sldChg chg="addSp modSp add ord">
        <pc:chgData name="Nicolás Rodríguez Uribe" userId="743eddab-4d2c-4c93-bdc4-e21608900313" providerId="ADAL" clId="{09CF5141-9634-44A6-9719-999AE92903A4}" dt="2024-08-26T11:45:36.419" v="33"/>
        <pc:sldMkLst>
          <pc:docMk/>
          <pc:sldMk cId="2930281777" sldId="281"/>
        </pc:sldMkLst>
        <pc:spChg chg="add mod">
          <ac:chgData name="Nicolás Rodríguez Uribe" userId="743eddab-4d2c-4c93-bdc4-e21608900313" providerId="ADAL" clId="{09CF5141-9634-44A6-9719-999AE92903A4}" dt="2024-08-26T11:45:29.307" v="30" actId="1076"/>
          <ac:spMkLst>
            <pc:docMk/>
            <pc:sldMk cId="2930281777" sldId="281"/>
            <ac:spMk id="6" creationId="{B0A489EE-971D-A5D8-9340-19F129CA968D}"/>
          </ac:spMkLst>
        </pc:spChg>
      </pc:sldChg>
      <pc:sldChg chg="modSp add mod">
        <pc:chgData name="Nicolás Rodríguez Uribe" userId="743eddab-4d2c-4c93-bdc4-e21608900313" providerId="ADAL" clId="{09CF5141-9634-44A6-9719-999AE92903A4}" dt="2024-08-26T11:50:24.868" v="81" actId="20577"/>
        <pc:sldMkLst>
          <pc:docMk/>
          <pc:sldMk cId="1352069059" sldId="282"/>
        </pc:sldMkLst>
        <pc:spChg chg="mod">
          <ac:chgData name="Nicolás Rodríguez Uribe" userId="743eddab-4d2c-4c93-bdc4-e21608900313" providerId="ADAL" clId="{09CF5141-9634-44A6-9719-999AE92903A4}" dt="2024-08-26T11:49:01.987" v="66" actId="20577"/>
          <ac:spMkLst>
            <pc:docMk/>
            <pc:sldMk cId="1352069059" sldId="282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09CF5141-9634-44A6-9719-999AE92903A4}" dt="2024-08-26T11:50:24.868" v="81" actId="20577"/>
          <ac:spMkLst>
            <pc:docMk/>
            <pc:sldMk cId="1352069059" sldId="282"/>
            <ac:spMk id="5" creationId="{CA4367EF-420F-8AB9-B445-DF046B536613}"/>
          </ac:spMkLst>
        </pc:spChg>
      </pc:sldChg>
      <pc:sldChg chg="add del">
        <pc:chgData name="Nicolás Rodríguez Uribe" userId="743eddab-4d2c-4c93-bdc4-e21608900313" providerId="ADAL" clId="{09CF5141-9634-44A6-9719-999AE92903A4}" dt="2024-08-26T11:49:27.950" v="68" actId="47"/>
        <pc:sldMkLst>
          <pc:docMk/>
          <pc:sldMk cId="1442928526" sldId="283"/>
        </pc:sldMkLst>
      </pc:sldChg>
      <pc:sldChg chg="modSp add mod">
        <pc:chgData name="Nicolás Rodríguez Uribe" userId="743eddab-4d2c-4c93-bdc4-e21608900313" providerId="ADAL" clId="{09CF5141-9634-44A6-9719-999AE92903A4}" dt="2024-08-26T11:50:59.084" v="85" actId="20577"/>
        <pc:sldMkLst>
          <pc:docMk/>
          <pc:sldMk cId="3772116465" sldId="283"/>
        </pc:sldMkLst>
        <pc:spChg chg="mod">
          <ac:chgData name="Nicolás Rodríguez Uribe" userId="743eddab-4d2c-4c93-bdc4-e21608900313" providerId="ADAL" clId="{09CF5141-9634-44A6-9719-999AE92903A4}" dt="2024-08-26T11:50:59.084" v="85" actId="20577"/>
          <ac:spMkLst>
            <pc:docMk/>
            <pc:sldMk cId="3772116465" sldId="283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09CF5141-9634-44A6-9719-999AE92903A4}" dt="2024-08-26T11:53:16.332" v="107" actId="20577"/>
        <pc:sldMkLst>
          <pc:docMk/>
          <pc:sldMk cId="3551235986" sldId="284"/>
        </pc:sldMkLst>
        <pc:spChg chg="mod">
          <ac:chgData name="Nicolás Rodríguez Uribe" userId="743eddab-4d2c-4c93-bdc4-e21608900313" providerId="ADAL" clId="{09CF5141-9634-44A6-9719-999AE92903A4}" dt="2024-08-26T11:53:16.332" v="107" actId="20577"/>
          <ac:spMkLst>
            <pc:docMk/>
            <pc:sldMk cId="3551235986" sldId="284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09CF5141-9634-44A6-9719-999AE92903A4}" dt="2024-08-26T11:53:08.901" v="89" actId="255"/>
          <ac:spMkLst>
            <pc:docMk/>
            <pc:sldMk cId="3551235986" sldId="284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09CF5141-9634-44A6-9719-999AE92903A4}" dt="2024-08-26T11:57:19.852" v="163" actId="6549"/>
        <pc:sldMkLst>
          <pc:docMk/>
          <pc:sldMk cId="1714527513" sldId="285"/>
        </pc:sldMkLst>
        <pc:spChg chg="mod">
          <ac:chgData name="Nicolás Rodríguez Uribe" userId="743eddab-4d2c-4c93-bdc4-e21608900313" providerId="ADAL" clId="{09CF5141-9634-44A6-9719-999AE92903A4}" dt="2024-08-26T11:55:15.859" v="144" actId="20577"/>
          <ac:spMkLst>
            <pc:docMk/>
            <pc:sldMk cId="1714527513" sldId="285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09CF5141-9634-44A6-9719-999AE92903A4}" dt="2024-08-26T11:57:19.852" v="163" actId="6549"/>
          <ac:spMkLst>
            <pc:docMk/>
            <pc:sldMk cId="1714527513" sldId="285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09CF5141-9634-44A6-9719-999AE92903A4}" dt="2024-08-26T11:58:38.748" v="176" actId="20577"/>
        <pc:sldMkLst>
          <pc:docMk/>
          <pc:sldMk cId="1583586337" sldId="286"/>
        </pc:sldMkLst>
        <pc:spChg chg="mod">
          <ac:chgData name="Nicolás Rodríguez Uribe" userId="743eddab-4d2c-4c93-bdc4-e21608900313" providerId="ADAL" clId="{09CF5141-9634-44A6-9719-999AE92903A4}" dt="2024-08-26T11:58:38.748" v="176" actId="20577"/>
          <ac:spMkLst>
            <pc:docMk/>
            <pc:sldMk cId="1583586337" sldId="286"/>
            <ac:spMk id="5" creationId="{CA4367EF-420F-8AB9-B445-DF046B536613}"/>
          </ac:spMkLst>
        </pc:spChg>
      </pc:sldChg>
      <pc:sldChg chg="addSp modSp add mod">
        <pc:chgData name="Nicolás Rodríguez Uribe" userId="743eddab-4d2c-4c93-bdc4-e21608900313" providerId="ADAL" clId="{09CF5141-9634-44A6-9719-999AE92903A4}" dt="2024-08-26T12:00:46.964" v="208" actId="20577"/>
        <pc:sldMkLst>
          <pc:docMk/>
          <pc:sldMk cId="3524454357" sldId="287"/>
        </pc:sldMkLst>
        <pc:spChg chg="add">
          <ac:chgData name="Nicolás Rodríguez Uribe" userId="743eddab-4d2c-4c93-bdc4-e21608900313" providerId="ADAL" clId="{09CF5141-9634-44A6-9719-999AE92903A4}" dt="2024-08-26T11:59:38.328" v="190"/>
          <ac:spMkLst>
            <pc:docMk/>
            <pc:sldMk cId="3524454357" sldId="287"/>
            <ac:spMk id="3" creationId="{E1EEFFE7-106B-1665-9DC1-814E4AB66524}"/>
          </ac:spMkLst>
        </pc:spChg>
        <pc:spChg chg="mod">
          <ac:chgData name="Nicolás Rodríguez Uribe" userId="743eddab-4d2c-4c93-bdc4-e21608900313" providerId="ADAL" clId="{09CF5141-9634-44A6-9719-999AE92903A4}" dt="2024-08-26T11:59:27.963" v="189" actId="20577"/>
          <ac:spMkLst>
            <pc:docMk/>
            <pc:sldMk cId="3524454357" sldId="287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09CF5141-9634-44A6-9719-999AE92903A4}" dt="2024-08-26T12:00:46.964" v="208" actId="20577"/>
          <ac:spMkLst>
            <pc:docMk/>
            <pc:sldMk cId="3524454357" sldId="287"/>
            <ac:spMk id="5" creationId="{CA4367EF-420F-8AB9-B445-DF046B536613}"/>
          </ac:spMkLst>
        </pc:spChg>
      </pc:sldChg>
    </pc:docChg>
  </pc:docChgLst>
  <pc:docChgLst>
    <pc:chgData name="Nicolás Rodríguez Uribe" userId="743eddab-4d2c-4c93-bdc4-e21608900313" providerId="ADAL" clId="{2711FF5A-645F-4266-8828-D3B0F76E9CC8}"/>
    <pc:docChg chg="undo custSel addSld delSld modSld sldOrd">
      <pc:chgData name="Nicolás Rodríguez Uribe" userId="743eddab-4d2c-4c93-bdc4-e21608900313" providerId="ADAL" clId="{2711FF5A-645F-4266-8828-D3B0F76E9CC8}" dt="2024-08-26T10:49:10.137" v="916" actId="20577"/>
      <pc:docMkLst>
        <pc:docMk/>
      </pc:docMkLst>
      <pc:sldChg chg="addSp modSp mod">
        <pc:chgData name="Nicolás Rodríguez Uribe" userId="743eddab-4d2c-4c93-bdc4-e21608900313" providerId="ADAL" clId="{2711FF5A-645F-4266-8828-D3B0F76E9CC8}" dt="2024-08-26T09:32:05.195" v="125" actId="1076"/>
        <pc:sldMkLst>
          <pc:docMk/>
          <pc:sldMk cId="0" sldId="256"/>
        </pc:sldMkLst>
        <pc:spChg chg="mod">
          <ac:chgData name="Nicolás Rodríguez Uribe" userId="743eddab-4d2c-4c93-bdc4-e21608900313" providerId="ADAL" clId="{2711FF5A-645F-4266-8828-D3B0F76E9CC8}" dt="2024-08-26T09:27:34.436" v="22" actId="20577"/>
          <ac:spMkLst>
            <pc:docMk/>
            <pc:sldMk cId="0" sldId="256"/>
            <ac:spMk id="2" creationId="{11BAE244-2406-09C7-E8D8-EFA74BA239B2}"/>
          </ac:spMkLst>
        </pc:spChg>
        <pc:spChg chg="mod">
          <ac:chgData name="Nicolás Rodríguez Uribe" userId="743eddab-4d2c-4c93-bdc4-e21608900313" providerId="ADAL" clId="{2711FF5A-645F-4266-8828-D3B0F76E9CC8}" dt="2024-08-26T09:32:05.195" v="125" actId="1076"/>
          <ac:spMkLst>
            <pc:docMk/>
            <pc:sldMk cId="0" sldId="256"/>
            <ac:spMk id="3" creationId="{8DEC0EF6-361E-0192-1263-123293496F7F}"/>
          </ac:spMkLst>
        </pc:spChg>
        <pc:spChg chg="add mod">
          <ac:chgData name="Nicolás Rodríguez Uribe" userId="743eddab-4d2c-4c93-bdc4-e21608900313" providerId="ADAL" clId="{2711FF5A-645F-4266-8828-D3B0F76E9CC8}" dt="2024-08-26T09:32:05.195" v="125" actId="1076"/>
          <ac:spMkLst>
            <pc:docMk/>
            <pc:sldMk cId="0" sldId="256"/>
            <ac:spMk id="4" creationId="{BC27340E-02AA-11F2-51BE-93AD22DB29B2}"/>
          </ac:spMkLst>
        </pc:spChg>
        <pc:spChg chg="add mod">
          <ac:chgData name="Nicolás Rodríguez Uribe" userId="743eddab-4d2c-4c93-bdc4-e21608900313" providerId="ADAL" clId="{2711FF5A-645F-4266-8828-D3B0F76E9CC8}" dt="2024-08-26T09:32:05.195" v="125" actId="1076"/>
          <ac:spMkLst>
            <pc:docMk/>
            <pc:sldMk cId="0" sldId="256"/>
            <ac:spMk id="5" creationId="{358AF0A0-556B-15E4-0320-98AF822B0B10}"/>
          </ac:spMkLst>
        </pc:spChg>
      </pc:sldChg>
      <pc:sldChg chg="del mod modShow">
        <pc:chgData name="Nicolás Rodríguez Uribe" userId="743eddab-4d2c-4c93-bdc4-e21608900313" providerId="ADAL" clId="{2711FF5A-645F-4266-8828-D3B0F76E9CC8}" dt="2024-08-26T09:41:53.854" v="197" actId="47"/>
        <pc:sldMkLst>
          <pc:docMk/>
          <pc:sldMk cId="2047059153" sldId="257"/>
        </pc:sldMkLst>
      </pc:sldChg>
      <pc:sldChg chg="modSp add del mod">
        <pc:chgData name="Nicolás Rodríguez Uribe" userId="743eddab-4d2c-4c93-bdc4-e21608900313" providerId="ADAL" clId="{2711FF5A-645F-4266-8828-D3B0F76E9CC8}" dt="2024-08-26T10:36:22.629" v="845" actId="20577"/>
        <pc:sldMkLst>
          <pc:docMk/>
          <pc:sldMk cId="4158414998" sldId="258"/>
        </pc:sldMkLst>
        <pc:spChg chg="mod">
          <ac:chgData name="Nicolás Rodríguez Uribe" userId="743eddab-4d2c-4c93-bdc4-e21608900313" providerId="ADAL" clId="{2711FF5A-645F-4266-8828-D3B0F76E9CC8}" dt="2024-08-26T10:34:42.501" v="574" actId="20577"/>
          <ac:spMkLst>
            <pc:docMk/>
            <pc:sldMk cId="4158414998" sldId="258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2711FF5A-645F-4266-8828-D3B0F76E9CC8}" dt="2024-08-26T10:36:22.629" v="845" actId="20577"/>
          <ac:spMkLst>
            <pc:docMk/>
            <pc:sldMk cId="4158414998" sldId="258"/>
            <ac:spMk id="5" creationId="{CA4367EF-420F-8AB9-B445-DF046B536613}"/>
          </ac:spMkLst>
        </pc:spChg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1547701883" sldId="259"/>
        </pc:sldMkLst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757820027" sldId="260"/>
        </pc:sldMkLst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2917593691" sldId="261"/>
        </pc:sldMkLst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1958732488" sldId="262"/>
        </pc:sldMkLst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894659187" sldId="263"/>
        </pc:sldMkLst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738696890" sldId="264"/>
        </pc:sldMkLst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541243249" sldId="265"/>
        </pc:sldMkLst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2872420002" sldId="267"/>
        </pc:sldMkLst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3870959680" sldId="268"/>
        </pc:sldMkLst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1935842843" sldId="269"/>
        </pc:sldMkLst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307132690" sldId="270"/>
        </pc:sldMkLst>
      </pc:sldChg>
      <pc:sldChg chg="add del">
        <pc:chgData name="Nicolás Rodríguez Uribe" userId="743eddab-4d2c-4c93-bdc4-e21608900313" providerId="ADAL" clId="{2711FF5A-645F-4266-8828-D3B0F76E9CC8}" dt="2024-08-26T09:32:35.794" v="128" actId="47"/>
        <pc:sldMkLst>
          <pc:docMk/>
          <pc:sldMk cId="2347703056" sldId="271"/>
        </pc:sldMkLst>
      </pc:sldChg>
      <pc:sldChg chg="del">
        <pc:chgData name="Nicolás Rodríguez Uribe" userId="743eddab-4d2c-4c93-bdc4-e21608900313" providerId="ADAL" clId="{2711FF5A-645F-4266-8828-D3B0F76E9CC8}" dt="2024-08-26T09:32:49.544" v="131" actId="47"/>
        <pc:sldMkLst>
          <pc:docMk/>
          <pc:sldMk cId="2495592108" sldId="272"/>
        </pc:sldMkLst>
      </pc:sldChg>
      <pc:sldChg chg="addSp modSp add mod ord">
        <pc:chgData name="Nicolás Rodríguez Uribe" userId="743eddab-4d2c-4c93-bdc4-e21608900313" providerId="ADAL" clId="{2711FF5A-645F-4266-8828-D3B0F76E9CC8}" dt="2024-08-26T09:36:25.276" v="193" actId="1076"/>
        <pc:sldMkLst>
          <pc:docMk/>
          <pc:sldMk cId="8074859" sldId="273"/>
        </pc:sldMkLst>
        <pc:spChg chg="add mod">
          <ac:chgData name="Nicolás Rodríguez Uribe" userId="743eddab-4d2c-4c93-bdc4-e21608900313" providerId="ADAL" clId="{2711FF5A-645F-4266-8828-D3B0F76E9CC8}" dt="2024-08-26T09:36:25.276" v="193" actId="1076"/>
          <ac:spMkLst>
            <pc:docMk/>
            <pc:sldMk cId="8074859" sldId="273"/>
            <ac:spMk id="6" creationId="{1789FBAC-7F74-9381-C824-87459873675A}"/>
          </ac:spMkLst>
        </pc:spChg>
      </pc:sldChg>
      <pc:sldChg chg="modSp add mod">
        <pc:chgData name="Nicolás Rodríguez Uribe" userId="743eddab-4d2c-4c93-bdc4-e21608900313" providerId="ADAL" clId="{2711FF5A-645F-4266-8828-D3B0F76E9CC8}" dt="2024-08-26T10:19:09.655" v="350" actId="20577"/>
        <pc:sldMkLst>
          <pc:docMk/>
          <pc:sldMk cId="2132637314" sldId="274"/>
        </pc:sldMkLst>
        <pc:spChg chg="mod">
          <ac:chgData name="Nicolás Rodríguez Uribe" userId="743eddab-4d2c-4c93-bdc4-e21608900313" providerId="ADAL" clId="{2711FF5A-645F-4266-8828-D3B0F76E9CC8}" dt="2024-08-26T10:19:09.655" v="350" actId="20577"/>
          <ac:spMkLst>
            <pc:docMk/>
            <pc:sldMk cId="2132637314" sldId="274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2711FF5A-645F-4266-8828-D3B0F76E9CC8}" dt="2024-08-26T09:52:02.105" v="271" actId="20577"/>
          <ac:spMkLst>
            <pc:docMk/>
            <pc:sldMk cId="2132637314" sldId="274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2711FF5A-645F-4266-8828-D3B0F76E9CC8}" dt="2024-08-26T10:19:17.054" v="354" actId="20577"/>
        <pc:sldMkLst>
          <pc:docMk/>
          <pc:sldMk cId="2019139137" sldId="275"/>
        </pc:sldMkLst>
        <pc:spChg chg="mod">
          <ac:chgData name="Nicolás Rodríguez Uribe" userId="743eddab-4d2c-4c93-bdc4-e21608900313" providerId="ADAL" clId="{2711FF5A-645F-4266-8828-D3B0F76E9CC8}" dt="2024-08-26T10:19:17.054" v="354" actId="20577"/>
          <ac:spMkLst>
            <pc:docMk/>
            <pc:sldMk cId="2019139137" sldId="275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2711FF5A-645F-4266-8828-D3B0F76E9CC8}" dt="2024-08-26T10:04:54.202" v="341" actId="6549"/>
          <ac:spMkLst>
            <pc:docMk/>
            <pc:sldMk cId="2019139137" sldId="275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2711FF5A-645F-4266-8828-D3B0F76E9CC8}" dt="2024-08-26T10:19:26.718" v="358" actId="20577"/>
        <pc:sldMkLst>
          <pc:docMk/>
          <pc:sldMk cId="1940779618" sldId="276"/>
        </pc:sldMkLst>
        <pc:spChg chg="mod">
          <ac:chgData name="Nicolás Rodríguez Uribe" userId="743eddab-4d2c-4c93-bdc4-e21608900313" providerId="ADAL" clId="{2711FF5A-645F-4266-8828-D3B0F76E9CC8}" dt="2024-08-26T10:19:26.718" v="358" actId="20577"/>
          <ac:spMkLst>
            <pc:docMk/>
            <pc:sldMk cId="1940779618" sldId="276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2711FF5A-645F-4266-8828-D3B0F76E9CC8}" dt="2024-08-26T10:05:00.615" v="342" actId="6549"/>
          <ac:spMkLst>
            <pc:docMk/>
            <pc:sldMk cId="1940779618" sldId="276"/>
            <ac:spMk id="5" creationId="{CA4367EF-420F-8AB9-B445-DF046B536613}"/>
          </ac:spMkLst>
        </pc:spChg>
      </pc:sldChg>
      <pc:sldChg chg="modSp add mod ord">
        <pc:chgData name="Nicolás Rodríguez Uribe" userId="743eddab-4d2c-4c93-bdc4-e21608900313" providerId="ADAL" clId="{2711FF5A-645F-4266-8828-D3B0F76E9CC8}" dt="2024-08-26T10:21:23.139" v="386"/>
        <pc:sldMkLst>
          <pc:docMk/>
          <pc:sldMk cId="962076277" sldId="277"/>
        </pc:sldMkLst>
        <pc:spChg chg="mod">
          <ac:chgData name="Nicolás Rodríguez Uribe" userId="743eddab-4d2c-4c93-bdc4-e21608900313" providerId="ADAL" clId="{2711FF5A-645F-4266-8828-D3B0F76E9CC8}" dt="2024-08-26T10:19:33.758" v="362" actId="20577"/>
          <ac:spMkLst>
            <pc:docMk/>
            <pc:sldMk cId="962076277" sldId="277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2711FF5A-645F-4266-8828-D3B0F76E9CC8}" dt="2024-08-26T10:21:23.139" v="386"/>
          <ac:spMkLst>
            <pc:docMk/>
            <pc:sldMk cId="962076277" sldId="277"/>
            <ac:spMk id="5" creationId="{CA4367EF-420F-8AB9-B445-DF046B536613}"/>
          </ac:spMkLst>
        </pc:spChg>
      </pc:sldChg>
      <pc:sldChg chg="addSp modSp add mod ord">
        <pc:chgData name="Nicolás Rodríguez Uribe" userId="743eddab-4d2c-4c93-bdc4-e21608900313" providerId="ADAL" clId="{2711FF5A-645F-4266-8828-D3B0F76E9CC8}" dt="2024-08-26T10:33:33.572" v="564" actId="113"/>
        <pc:sldMkLst>
          <pc:docMk/>
          <pc:sldMk cId="668548427" sldId="278"/>
        </pc:sldMkLst>
        <pc:spChg chg="add">
          <ac:chgData name="Nicolás Rodríguez Uribe" userId="743eddab-4d2c-4c93-bdc4-e21608900313" providerId="ADAL" clId="{2711FF5A-645F-4266-8828-D3B0F76E9CC8}" dt="2024-08-26T10:27:38.906" v="393"/>
          <ac:spMkLst>
            <pc:docMk/>
            <pc:sldMk cId="668548427" sldId="278"/>
            <ac:spMk id="3" creationId="{3208CBA7-8CB8-2E95-18A0-CA2615B40037}"/>
          </ac:spMkLst>
        </pc:spChg>
        <pc:spChg chg="mod">
          <ac:chgData name="Nicolás Rodríguez Uribe" userId="743eddab-4d2c-4c93-bdc4-e21608900313" providerId="ADAL" clId="{2711FF5A-645F-4266-8828-D3B0F76E9CC8}" dt="2024-08-26T10:33:33.572" v="564" actId="113"/>
          <ac:spMkLst>
            <pc:docMk/>
            <pc:sldMk cId="668548427" sldId="278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2711FF5A-645F-4266-8828-D3B0F76E9CC8}" dt="2024-08-26T10:32:52.223" v="563" actId="20577"/>
          <ac:spMkLst>
            <pc:docMk/>
            <pc:sldMk cId="668548427" sldId="278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2711FF5A-645F-4266-8828-D3B0F76E9CC8}" dt="2024-08-26T10:33:40.039" v="565" actId="113"/>
        <pc:sldMkLst>
          <pc:docMk/>
          <pc:sldMk cId="2884467206" sldId="279"/>
        </pc:sldMkLst>
        <pc:spChg chg="mod">
          <ac:chgData name="Nicolás Rodríguez Uribe" userId="743eddab-4d2c-4c93-bdc4-e21608900313" providerId="ADAL" clId="{2711FF5A-645F-4266-8828-D3B0F76E9CC8}" dt="2024-08-26T10:33:40.039" v="565" actId="113"/>
          <ac:spMkLst>
            <pc:docMk/>
            <pc:sldMk cId="2884467206" sldId="279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2711FF5A-645F-4266-8828-D3B0F76E9CC8}" dt="2024-08-26T10:30:47.208" v="510" actId="20577"/>
          <ac:spMkLst>
            <pc:docMk/>
            <pc:sldMk cId="2884467206" sldId="279"/>
            <ac:spMk id="5" creationId="{CA4367EF-420F-8AB9-B445-DF046B536613}"/>
          </ac:spMkLst>
        </pc:spChg>
      </pc:sldChg>
      <pc:sldChg chg="add">
        <pc:chgData name="Nicolás Rodríguez Uribe" userId="743eddab-4d2c-4c93-bdc4-e21608900313" providerId="ADAL" clId="{2711FF5A-645F-4266-8828-D3B0F76E9CC8}" dt="2024-08-26T10:34:37.666" v="568" actId="2890"/>
        <pc:sldMkLst>
          <pc:docMk/>
          <pc:sldMk cId="315774175" sldId="280"/>
        </pc:sldMkLst>
      </pc:sldChg>
      <pc:sldChg chg="new del">
        <pc:chgData name="Nicolás Rodríguez Uribe" userId="743eddab-4d2c-4c93-bdc4-e21608900313" providerId="ADAL" clId="{2711FF5A-645F-4266-8828-D3B0F76E9CC8}" dt="2024-08-26T10:34:35.197" v="567" actId="680"/>
        <pc:sldMkLst>
          <pc:docMk/>
          <pc:sldMk cId="1940231922" sldId="280"/>
        </pc:sldMkLst>
      </pc:sldChg>
      <pc:sldChg chg="addSp delSp modSp add mod ord setBg">
        <pc:chgData name="Nicolás Rodríguez Uribe" userId="743eddab-4d2c-4c93-bdc4-e21608900313" providerId="ADAL" clId="{2711FF5A-645F-4266-8828-D3B0F76E9CC8}" dt="2024-08-26T10:49:10.137" v="916" actId="20577"/>
        <pc:sldMkLst>
          <pc:docMk/>
          <pc:sldMk cId="2033702433" sldId="281"/>
        </pc:sldMkLst>
        <pc:spChg chg="del mod ord">
          <ac:chgData name="Nicolás Rodríguez Uribe" userId="743eddab-4d2c-4c93-bdc4-e21608900313" providerId="ADAL" clId="{2711FF5A-645F-4266-8828-D3B0F76E9CC8}" dt="2024-08-26T10:48:09.316" v="912" actId="478"/>
          <ac:spMkLst>
            <pc:docMk/>
            <pc:sldMk cId="2033702433" sldId="281"/>
            <ac:spMk id="2" creationId="{81399FA1-B399-33C3-20A4-F80372867CA6}"/>
          </ac:spMkLst>
        </pc:spChg>
        <pc:spChg chg="add mod">
          <ac:chgData name="Nicolás Rodríguez Uribe" userId="743eddab-4d2c-4c93-bdc4-e21608900313" providerId="ADAL" clId="{2711FF5A-645F-4266-8828-D3B0F76E9CC8}" dt="2024-08-26T10:46:32.234" v="893" actId="14100"/>
          <ac:spMkLst>
            <pc:docMk/>
            <pc:sldMk cId="2033702433" sldId="281"/>
            <ac:spMk id="3" creationId="{6B8440D6-1747-31FE-773C-11C42D028658}"/>
          </ac:spMkLst>
        </pc:spChg>
        <pc:spChg chg="del mod">
          <ac:chgData name="Nicolás Rodríguez Uribe" userId="743eddab-4d2c-4c93-bdc4-e21608900313" providerId="ADAL" clId="{2711FF5A-645F-4266-8828-D3B0F76E9CC8}" dt="2024-08-26T10:45:04.963" v="881" actId="478"/>
          <ac:spMkLst>
            <pc:docMk/>
            <pc:sldMk cId="2033702433" sldId="281"/>
            <ac:spMk id="4" creationId="{EC7282F1-25B7-6A2B-F234-CA687E2D4AE7}"/>
          </ac:spMkLst>
        </pc:spChg>
        <pc:spChg chg="mod ord">
          <ac:chgData name="Nicolás Rodríguez Uribe" userId="743eddab-4d2c-4c93-bdc4-e21608900313" providerId="ADAL" clId="{2711FF5A-645F-4266-8828-D3B0F76E9CC8}" dt="2024-08-26T10:49:10.137" v="916" actId="20577"/>
          <ac:spMkLst>
            <pc:docMk/>
            <pc:sldMk cId="2033702433" sldId="281"/>
            <ac:spMk id="5" creationId="{CA4367EF-420F-8AB9-B445-DF046B536613}"/>
          </ac:spMkLst>
        </pc:spChg>
        <pc:spChg chg="add del">
          <ac:chgData name="Nicolás Rodríguez Uribe" userId="743eddab-4d2c-4c93-bdc4-e21608900313" providerId="ADAL" clId="{2711FF5A-645F-4266-8828-D3B0F76E9CC8}" dt="2024-08-26T10:41:54.987" v="864" actId="26606"/>
          <ac:spMkLst>
            <pc:docMk/>
            <pc:sldMk cId="2033702433" sldId="281"/>
            <ac:spMk id="2052" creationId="{2C61293E-6EBE-43EF-A52C-9BEBFD7679D4}"/>
          </ac:spMkLst>
        </pc:spChg>
        <pc:spChg chg="add del">
          <ac:chgData name="Nicolás Rodríguez Uribe" userId="743eddab-4d2c-4c93-bdc4-e21608900313" providerId="ADAL" clId="{2711FF5A-645F-4266-8828-D3B0F76E9CC8}" dt="2024-08-26T10:41:54.987" v="864" actId="26606"/>
          <ac:spMkLst>
            <pc:docMk/>
            <pc:sldMk cId="2033702433" sldId="281"/>
            <ac:spMk id="2053" creationId="{21540236-BFD5-4A9D-8840-4703E7F76825}"/>
          </ac:spMkLst>
        </pc:spChg>
        <pc:spChg chg="add del">
          <ac:chgData name="Nicolás Rodríguez Uribe" userId="743eddab-4d2c-4c93-bdc4-e21608900313" providerId="ADAL" clId="{2711FF5A-645F-4266-8828-D3B0F76E9CC8}" dt="2024-08-26T10:45:11.931" v="883" actId="26606"/>
          <ac:spMkLst>
            <pc:docMk/>
            <pc:sldMk cId="2033702433" sldId="281"/>
            <ac:spMk id="2054" creationId="{F13C74B1-5B17-4795-BED0-7140497B445A}"/>
          </ac:spMkLst>
        </pc:spChg>
        <pc:spChg chg="add del">
          <ac:chgData name="Nicolás Rodríguez Uribe" userId="743eddab-4d2c-4c93-bdc4-e21608900313" providerId="ADAL" clId="{2711FF5A-645F-4266-8828-D3B0F76E9CC8}" dt="2024-08-26T10:41:00.468" v="860" actId="26606"/>
          <ac:spMkLst>
            <pc:docMk/>
            <pc:sldMk cId="2033702433" sldId="281"/>
            <ac:spMk id="2055" creationId="{F13C74B1-5B17-4795-BED0-7140497B445A}"/>
          </ac:spMkLst>
        </pc:spChg>
        <pc:spChg chg="add del">
          <ac:chgData name="Nicolás Rodríguez Uribe" userId="743eddab-4d2c-4c93-bdc4-e21608900313" providerId="ADAL" clId="{2711FF5A-645F-4266-8828-D3B0F76E9CC8}" dt="2024-08-26T10:45:11.931" v="883" actId="26606"/>
          <ac:spMkLst>
            <pc:docMk/>
            <pc:sldMk cId="2033702433" sldId="281"/>
            <ac:spMk id="2056" creationId="{D4974D33-8DC5-464E-8C6D-BE58F0669C17}"/>
          </ac:spMkLst>
        </pc:spChg>
        <pc:spChg chg="add del">
          <ac:chgData name="Nicolás Rodríguez Uribe" userId="743eddab-4d2c-4c93-bdc4-e21608900313" providerId="ADAL" clId="{2711FF5A-645F-4266-8828-D3B0F76E9CC8}" dt="2024-08-26T10:41:00.468" v="860" actId="26606"/>
          <ac:spMkLst>
            <pc:docMk/>
            <pc:sldMk cId="2033702433" sldId="281"/>
            <ac:spMk id="2057" creationId="{D4974D33-8DC5-464E-8C6D-BE58F0669C17}"/>
          </ac:spMkLst>
        </pc:spChg>
        <pc:spChg chg="add del">
          <ac:chgData name="Nicolás Rodríguez Uribe" userId="743eddab-4d2c-4c93-bdc4-e21608900313" providerId="ADAL" clId="{2711FF5A-645F-4266-8828-D3B0F76E9CC8}" dt="2024-08-26T10:41:54.428" v="863" actId="26606"/>
          <ac:spMkLst>
            <pc:docMk/>
            <pc:sldMk cId="2033702433" sldId="281"/>
            <ac:spMk id="2058" creationId="{F13C74B1-5B17-4795-BED0-7140497B445A}"/>
          </ac:spMkLst>
        </pc:spChg>
        <pc:spChg chg="add del">
          <ac:chgData name="Nicolás Rodríguez Uribe" userId="743eddab-4d2c-4c93-bdc4-e21608900313" providerId="ADAL" clId="{2711FF5A-645F-4266-8828-D3B0F76E9CC8}" dt="2024-08-26T10:41:54.428" v="863" actId="26606"/>
          <ac:spMkLst>
            <pc:docMk/>
            <pc:sldMk cId="2033702433" sldId="281"/>
            <ac:spMk id="2060" creationId="{D4974D33-8DC5-464E-8C6D-BE58F0669C17}"/>
          </ac:spMkLst>
        </pc:spChg>
        <pc:spChg chg="add">
          <ac:chgData name="Nicolás Rodríguez Uribe" userId="743eddab-4d2c-4c93-bdc4-e21608900313" providerId="ADAL" clId="{2711FF5A-645F-4266-8828-D3B0F76E9CC8}" dt="2024-08-26T10:45:11.931" v="883" actId="26606"/>
          <ac:spMkLst>
            <pc:docMk/>
            <pc:sldMk cId="2033702433" sldId="281"/>
            <ac:spMk id="2061" creationId="{F13C74B1-5B17-4795-BED0-7140497B445A}"/>
          </ac:spMkLst>
        </pc:spChg>
        <pc:spChg chg="add">
          <ac:chgData name="Nicolás Rodríguez Uribe" userId="743eddab-4d2c-4c93-bdc4-e21608900313" providerId="ADAL" clId="{2711FF5A-645F-4266-8828-D3B0F76E9CC8}" dt="2024-08-26T10:45:11.931" v="883" actId="26606"/>
          <ac:spMkLst>
            <pc:docMk/>
            <pc:sldMk cId="2033702433" sldId="281"/>
            <ac:spMk id="2063" creationId="{D4974D33-8DC5-464E-8C6D-BE58F0669C17}"/>
          </ac:spMkLst>
        </pc:spChg>
        <pc:picChg chg="add mod">
          <ac:chgData name="Nicolás Rodríguez Uribe" userId="743eddab-4d2c-4c93-bdc4-e21608900313" providerId="ADAL" clId="{2711FF5A-645F-4266-8828-D3B0F76E9CC8}" dt="2024-08-26T10:45:11.931" v="883" actId="26606"/>
          <ac:picMkLst>
            <pc:docMk/>
            <pc:sldMk cId="2033702433" sldId="281"/>
            <ac:picMk id="6" creationId="{4DE9280D-0C79-80FD-57EF-E7F87A8670CE}"/>
          </ac:picMkLst>
        </pc:picChg>
        <pc:picChg chg="add del mod ord">
          <ac:chgData name="Nicolás Rodríguez Uribe" userId="743eddab-4d2c-4c93-bdc4-e21608900313" providerId="ADAL" clId="{2711FF5A-645F-4266-8828-D3B0F76E9CC8}" dt="2024-08-26T10:45:04.963" v="881" actId="478"/>
          <ac:picMkLst>
            <pc:docMk/>
            <pc:sldMk cId="2033702433" sldId="281"/>
            <ac:picMk id="2050" creationId="{80C6F82E-708E-61A3-A7A1-275EA943F712}"/>
          </ac:picMkLst>
        </pc:picChg>
      </pc:sldChg>
      <pc:sldChg chg="add del">
        <pc:chgData name="Nicolás Rodríguez Uribe" userId="743eddab-4d2c-4c93-bdc4-e21608900313" providerId="ADAL" clId="{2711FF5A-645F-4266-8828-D3B0F76E9CC8}" dt="2024-08-26T10:43:30.653" v="874" actId="47"/>
        <pc:sldMkLst>
          <pc:docMk/>
          <pc:sldMk cId="502788231" sldId="282"/>
        </pc:sldMkLst>
      </pc:sldChg>
    </pc:docChg>
  </pc:docChgLst>
  <pc:docChgLst>
    <pc:chgData name="Nicolás Rodríguez Uribe" userId="743eddab-4d2c-4c93-bdc4-e21608900313" providerId="ADAL" clId="{01580ECA-D00A-42F8-9AD2-BB60EC27F8EA}"/>
    <pc:docChg chg="undo custSel addSld delSld modSld addMainMaster delMainMaster modMainMaster">
      <pc:chgData name="Nicolás Rodríguez Uribe" userId="743eddab-4d2c-4c93-bdc4-e21608900313" providerId="ADAL" clId="{01580ECA-D00A-42F8-9AD2-BB60EC27F8EA}" dt="2023-09-26T11:38:26.105" v="99"/>
      <pc:docMkLst>
        <pc:docMk/>
      </pc:docMkLst>
      <pc:sldChg chg="addSp delSp modSp mod modClrScheme chgLayout">
        <pc:chgData name="Nicolás Rodríguez Uribe" userId="743eddab-4d2c-4c93-bdc4-e21608900313" providerId="ADAL" clId="{01580ECA-D00A-42F8-9AD2-BB60EC27F8EA}" dt="2023-09-13T17:41:55.911" v="88" actId="20577"/>
        <pc:sldMkLst>
          <pc:docMk/>
          <pc:sldMk cId="0" sldId="256"/>
        </pc:sldMkLst>
        <pc:spChg chg="mod">
          <ac:chgData name="Nicolás Rodríguez Uribe" userId="743eddab-4d2c-4c93-bdc4-e21608900313" providerId="ADAL" clId="{01580ECA-D00A-42F8-9AD2-BB60EC27F8EA}" dt="2023-09-13T17:41:55.911" v="88" actId="20577"/>
          <ac:spMkLst>
            <pc:docMk/>
            <pc:sldMk cId="0" sldId="256"/>
            <ac:spMk id="2" creationId="{11BAE244-2406-09C7-E8D8-EFA74BA239B2}"/>
          </ac:spMkLst>
        </pc:spChg>
        <pc:spChg chg="add del mod ord">
          <ac:chgData name="Nicolás Rodríguez Uribe" userId="743eddab-4d2c-4c93-bdc4-e21608900313" providerId="ADAL" clId="{01580ECA-D00A-42F8-9AD2-BB60EC27F8EA}" dt="2023-09-13T17:22:34.206" v="39" actId="700"/>
          <ac:spMkLst>
            <pc:docMk/>
            <pc:sldMk cId="0" sldId="256"/>
            <ac:spMk id="4" creationId="{1906F5EB-62F8-84FD-3FDA-510E85761463}"/>
          </ac:spMkLst>
        </pc:spChg>
        <pc:spChg chg="add del mod ord">
          <ac:chgData name="Nicolás Rodríguez Uribe" userId="743eddab-4d2c-4c93-bdc4-e21608900313" providerId="ADAL" clId="{01580ECA-D00A-42F8-9AD2-BB60EC27F8EA}" dt="2023-09-13T17:22:34.206" v="39" actId="700"/>
          <ac:spMkLst>
            <pc:docMk/>
            <pc:sldMk cId="0" sldId="256"/>
            <ac:spMk id="5" creationId="{DDBF2173-925F-1308-2232-55E62E811B69}"/>
          </ac:spMkLst>
        </pc:spChg>
      </pc:sldChg>
      <pc:sldChg chg="addSp delSp modSp new mod modClrScheme chgLayout">
        <pc:chgData name="Nicolás Rodríguez Uribe" userId="743eddab-4d2c-4c93-bdc4-e21608900313" providerId="ADAL" clId="{01580ECA-D00A-42F8-9AD2-BB60EC27F8EA}" dt="2023-09-13T17:42:36.099" v="93" actId="207"/>
        <pc:sldMkLst>
          <pc:docMk/>
          <pc:sldMk cId="2047059153" sldId="257"/>
        </pc:sldMkLst>
        <pc:spChg chg="del mod ord">
          <ac:chgData name="Nicolás Rodríguez Uribe" userId="743eddab-4d2c-4c93-bdc4-e21608900313" providerId="ADAL" clId="{01580ECA-D00A-42F8-9AD2-BB60EC27F8EA}" dt="2023-09-13T17:22:41.571" v="41" actId="700"/>
          <ac:spMkLst>
            <pc:docMk/>
            <pc:sldMk cId="2047059153" sldId="257"/>
            <ac:spMk id="2" creationId="{B966AA55-E8A5-1406-AAF9-B24A825AD9F0}"/>
          </ac:spMkLst>
        </pc:spChg>
        <pc:spChg chg="del mod ord">
          <ac:chgData name="Nicolás Rodríguez Uribe" userId="743eddab-4d2c-4c93-bdc4-e21608900313" providerId="ADAL" clId="{01580ECA-D00A-42F8-9AD2-BB60EC27F8EA}" dt="2023-09-13T17:22:41.571" v="41" actId="700"/>
          <ac:spMkLst>
            <pc:docMk/>
            <pc:sldMk cId="2047059153" sldId="257"/>
            <ac:spMk id="3" creationId="{0B5B420D-ED32-17EC-26C7-49C73EFA269C}"/>
          </ac:spMkLst>
        </pc:spChg>
        <pc:spChg chg="add mod ord">
          <ac:chgData name="Nicolás Rodríguez Uribe" userId="743eddab-4d2c-4c93-bdc4-e21608900313" providerId="ADAL" clId="{01580ECA-D00A-42F8-9AD2-BB60EC27F8EA}" dt="2023-09-13T17:42:36.099" v="93" actId="207"/>
          <ac:spMkLst>
            <pc:docMk/>
            <pc:sldMk cId="2047059153" sldId="257"/>
            <ac:spMk id="4" creationId="{EC7282F1-25B7-6A2B-F234-CA687E2D4AE7}"/>
          </ac:spMkLst>
        </pc:spChg>
        <pc:spChg chg="add mod ord">
          <ac:chgData name="Nicolás Rodríguez Uribe" userId="743eddab-4d2c-4c93-bdc4-e21608900313" providerId="ADAL" clId="{01580ECA-D00A-42F8-9AD2-BB60EC27F8EA}" dt="2023-09-13T17:42:17.939" v="92" actId="20577"/>
          <ac:spMkLst>
            <pc:docMk/>
            <pc:sldMk cId="2047059153" sldId="257"/>
            <ac:spMk id="5" creationId="{CA4367EF-420F-8AB9-B445-DF046B536613}"/>
          </ac:spMkLst>
        </pc:spChg>
      </pc:sldChg>
      <pc:sldChg chg="addSp delSp modSp del mod chgLayout">
        <pc:chgData name="Nicolás Rodríguez Uribe" userId="743eddab-4d2c-4c93-bdc4-e21608900313" providerId="ADAL" clId="{01580ECA-D00A-42F8-9AD2-BB60EC27F8EA}" dt="2023-09-13T17:19:32.500" v="7" actId="47"/>
        <pc:sldMkLst>
          <pc:docMk/>
          <pc:sldMk cId="2429013693" sldId="257"/>
        </pc:sldMkLst>
        <pc:spChg chg="add del mod">
          <ac:chgData name="Nicolás Rodríguez Uribe" userId="743eddab-4d2c-4c93-bdc4-e21608900313" providerId="ADAL" clId="{01580ECA-D00A-42F8-9AD2-BB60EC27F8EA}" dt="2023-09-13T17:15:05.974" v="1" actId="6264"/>
          <ac:spMkLst>
            <pc:docMk/>
            <pc:sldMk cId="2429013693" sldId="257"/>
            <ac:spMk id="2" creationId="{4FFC4DA9-C4CE-151C-340F-D7C6A4FA7C0C}"/>
          </ac:spMkLst>
        </pc:spChg>
        <pc:spChg chg="add del mod">
          <ac:chgData name="Nicolás Rodríguez Uribe" userId="743eddab-4d2c-4c93-bdc4-e21608900313" providerId="ADAL" clId="{01580ECA-D00A-42F8-9AD2-BB60EC27F8EA}" dt="2023-09-13T17:15:05.974" v="1" actId="6264"/>
          <ac:spMkLst>
            <pc:docMk/>
            <pc:sldMk cId="2429013693" sldId="257"/>
            <ac:spMk id="3" creationId="{89CD7EA2-EFEB-E3E8-5018-CF4016EB9E58}"/>
          </ac:spMkLst>
        </pc:spChg>
        <pc:spChg chg="mod ord">
          <ac:chgData name="Nicolás Rodríguez Uribe" userId="743eddab-4d2c-4c93-bdc4-e21608900313" providerId="ADAL" clId="{01580ECA-D00A-42F8-9AD2-BB60EC27F8EA}" dt="2023-09-13T17:18:32.091" v="6" actId="700"/>
          <ac:spMkLst>
            <pc:docMk/>
            <pc:sldMk cId="2429013693" sldId="257"/>
            <ac:spMk id="4" creationId="{4BF396F5-2454-51BA-C0CA-9872EAB1714F}"/>
          </ac:spMkLst>
        </pc:spChg>
        <pc:spChg chg="mod">
          <ac:chgData name="Nicolás Rodríguez Uribe" userId="743eddab-4d2c-4c93-bdc4-e21608900313" providerId="ADAL" clId="{01580ECA-D00A-42F8-9AD2-BB60EC27F8EA}" dt="2023-09-13T17:18:32.091" v="6" actId="700"/>
          <ac:spMkLst>
            <pc:docMk/>
            <pc:sldMk cId="2429013693" sldId="257"/>
            <ac:spMk id="5" creationId="{D5660FC8-CD51-3AF4-6392-91E096E02D80}"/>
          </ac:spMkLst>
        </pc:spChg>
      </pc:sldChg>
      <pc:sldChg chg="addSp delSp modSp new del mod modClrScheme chgLayout">
        <pc:chgData name="Nicolás Rodríguez Uribe" userId="743eddab-4d2c-4c93-bdc4-e21608900313" providerId="ADAL" clId="{01580ECA-D00A-42F8-9AD2-BB60EC27F8EA}" dt="2023-09-13T17:21:41.546" v="35" actId="47"/>
        <pc:sldMkLst>
          <pc:docMk/>
          <pc:sldMk cId="3691593173" sldId="257"/>
        </pc:sldMkLst>
        <pc:spChg chg="add del mod ord">
          <ac:chgData name="Nicolás Rodríguez Uribe" userId="743eddab-4d2c-4c93-bdc4-e21608900313" providerId="ADAL" clId="{01580ECA-D00A-42F8-9AD2-BB60EC27F8EA}" dt="2023-09-13T17:21:38.132" v="34" actId="700"/>
          <ac:spMkLst>
            <pc:docMk/>
            <pc:sldMk cId="3691593173" sldId="257"/>
            <ac:spMk id="2" creationId="{341629C4-44B3-C655-7F8A-F4E4990FC1DD}"/>
          </ac:spMkLst>
        </pc:spChg>
        <pc:spChg chg="add del mod ord">
          <ac:chgData name="Nicolás Rodríguez Uribe" userId="743eddab-4d2c-4c93-bdc4-e21608900313" providerId="ADAL" clId="{01580ECA-D00A-42F8-9AD2-BB60EC27F8EA}" dt="2023-09-13T17:21:38.132" v="34" actId="700"/>
          <ac:spMkLst>
            <pc:docMk/>
            <pc:sldMk cId="3691593173" sldId="257"/>
            <ac:spMk id="3" creationId="{8DEFE950-D131-7466-0455-FBA2F3B70462}"/>
          </ac:spMkLst>
        </pc:spChg>
        <pc:spChg chg="add del mod ord">
          <ac:chgData name="Nicolás Rodríguez Uribe" userId="743eddab-4d2c-4c93-bdc4-e21608900313" providerId="ADAL" clId="{01580ECA-D00A-42F8-9AD2-BB60EC27F8EA}" dt="2023-09-13T17:21:38.132" v="34" actId="700"/>
          <ac:spMkLst>
            <pc:docMk/>
            <pc:sldMk cId="3691593173" sldId="257"/>
            <ac:spMk id="4" creationId="{78BCE43A-9F1A-153D-9DAC-45D2546EC206}"/>
          </ac:spMkLst>
        </pc:spChg>
        <pc:spChg chg="add del mod ord">
          <ac:chgData name="Nicolás Rodríguez Uribe" userId="743eddab-4d2c-4c93-bdc4-e21608900313" providerId="ADAL" clId="{01580ECA-D00A-42F8-9AD2-BB60EC27F8EA}" dt="2023-09-13T17:21:38.132" v="34" actId="700"/>
          <ac:spMkLst>
            <pc:docMk/>
            <pc:sldMk cId="3691593173" sldId="257"/>
            <ac:spMk id="5" creationId="{65D6C006-6B0E-21B9-C5A0-8CD56F354EE0}"/>
          </ac:spMkLst>
        </pc:spChg>
        <pc:spChg chg="add del mod ord">
          <ac:chgData name="Nicolás Rodríguez Uribe" userId="743eddab-4d2c-4c93-bdc4-e21608900313" providerId="ADAL" clId="{01580ECA-D00A-42F8-9AD2-BB60EC27F8EA}" dt="2023-09-13T17:21:36.400" v="33" actId="700"/>
          <ac:spMkLst>
            <pc:docMk/>
            <pc:sldMk cId="3691593173" sldId="257"/>
            <ac:spMk id="6" creationId="{6DCE001C-A927-EF4A-E2D5-7288BE1D696E}"/>
          </ac:spMkLst>
        </pc:spChg>
        <pc:spChg chg="add del mod ord">
          <ac:chgData name="Nicolás Rodríguez Uribe" userId="743eddab-4d2c-4c93-bdc4-e21608900313" providerId="ADAL" clId="{01580ECA-D00A-42F8-9AD2-BB60EC27F8EA}" dt="2023-09-13T17:21:36.400" v="33" actId="700"/>
          <ac:spMkLst>
            <pc:docMk/>
            <pc:sldMk cId="3691593173" sldId="257"/>
            <ac:spMk id="7" creationId="{0322E1E6-9A79-E091-EB6C-BC502CA74BF6}"/>
          </ac:spMkLst>
        </pc:spChg>
        <pc:spChg chg="add del mod ord">
          <ac:chgData name="Nicolás Rodríguez Uribe" userId="743eddab-4d2c-4c93-bdc4-e21608900313" providerId="ADAL" clId="{01580ECA-D00A-42F8-9AD2-BB60EC27F8EA}" dt="2023-09-13T17:21:36.400" v="33" actId="700"/>
          <ac:spMkLst>
            <pc:docMk/>
            <pc:sldMk cId="3691593173" sldId="257"/>
            <ac:spMk id="8" creationId="{62E05633-7D23-108F-8B8B-F9CADB4FA3D2}"/>
          </ac:spMkLst>
        </pc:spChg>
      </pc:sldChg>
      <pc:sldChg chg="addSp delSp modSp del mod modClrScheme chgLayout">
        <pc:chgData name="Nicolás Rodríguez Uribe" userId="743eddab-4d2c-4c93-bdc4-e21608900313" providerId="ADAL" clId="{01580ECA-D00A-42F8-9AD2-BB60EC27F8EA}" dt="2023-09-13T17:19:33.193" v="8" actId="47"/>
        <pc:sldMkLst>
          <pc:docMk/>
          <pc:sldMk cId="121547262" sldId="258"/>
        </pc:sldMkLst>
        <pc:spChg chg="add del mod">
          <ac:chgData name="Nicolás Rodríguez Uribe" userId="743eddab-4d2c-4c93-bdc4-e21608900313" providerId="ADAL" clId="{01580ECA-D00A-42F8-9AD2-BB60EC27F8EA}" dt="2023-09-13T17:15:09.845" v="2" actId="6264"/>
          <ac:spMkLst>
            <pc:docMk/>
            <pc:sldMk cId="121547262" sldId="258"/>
            <ac:spMk id="2" creationId="{6C62D2E1-EF48-9852-65D0-64D9C5621268}"/>
          </ac:spMkLst>
        </pc:spChg>
        <pc:spChg chg="add del mod">
          <ac:chgData name="Nicolás Rodríguez Uribe" userId="743eddab-4d2c-4c93-bdc4-e21608900313" providerId="ADAL" clId="{01580ECA-D00A-42F8-9AD2-BB60EC27F8EA}" dt="2023-09-13T17:15:09.845" v="2" actId="6264"/>
          <ac:spMkLst>
            <pc:docMk/>
            <pc:sldMk cId="121547262" sldId="258"/>
            <ac:spMk id="3" creationId="{A8E753FA-EA78-7021-8E6E-1757BA8FF2D3}"/>
          </ac:spMkLst>
        </pc:spChg>
        <pc:spChg chg="mod ord">
          <ac:chgData name="Nicolás Rodríguez Uribe" userId="743eddab-4d2c-4c93-bdc4-e21608900313" providerId="ADAL" clId="{01580ECA-D00A-42F8-9AD2-BB60EC27F8EA}" dt="2023-09-13T17:15:56.946" v="4" actId="700"/>
          <ac:spMkLst>
            <pc:docMk/>
            <pc:sldMk cId="121547262" sldId="258"/>
            <ac:spMk id="4" creationId="{4BF396F5-2454-51BA-C0CA-9872EAB1714F}"/>
          </ac:spMkLst>
        </pc:spChg>
        <pc:spChg chg="mod">
          <ac:chgData name="Nicolás Rodríguez Uribe" userId="743eddab-4d2c-4c93-bdc4-e21608900313" providerId="ADAL" clId="{01580ECA-D00A-42F8-9AD2-BB60EC27F8EA}" dt="2023-09-13T17:15:56.946" v="4" actId="700"/>
          <ac:spMkLst>
            <pc:docMk/>
            <pc:sldMk cId="121547262" sldId="258"/>
            <ac:spMk id="5" creationId="{D5660FC8-CD51-3AF4-6392-91E096E02D80}"/>
          </ac:spMkLst>
        </pc:spChg>
      </pc:sldChg>
      <pc:sldChg chg="add del">
        <pc:chgData name="Nicolás Rodríguez Uribe" userId="743eddab-4d2c-4c93-bdc4-e21608900313" providerId="ADAL" clId="{01580ECA-D00A-42F8-9AD2-BB60EC27F8EA}" dt="2023-09-13T17:38:05.384" v="54" actId="47"/>
        <pc:sldMkLst>
          <pc:docMk/>
          <pc:sldMk cId="889461054" sldId="258"/>
        </pc:sldMkLst>
      </pc:sldChg>
      <pc:sldChg chg="modSp add mod">
        <pc:chgData name="Nicolás Rodríguez Uribe" userId="743eddab-4d2c-4c93-bdc4-e21608900313" providerId="ADAL" clId="{01580ECA-D00A-42F8-9AD2-BB60EC27F8EA}" dt="2023-09-13T17:43:36.103" v="95" actId="20577"/>
        <pc:sldMkLst>
          <pc:docMk/>
          <pc:sldMk cId="3748565620" sldId="258"/>
        </pc:sldMkLst>
        <pc:spChg chg="mod">
          <ac:chgData name="Nicolás Rodríguez Uribe" userId="743eddab-4d2c-4c93-bdc4-e21608900313" providerId="ADAL" clId="{01580ECA-D00A-42F8-9AD2-BB60EC27F8EA}" dt="2023-09-13T17:43:36.103" v="95" actId="20577"/>
          <ac:spMkLst>
            <pc:docMk/>
            <pc:sldMk cId="3748565620" sldId="258"/>
            <ac:spMk id="5" creationId="{CA4367EF-420F-8AB9-B445-DF046B536613}"/>
          </ac:spMkLst>
        </pc:spChg>
      </pc:sldChg>
      <pc:sldMasterChg chg="add del addSldLayout delSldLayout">
        <pc:chgData name="Nicolás Rodríguez Uribe" userId="743eddab-4d2c-4c93-bdc4-e21608900313" providerId="ADAL" clId="{01580ECA-D00A-42F8-9AD2-BB60EC27F8EA}" dt="2023-09-13T17:22:34.206" v="39" actId="700"/>
        <pc:sldMasterMkLst>
          <pc:docMk/>
          <pc:sldMasterMk cId="4111838297" sldId="2147483648"/>
        </pc:sldMasterMkLst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1313750060" sldId="2147483649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2186485352" sldId="2147483650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2976461694" sldId="2147483651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965118168" sldId="2147483652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2603560424" sldId="2147483653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1100521967" sldId="2147483654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2458837503" sldId="2147483655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3428237088" sldId="2147483656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2097521135" sldId="2147483657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1860582380" sldId="2147483658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312977965" sldId="2147483659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2795714429" sldId="2147483660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840078123" sldId="2147483663"/>
          </pc:sldLayoutMkLst>
        </pc:sldLayoutChg>
        <pc:sldLayoutChg chg="add del">
          <pc:chgData name="Nicolás Rodríguez Uribe" userId="743eddab-4d2c-4c93-bdc4-e21608900313" providerId="ADAL" clId="{01580ECA-D00A-42F8-9AD2-BB60EC27F8EA}" dt="2023-09-13T17:22:34.206" v="39" actId="700"/>
          <pc:sldLayoutMkLst>
            <pc:docMk/>
            <pc:sldMasterMk cId="4111838297" sldId="2147483648"/>
            <pc:sldLayoutMk cId="1824658982" sldId="2147483664"/>
          </pc:sldLayoutMkLst>
        </pc:sldLayoutChg>
      </pc:sldMasterChg>
      <pc:sldMasterChg chg="del mod delSldLayout">
        <pc:chgData name="Nicolás Rodríguez Uribe" userId="743eddab-4d2c-4c93-bdc4-e21608900313" providerId="ADAL" clId="{01580ECA-D00A-42F8-9AD2-BB60EC27F8EA}" dt="2023-09-13T17:19:43.644" v="20" actId="2696"/>
        <pc:sldMasterMkLst>
          <pc:docMk/>
          <pc:sldMasterMk cId="952985222" sldId="2147483665"/>
        </pc:sldMasterMkLst>
        <pc:sldLayoutChg chg="del">
          <pc:chgData name="Nicolás Rodríguez Uribe" userId="743eddab-4d2c-4c93-bdc4-e21608900313" providerId="ADAL" clId="{01580ECA-D00A-42F8-9AD2-BB60EC27F8EA}" dt="2023-09-13T17:19:43.616" v="9" actId="2696"/>
          <pc:sldLayoutMkLst>
            <pc:docMk/>
            <pc:sldMasterMk cId="952985222" sldId="2147483665"/>
            <pc:sldLayoutMk cId="4015011171" sldId="2147483667"/>
          </pc:sldLayoutMkLst>
        </pc:sldLayoutChg>
        <pc:sldLayoutChg chg="del">
          <pc:chgData name="Nicolás Rodríguez Uribe" userId="743eddab-4d2c-4c93-bdc4-e21608900313" providerId="ADAL" clId="{01580ECA-D00A-42F8-9AD2-BB60EC27F8EA}" dt="2023-09-13T17:19:43.622" v="10" actId="2696"/>
          <pc:sldLayoutMkLst>
            <pc:docMk/>
            <pc:sldMasterMk cId="952985222" sldId="2147483665"/>
            <pc:sldLayoutMk cId="3956103610" sldId="2147483668"/>
          </pc:sldLayoutMkLst>
        </pc:sldLayoutChg>
        <pc:sldLayoutChg chg="del">
          <pc:chgData name="Nicolás Rodríguez Uribe" userId="743eddab-4d2c-4c93-bdc4-e21608900313" providerId="ADAL" clId="{01580ECA-D00A-42F8-9AD2-BB60EC27F8EA}" dt="2023-09-13T17:19:43.624" v="11" actId="2696"/>
          <pc:sldLayoutMkLst>
            <pc:docMk/>
            <pc:sldMasterMk cId="952985222" sldId="2147483665"/>
            <pc:sldLayoutMk cId="2742649058" sldId="2147483669"/>
          </pc:sldLayoutMkLst>
        </pc:sldLayoutChg>
        <pc:sldLayoutChg chg="del">
          <pc:chgData name="Nicolás Rodríguez Uribe" userId="743eddab-4d2c-4c93-bdc4-e21608900313" providerId="ADAL" clId="{01580ECA-D00A-42F8-9AD2-BB60EC27F8EA}" dt="2023-09-13T17:19:43.627" v="12" actId="2696"/>
          <pc:sldLayoutMkLst>
            <pc:docMk/>
            <pc:sldMasterMk cId="952985222" sldId="2147483665"/>
            <pc:sldLayoutMk cId="3629512399" sldId="2147483670"/>
          </pc:sldLayoutMkLst>
        </pc:sldLayoutChg>
        <pc:sldLayoutChg chg="del">
          <pc:chgData name="Nicolás Rodríguez Uribe" userId="743eddab-4d2c-4c93-bdc4-e21608900313" providerId="ADAL" clId="{01580ECA-D00A-42F8-9AD2-BB60EC27F8EA}" dt="2023-09-13T17:19:43.630" v="13" actId="2696"/>
          <pc:sldLayoutMkLst>
            <pc:docMk/>
            <pc:sldMasterMk cId="952985222" sldId="2147483665"/>
            <pc:sldLayoutMk cId="3382718758" sldId="2147483671"/>
          </pc:sldLayoutMkLst>
        </pc:sldLayoutChg>
        <pc:sldLayoutChg chg="del">
          <pc:chgData name="Nicolás Rodríguez Uribe" userId="743eddab-4d2c-4c93-bdc4-e21608900313" providerId="ADAL" clId="{01580ECA-D00A-42F8-9AD2-BB60EC27F8EA}" dt="2023-09-13T17:19:43.632" v="14" actId="2696"/>
          <pc:sldLayoutMkLst>
            <pc:docMk/>
            <pc:sldMasterMk cId="952985222" sldId="2147483665"/>
            <pc:sldLayoutMk cId="467183263" sldId="2147483672"/>
          </pc:sldLayoutMkLst>
        </pc:sldLayoutChg>
        <pc:sldLayoutChg chg="del">
          <pc:chgData name="Nicolás Rodríguez Uribe" userId="743eddab-4d2c-4c93-bdc4-e21608900313" providerId="ADAL" clId="{01580ECA-D00A-42F8-9AD2-BB60EC27F8EA}" dt="2023-09-13T17:19:43.634" v="15" actId="2696"/>
          <pc:sldLayoutMkLst>
            <pc:docMk/>
            <pc:sldMasterMk cId="952985222" sldId="2147483665"/>
            <pc:sldLayoutMk cId="814354795" sldId="2147483673"/>
          </pc:sldLayoutMkLst>
        </pc:sldLayoutChg>
        <pc:sldLayoutChg chg="del">
          <pc:chgData name="Nicolás Rodríguez Uribe" userId="743eddab-4d2c-4c93-bdc4-e21608900313" providerId="ADAL" clId="{01580ECA-D00A-42F8-9AD2-BB60EC27F8EA}" dt="2023-09-13T17:19:43.637" v="16" actId="2696"/>
          <pc:sldLayoutMkLst>
            <pc:docMk/>
            <pc:sldMasterMk cId="952985222" sldId="2147483665"/>
            <pc:sldLayoutMk cId="597577684" sldId="2147483674"/>
          </pc:sldLayoutMkLst>
        </pc:sldLayoutChg>
        <pc:sldLayoutChg chg="del">
          <pc:chgData name="Nicolás Rodríguez Uribe" userId="743eddab-4d2c-4c93-bdc4-e21608900313" providerId="ADAL" clId="{01580ECA-D00A-42F8-9AD2-BB60EC27F8EA}" dt="2023-09-13T17:19:43.638" v="17" actId="2696"/>
          <pc:sldLayoutMkLst>
            <pc:docMk/>
            <pc:sldMasterMk cId="952985222" sldId="2147483665"/>
            <pc:sldLayoutMk cId="2192042946" sldId="2147483675"/>
          </pc:sldLayoutMkLst>
        </pc:sldLayoutChg>
        <pc:sldLayoutChg chg="del">
          <pc:chgData name="Nicolás Rodríguez Uribe" userId="743eddab-4d2c-4c93-bdc4-e21608900313" providerId="ADAL" clId="{01580ECA-D00A-42F8-9AD2-BB60EC27F8EA}" dt="2023-09-13T17:19:43.641" v="18" actId="2696"/>
          <pc:sldLayoutMkLst>
            <pc:docMk/>
            <pc:sldMasterMk cId="952985222" sldId="2147483665"/>
            <pc:sldLayoutMk cId="2661559023" sldId="2147483676"/>
          </pc:sldLayoutMkLst>
        </pc:sldLayoutChg>
        <pc:sldLayoutChg chg="del">
          <pc:chgData name="Nicolás Rodríguez Uribe" userId="743eddab-4d2c-4c93-bdc4-e21608900313" providerId="ADAL" clId="{01580ECA-D00A-42F8-9AD2-BB60EC27F8EA}" dt="2023-09-13T17:19:43.643" v="19" actId="2696"/>
          <pc:sldLayoutMkLst>
            <pc:docMk/>
            <pc:sldMasterMk cId="952985222" sldId="2147483665"/>
            <pc:sldLayoutMk cId="1594666068" sldId="2147483677"/>
          </pc:sldLayoutMkLst>
        </pc:sldLayoutChg>
      </pc:sldMasterChg>
      <pc:sldMasterChg chg="addSp delSp modSp new mod addSldLayout modSldLayout">
        <pc:chgData name="Nicolás Rodríguez Uribe" userId="743eddab-4d2c-4c93-bdc4-e21608900313" providerId="ADAL" clId="{01580ECA-D00A-42F8-9AD2-BB60EC27F8EA}" dt="2023-09-26T11:38:26.105" v="99"/>
        <pc:sldMasterMkLst>
          <pc:docMk/>
          <pc:sldMasterMk cId="2165316136" sldId="2147483665"/>
        </pc:sldMasterMkLst>
        <pc:spChg chg="del">
          <ac:chgData name="Nicolás Rodríguez Uribe" userId="743eddab-4d2c-4c93-bdc4-e21608900313" providerId="ADAL" clId="{01580ECA-D00A-42F8-9AD2-BB60EC27F8EA}" dt="2023-09-13T17:20:25.038" v="22" actId="478"/>
          <ac:spMkLst>
            <pc:docMk/>
            <pc:sldMasterMk cId="2165316136" sldId="2147483665"/>
            <ac:spMk id="2" creationId="{45FBC821-3855-AD1C-8996-F0D861BD544C}"/>
          </ac:spMkLst>
        </pc:spChg>
        <pc:spChg chg="del">
          <ac:chgData name="Nicolás Rodríguez Uribe" userId="743eddab-4d2c-4c93-bdc4-e21608900313" providerId="ADAL" clId="{01580ECA-D00A-42F8-9AD2-BB60EC27F8EA}" dt="2023-09-13T17:20:25.038" v="22" actId="478"/>
          <ac:spMkLst>
            <pc:docMk/>
            <pc:sldMasterMk cId="2165316136" sldId="2147483665"/>
            <ac:spMk id="3" creationId="{27D87C98-9294-CBD5-08B1-35C198F4BEE2}"/>
          </ac:spMkLst>
        </pc:spChg>
        <pc:spChg chg="add mod">
          <ac:chgData name="Nicolás Rodríguez Uribe" userId="743eddab-4d2c-4c93-bdc4-e21608900313" providerId="ADAL" clId="{01580ECA-D00A-42F8-9AD2-BB60EC27F8EA}" dt="2023-09-26T11:38:22.181" v="97"/>
          <ac:spMkLst>
            <pc:docMk/>
            <pc:sldMasterMk cId="2165316136" sldId="2147483665"/>
            <ac:spMk id="3" creationId="{70C145F7-DDE3-95E4-AD7A-88BB9D98F45B}"/>
          </ac:spMkLst>
        </pc:spChg>
        <pc:spChg chg="del">
          <ac:chgData name="Nicolás Rodríguez Uribe" userId="743eddab-4d2c-4c93-bdc4-e21608900313" providerId="ADAL" clId="{01580ECA-D00A-42F8-9AD2-BB60EC27F8EA}" dt="2023-09-13T17:20:25.038" v="22" actId="478"/>
          <ac:spMkLst>
            <pc:docMk/>
            <pc:sldMasterMk cId="2165316136" sldId="2147483665"/>
            <ac:spMk id="4" creationId="{AD2BE8BF-DFF2-7F56-6604-740443FF84F7}"/>
          </ac:spMkLst>
        </pc:spChg>
        <pc:spChg chg="del">
          <ac:chgData name="Nicolás Rodríguez Uribe" userId="743eddab-4d2c-4c93-bdc4-e21608900313" providerId="ADAL" clId="{01580ECA-D00A-42F8-9AD2-BB60EC27F8EA}" dt="2023-09-13T17:20:25.038" v="22" actId="478"/>
          <ac:spMkLst>
            <pc:docMk/>
            <pc:sldMasterMk cId="2165316136" sldId="2147483665"/>
            <ac:spMk id="5" creationId="{61E84C81-2E11-5552-A6BA-14CC3D9AD4A3}"/>
          </ac:spMkLst>
        </pc:spChg>
        <pc:spChg chg="del">
          <ac:chgData name="Nicolás Rodríguez Uribe" userId="743eddab-4d2c-4c93-bdc4-e21608900313" providerId="ADAL" clId="{01580ECA-D00A-42F8-9AD2-BB60EC27F8EA}" dt="2023-09-13T17:20:25.038" v="22" actId="478"/>
          <ac:spMkLst>
            <pc:docMk/>
            <pc:sldMasterMk cId="2165316136" sldId="2147483665"/>
            <ac:spMk id="6" creationId="{EB5B6B65-4090-22DB-6AF1-042195B58881}"/>
          </ac:spMkLst>
        </pc:spChg>
        <pc:spChg chg="add mod">
          <ac:chgData name="Nicolás Rodríguez Uribe" userId="743eddab-4d2c-4c93-bdc4-e21608900313" providerId="ADAL" clId="{01580ECA-D00A-42F8-9AD2-BB60EC27F8EA}" dt="2023-09-13T17:20:31.381" v="24" actId="14100"/>
          <ac:spMkLst>
            <pc:docMk/>
            <pc:sldMasterMk cId="2165316136" sldId="2147483665"/>
            <ac:spMk id="7" creationId="{2B9908EF-321C-44D3-7683-85AE0E35EE64}"/>
          </ac:spMkLst>
        </pc:spChg>
        <pc:spChg chg="add del">
          <ac:chgData name="Nicolás Rodríguez Uribe" userId="743eddab-4d2c-4c93-bdc4-e21608900313" providerId="ADAL" clId="{01580ECA-D00A-42F8-9AD2-BB60EC27F8EA}" dt="2023-09-13T17:21:02.985" v="26" actId="478"/>
          <ac:spMkLst>
            <pc:docMk/>
            <pc:sldMasterMk cId="2165316136" sldId="2147483665"/>
            <ac:spMk id="9" creationId="{8C02195C-9075-AFF7-2F32-DCB6E031FFCD}"/>
          </ac:spMkLst>
        </pc:spChg>
        <pc:spChg chg="add del mod">
          <ac:chgData name="Nicolás Rodríguez Uribe" userId="743eddab-4d2c-4c93-bdc4-e21608900313" providerId="ADAL" clId="{01580ECA-D00A-42F8-9AD2-BB60EC27F8EA}" dt="2023-09-26T11:38:21.571" v="96" actId="478"/>
          <ac:spMkLst>
            <pc:docMk/>
            <pc:sldMasterMk cId="2165316136" sldId="2147483665"/>
            <ac:spMk id="10" creationId="{7833BA16-1187-22BD-EAE7-D38E874AB6EB}"/>
          </ac:spMkLst>
        </pc:spChg>
        <pc:sldLayoutChg chg="addSp delSp modSp new mod replId">
          <pc:chgData name="Nicolás Rodríguez Uribe" userId="743eddab-4d2c-4c93-bdc4-e21608900313" providerId="ADAL" clId="{01580ECA-D00A-42F8-9AD2-BB60EC27F8EA}" dt="2023-09-26T11:38:26.105" v="99"/>
          <pc:sldLayoutMkLst>
            <pc:docMk/>
            <pc:sldMasterMk cId="2165316136" sldId="2147483665"/>
            <pc:sldLayoutMk cId="2453200760" sldId="2147483666"/>
          </pc:sldLayoutMkLst>
          <pc:spChg chg="del">
            <ac:chgData name="Nicolás Rodríguez Uribe" userId="743eddab-4d2c-4c93-bdc4-e21608900313" providerId="ADAL" clId="{01580ECA-D00A-42F8-9AD2-BB60EC27F8EA}" dt="2023-09-26T11:38:25.671" v="98" actId="478"/>
            <ac:spMkLst>
              <pc:docMk/>
              <pc:sldMasterMk cId="2165316136" sldId="2147483665"/>
              <pc:sldLayoutMk cId="2453200760" sldId="2147483666"/>
              <ac:spMk id="2" creationId="{073CDB06-A216-3608-D7C6-BAEAEA19F11B}"/>
            </ac:spMkLst>
          </pc:spChg>
          <pc:spChg chg="del">
            <ac:chgData name="Nicolás Rodríguez Uribe" userId="743eddab-4d2c-4c93-bdc4-e21608900313" providerId="ADAL" clId="{01580ECA-D00A-42F8-9AD2-BB60EC27F8EA}" dt="2023-09-13T17:22:12.698" v="36" actId="478"/>
            <ac:spMkLst>
              <pc:docMk/>
              <pc:sldMasterMk cId="2165316136" sldId="2147483665"/>
              <pc:sldLayoutMk cId="2453200760" sldId="2147483666"/>
              <ac:spMk id="2" creationId="{3DB295CA-5EFF-F6A3-67E6-04BD98A10F2D}"/>
            </ac:spMkLst>
          </pc:spChg>
          <pc:spChg chg="add mod">
            <ac:chgData name="Nicolás Rodríguez Uribe" userId="743eddab-4d2c-4c93-bdc4-e21608900313" providerId="ADAL" clId="{01580ECA-D00A-42F8-9AD2-BB60EC27F8EA}" dt="2023-09-26T11:38:26.105" v="99"/>
            <ac:spMkLst>
              <pc:docMk/>
              <pc:sldMasterMk cId="2165316136" sldId="2147483665"/>
              <pc:sldLayoutMk cId="2453200760" sldId="2147483666"/>
              <ac:spMk id="3" creationId="{334EBA95-125B-D05D-FC5C-899BD5F0D260}"/>
            </ac:spMkLst>
          </pc:spChg>
          <pc:spChg chg="del">
            <ac:chgData name="Nicolás Rodríguez Uribe" userId="743eddab-4d2c-4c93-bdc4-e21608900313" providerId="ADAL" clId="{01580ECA-D00A-42F8-9AD2-BB60EC27F8EA}" dt="2023-09-13T17:22:12.698" v="36" actId="478"/>
            <ac:spMkLst>
              <pc:docMk/>
              <pc:sldMasterMk cId="2165316136" sldId="2147483665"/>
              <pc:sldLayoutMk cId="2453200760" sldId="2147483666"/>
              <ac:spMk id="3" creationId="{E02EEA4C-CC1C-189F-BE6B-720185CE76DA}"/>
            </ac:spMkLst>
          </pc:spChg>
          <pc:spChg chg="del">
            <ac:chgData name="Nicolás Rodríguez Uribe" userId="743eddab-4d2c-4c93-bdc4-e21608900313" providerId="ADAL" clId="{01580ECA-D00A-42F8-9AD2-BB60EC27F8EA}" dt="2023-09-13T17:22:12.698" v="36" actId="478"/>
            <ac:spMkLst>
              <pc:docMk/>
              <pc:sldMasterMk cId="2165316136" sldId="2147483665"/>
              <pc:sldLayoutMk cId="2453200760" sldId="2147483666"/>
              <ac:spMk id="4" creationId="{7A992FFB-CD9A-25DF-480C-8B265ECD4E1B}"/>
            </ac:spMkLst>
          </pc:spChg>
          <pc:spChg chg="del">
            <ac:chgData name="Nicolás Rodríguez Uribe" userId="743eddab-4d2c-4c93-bdc4-e21608900313" providerId="ADAL" clId="{01580ECA-D00A-42F8-9AD2-BB60EC27F8EA}" dt="2023-09-13T17:22:12.698" v="36" actId="478"/>
            <ac:spMkLst>
              <pc:docMk/>
              <pc:sldMasterMk cId="2165316136" sldId="2147483665"/>
              <pc:sldLayoutMk cId="2453200760" sldId="2147483666"/>
              <ac:spMk id="5" creationId="{15F1FA6E-F06B-63D9-03C5-1DDF30539605}"/>
            </ac:spMkLst>
          </pc:spChg>
          <pc:spChg chg="del">
            <ac:chgData name="Nicolás Rodríguez Uribe" userId="743eddab-4d2c-4c93-bdc4-e21608900313" providerId="ADAL" clId="{01580ECA-D00A-42F8-9AD2-BB60EC27F8EA}" dt="2023-09-13T17:22:12.698" v="36" actId="478"/>
            <ac:spMkLst>
              <pc:docMk/>
              <pc:sldMasterMk cId="2165316136" sldId="2147483665"/>
              <pc:sldLayoutMk cId="2453200760" sldId="2147483666"/>
              <ac:spMk id="6" creationId="{A5189C66-EFA2-574C-7924-702FFFE87402}"/>
            </ac:spMkLst>
          </pc:spChg>
          <pc:spChg chg="add mod">
            <ac:chgData name="Nicolás Rodríguez Uribe" userId="743eddab-4d2c-4c93-bdc4-e21608900313" providerId="ADAL" clId="{01580ECA-D00A-42F8-9AD2-BB60EC27F8EA}" dt="2023-09-13T17:39:26.216" v="64" actId="2711"/>
            <ac:spMkLst>
              <pc:docMk/>
              <pc:sldMasterMk cId="2165316136" sldId="2147483665"/>
              <pc:sldLayoutMk cId="2453200760" sldId="2147483666"/>
              <ac:spMk id="7" creationId="{CF33EC33-4B36-5544-9724-F18BD3954C96}"/>
            </ac:spMkLst>
          </pc:spChg>
          <pc:spChg chg="add mod">
            <ac:chgData name="Nicolás Rodríguez Uribe" userId="743eddab-4d2c-4c93-bdc4-e21608900313" providerId="ADAL" clId="{01580ECA-D00A-42F8-9AD2-BB60EC27F8EA}" dt="2023-09-13T17:40:13.123" v="65" actId="2711"/>
            <ac:spMkLst>
              <pc:docMk/>
              <pc:sldMasterMk cId="2165316136" sldId="2147483665"/>
              <pc:sldLayoutMk cId="2453200760" sldId="2147483666"/>
              <ac:spMk id="8" creationId="{2D9FF66F-DA14-FCE2-B527-D7226B720291}"/>
            </ac:spMkLst>
          </pc:spChg>
        </pc:sldLayoutChg>
        <pc:sldLayoutChg chg="new replId">
          <pc:chgData name="Nicolás Rodríguez Uribe" userId="743eddab-4d2c-4c93-bdc4-e21608900313" providerId="ADAL" clId="{01580ECA-D00A-42F8-9AD2-BB60EC27F8EA}" dt="2023-09-13T17:19:46.426" v="21" actId="6938"/>
          <pc:sldLayoutMkLst>
            <pc:docMk/>
            <pc:sldMasterMk cId="2165316136" sldId="2147483665"/>
            <pc:sldLayoutMk cId="1132434063" sldId="2147483667"/>
          </pc:sldLayoutMkLst>
        </pc:sldLayoutChg>
        <pc:sldLayoutChg chg="new replId">
          <pc:chgData name="Nicolás Rodríguez Uribe" userId="743eddab-4d2c-4c93-bdc4-e21608900313" providerId="ADAL" clId="{01580ECA-D00A-42F8-9AD2-BB60EC27F8EA}" dt="2023-09-13T17:19:46.426" v="21" actId="6938"/>
          <pc:sldLayoutMkLst>
            <pc:docMk/>
            <pc:sldMasterMk cId="2165316136" sldId="2147483665"/>
            <pc:sldLayoutMk cId="3462391360" sldId="2147483668"/>
          </pc:sldLayoutMkLst>
        </pc:sldLayoutChg>
        <pc:sldLayoutChg chg="new replId">
          <pc:chgData name="Nicolás Rodríguez Uribe" userId="743eddab-4d2c-4c93-bdc4-e21608900313" providerId="ADAL" clId="{01580ECA-D00A-42F8-9AD2-BB60EC27F8EA}" dt="2023-09-13T17:19:46.426" v="21" actId="6938"/>
          <pc:sldLayoutMkLst>
            <pc:docMk/>
            <pc:sldMasterMk cId="2165316136" sldId="2147483665"/>
            <pc:sldLayoutMk cId="2014556646" sldId="2147483669"/>
          </pc:sldLayoutMkLst>
        </pc:sldLayoutChg>
        <pc:sldLayoutChg chg="new replId">
          <pc:chgData name="Nicolás Rodríguez Uribe" userId="743eddab-4d2c-4c93-bdc4-e21608900313" providerId="ADAL" clId="{01580ECA-D00A-42F8-9AD2-BB60EC27F8EA}" dt="2023-09-13T17:19:46.426" v="21" actId="6938"/>
          <pc:sldLayoutMkLst>
            <pc:docMk/>
            <pc:sldMasterMk cId="2165316136" sldId="2147483665"/>
            <pc:sldLayoutMk cId="3640923493" sldId="2147483670"/>
          </pc:sldLayoutMkLst>
        </pc:sldLayoutChg>
        <pc:sldLayoutChg chg="new replId">
          <pc:chgData name="Nicolás Rodríguez Uribe" userId="743eddab-4d2c-4c93-bdc4-e21608900313" providerId="ADAL" clId="{01580ECA-D00A-42F8-9AD2-BB60EC27F8EA}" dt="2023-09-13T17:19:46.426" v="21" actId="6938"/>
          <pc:sldLayoutMkLst>
            <pc:docMk/>
            <pc:sldMasterMk cId="2165316136" sldId="2147483665"/>
            <pc:sldLayoutMk cId="2161455270" sldId="2147483671"/>
          </pc:sldLayoutMkLst>
        </pc:sldLayoutChg>
        <pc:sldLayoutChg chg="new replId">
          <pc:chgData name="Nicolás Rodríguez Uribe" userId="743eddab-4d2c-4c93-bdc4-e21608900313" providerId="ADAL" clId="{01580ECA-D00A-42F8-9AD2-BB60EC27F8EA}" dt="2023-09-13T17:19:46.426" v="21" actId="6938"/>
          <pc:sldLayoutMkLst>
            <pc:docMk/>
            <pc:sldMasterMk cId="2165316136" sldId="2147483665"/>
            <pc:sldLayoutMk cId="950216536" sldId="2147483672"/>
          </pc:sldLayoutMkLst>
        </pc:sldLayoutChg>
        <pc:sldLayoutChg chg="new replId">
          <pc:chgData name="Nicolás Rodríguez Uribe" userId="743eddab-4d2c-4c93-bdc4-e21608900313" providerId="ADAL" clId="{01580ECA-D00A-42F8-9AD2-BB60EC27F8EA}" dt="2023-09-13T17:19:46.426" v="21" actId="6938"/>
          <pc:sldLayoutMkLst>
            <pc:docMk/>
            <pc:sldMasterMk cId="2165316136" sldId="2147483665"/>
            <pc:sldLayoutMk cId="1705566753" sldId="2147483673"/>
          </pc:sldLayoutMkLst>
        </pc:sldLayoutChg>
        <pc:sldLayoutChg chg="new replId">
          <pc:chgData name="Nicolás Rodríguez Uribe" userId="743eddab-4d2c-4c93-bdc4-e21608900313" providerId="ADAL" clId="{01580ECA-D00A-42F8-9AD2-BB60EC27F8EA}" dt="2023-09-13T17:19:46.426" v="21" actId="6938"/>
          <pc:sldLayoutMkLst>
            <pc:docMk/>
            <pc:sldMasterMk cId="2165316136" sldId="2147483665"/>
            <pc:sldLayoutMk cId="1632575597" sldId="2147483674"/>
          </pc:sldLayoutMkLst>
        </pc:sldLayoutChg>
        <pc:sldLayoutChg chg="new replId">
          <pc:chgData name="Nicolás Rodríguez Uribe" userId="743eddab-4d2c-4c93-bdc4-e21608900313" providerId="ADAL" clId="{01580ECA-D00A-42F8-9AD2-BB60EC27F8EA}" dt="2023-09-13T17:19:46.426" v="21" actId="6938"/>
          <pc:sldLayoutMkLst>
            <pc:docMk/>
            <pc:sldMasterMk cId="2165316136" sldId="2147483665"/>
            <pc:sldLayoutMk cId="796525088" sldId="2147483675"/>
          </pc:sldLayoutMkLst>
        </pc:sldLayoutChg>
        <pc:sldLayoutChg chg="new replId">
          <pc:chgData name="Nicolás Rodríguez Uribe" userId="743eddab-4d2c-4c93-bdc4-e21608900313" providerId="ADAL" clId="{01580ECA-D00A-42F8-9AD2-BB60EC27F8EA}" dt="2023-09-13T17:19:46.426" v="21" actId="6938"/>
          <pc:sldLayoutMkLst>
            <pc:docMk/>
            <pc:sldMasterMk cId="2165316136" sldId="2147483665"/>
            <pc:sldLayoutMk cId="135887912" sldId="2147483676"/>
          </pc:sldLayoutMkLst>
        </pc:sldLayoutChg>
      </pc:sldMasterChg>
    </pc:docChg>
  </pc:docChgLst>
  <pc:docChgLst>
    <pc:chgData name="Nicolás Rodríguez Uribe" userId="743eddab-4d2c-4c93-bdc4-e21608900313" providerId="ADAL" clId="{50C335B8-C3FF-450C-8A73-9A5CE02820B2}"/>
    <pc:docChg chg="undo custSel addSld delSld modSld sldOrd">
      <pc:chgData name="Nicolás Rodríguez Uribe" userId="743eddab-4d2c-4c93-bdc4-e21608900313" providerId="ADAL" clId="{50C335B8-C3FF-450C-8A73-9A5CE02820B2}" dt="2024-09-12T11:00:22.719" v="581" actId="6549"/>
      <pc:docMkLst>
        <pc:docMk/>
      </pc:docMkLst>
      <pc:sldChg chg="delSp modSp mod">
        <pc:chgData name="Nicolás Rodríguez Uribe" userId="743eddab-4d2c-4c93-bdc4-e21608900313" providerId="ADAL" clId="{50C335B8-C3FF-450C-8A73-9A5CE02820B2}" dt="2024-09-11T17:07:22.265" v="312" actId="20577"/>
        <pc:sldMkLst>
          <pc:docMk/>
          <pc:sldMk cId="0" sldId="256"/>
        </pc:sldMkLst>
        <pc:spChg chg="mod">
          <ac:chgData name="Nicolás Rodríguez Uribe" userId="743eddab-4d2c-4c93-bdc4-e21608900313" providerId="ADAL" clId="{50C335B8-C3FF-450C-8A73-9A5CE02820B2}" dt="2024-09-11T17:07:22.265" v="312" actId="20577"/>
          <ac:spMkLst>
            <pc:docMk/>
            <pc:sldMk cId="0" sldId="256"/>
            <ac:spMk id="2" creationId="{11BAE244-2406-09C7-E8D8-EFA74BA239B2}"/>
          </ac:spMkLst>
        </pc:spChg>
        <pc:spChg chg="mod">
          <ac:chgData name="Nicolás Rodríguez Uribe" userId="743eddab-4d2c-4c93-bdc4-e21608900313" providerId="ADAL" clId="{50C335B8-C3FF-450C-8A73-9A5CE02820B2}" dt="2024-09-08T14:39:29.194" v="3" actId="1076"/>
          <ac:spMkLst>
            <pc:docMk/>
            <pc:sldMk cId="0" sldId="256"/>
            <ac:spMk id="3" creationId="{8DEC0EF6-361E-0192-1263-123293496F7F}"/>
          </ac:spMkLst>
        </pc:spChg>
        <pc:spChg chg="del">
          <ac:chgData name="Nicolás Rodríguez Uribe" userId="743eddab-4d2c-4c93-bdc4-e21608900313" providerId="ADAL" clId="{50C335B8-C3FF-450C-8A73-9A5CE02820B2}" dt="2024-09-08T14:39:22.440" v="2" actId="478"/>
          <ac:spMkLst>
            <pc:docMk/>
            <pc:sldMk cId="0" sldId="256"/>
            <ac:spMk id="4" creationId="{BC27340E-02AA-11F2-51BE-93AD22DB29B2}"/>
          </ac:spMkLst>
        </pc:spChg>
        <pc:spChg chg="del">
          <ac:chgData name="Nicolás Rodríguez Uribe" userId="743eddab-4d2c-4c93-bdc4-e21608900313" providerId="ADAL" clId="{50C335B8-C3FF-450C-8A73-9A5CE02820B2}" dt="2024-09-08T14:39:21.017" v="1" actId="478"/>
          <ac:spMkLst>
            <pc:docMk/>
            <pc:sldMk cId="0" sldId="256"/>
            <ac:spMk id="5" creationId="{358AF0A0-556B-15E4-0320-98AF822B0B10}"/>
          </ac:spMkLst>
        </pc:spChg>
      </pc:sldChg>
      <pc:sldChg chg="modSp mod">
        <pc:chgData name="Nicolás Rodríguez Uribe" userId="743eddab-4d2c-4c93-bdc4-e21608900313" providerId="ADAL" clId="{50C335B8-C3FF-450C-8A73-9A5CE02820B2}" dt="2024-09-11T17:07:36.152" v="333" actId="20577"/>
        <pc:sldMkLst>
          <pc:docMk/>
          <pc:sldMk cId="4158414998" sldId="258"/>
        </pc:sldMkLst>
        <pc:spChg chg="mod">
          <ac:chgData name="Nicolás Rodríguez Uribe" userId="743eddab-4d2c-4c93-bdc4-e21608900313" providerId="ADAL" clId="{50C335B8-C3FF-450C-8A73-9A5CE02820B2}" dt="2024-09-11T17:07:36.152" v="333" actId="20577"/>
          <ac:spMkLst>
            <pc:docMk/>
            <pc:sldMk cId="4158414998" sldId="258"/>
            <ac:spMk id="5" creationId="{CA4367EF-420F-8AB9-B445-DF046B536613}"/>
          </ac:spMkLst>
        </pc:spChg>
      </pc:sldChg>
      <pc:sldChg chg="addSp delSp modSp mod">
        <pc:chgData name="Nicolás Rodríguez Uribe" userId="743eddab-4d2c-4c93-bdc4-e21608900313" providerId="ADAL" clId="{50C335B8-C3FF-450C-8A73-9A5CE02820B2}" dt="2024-09-08T14:44:07.028" v="108" actId="1076"/>
        <pc:sldMkLst>
          <pc:docMk/>
          <pc:sldMk cId="2930281777" sldId="281"/>
        </pc:sldMkLst>
        <pc:spChg chg="del mod">
          <ac:chgData name="Nicolás Rodríguez Uribe" userId="743eddab-4d2c-4c93-bdc4-e21608900313" providerId="ADAL" clId="{50C335B8-C3FF-450C-8A73-9A5CE02820B2}" dt="2024-09-08T14:40:41.138" v="87" actId="478"/>
          <ac:spMkLst>
            <pc:docMk/>
            <pc:sldMk cId="2930281777" sldId="281"/>
            <ac:spMk id="2" creationId="{11BAE244-2406-09C7-E8D8-EFA74BA239B2}"/>
          </ac:spMkLst>
        </pc:spChg>
        <pc:spChg chg="del">
          <ac:chgData name="Nicolás Rodríguez Uribe" userId="743eddab-4d2c-4c93-bdc4-e21608900313" providerId="ADAL" clId="{50C335B8-C3FF-450C-8A73-9A5CE02820B2}" dt="2024-09-08T14:40:34.846" v="84" actId="478"/>
          <ac:spMkLst>
            <pc:docMk/>
            <pc:sldMk cId="2930281777" sldId="281"/>
            <ac:spMk id="3" creationId="{8DEC0EF6-361E-0192-1263-123293496F7F}"/>
          </ac:spMkLst>
        </pc:spChg>
        <pc:spChg chg="del">
          <ac:chgData name="Nicolás Rodríguez Uribe" userId="743eddab-4d2c-4c93-bdc4-e21608900313" providerId="ADAL" clId="{50C335B8-C3FF-450C-8A73-9A5CE02820B2}" dt="2024-09-08T14:40:34.846" v="84" actId="478"/>
          <ac:spMkLst>
            <pc:docMk/>
            <pc:sldMk cId="2930281777" sldId="281"/>
            <ac:spMk id="4" creationId="{BC27340E-02AA-11F2-51BE-93AD22DB29B2}"/>
          </ac:spMkLst>
        </pc:spChg>
        <pc:spChg chg="del">
          <ac:chgData name="Nicolás Rodríguez Uribe" userId="743eddab-4d2c-4c93-bdc4-e21608900313" providerId="ADAL" clId="{50C335B8-C3FF-450C-8A73-9A5CE02820B2}" dt="2024-09-08T14:40:37.922" v="85" actId="478"/>
          <ac:spMkLst>
            <pc:docMk/>
            <pc:sldMk cId="2930281777" sldId="281"/>
            <ac:spMk id="5" creationId="{358AF0A0-556B-15E4-0320-98AF822B0B10}"/>
          </ac:spMkLst>
        </pc:spChg>
        <pc:spChg chg="mod">
          <ac:chgData name="Nicolás Rodríguez Uribe" userId="743eddab-4d2c-4c93-bdc4-e21608900313" providerId="ADAL" clId="{50C335B8-C3FF-450C-8A73-9A5CE02820B2}" dt="2024-09-08T14:44:07.028" v="108" actId="1076"/>
          <ac:spMkLst>
            <pc:docMk/>
            <pc:sldMk cId="2930281777" sldId="281"/>
            <ac:spMk id="6" creationId="{B0A489EE-971D-A5D8-9340-19F129CA968D}"/>
          </ac:spMkLst>
        </pc:spChg>
        <pc:spChg chg="add del mod">
          <ac:chgData name="Nicolás Rodríguez Uribe" userId="743eddab-4d2c-4c93-bdc4-e21608900313" providerId="ADAL" clId="{50C335B8-C3FF-450C-8A73-9A5CE02820B2}" dt="2024-09-08T14:43:52.998" v="104" actId="478"/>
          <ac:spMkLst>
            <pc:docMk/>
            <pc:sldMk cId="2930281777" sldId="281"/>
            <ac:spMk id="7" creationId="{9D997EFF-2ADF-B8E8-63CA-F9C051CA7D68}"/>
          </ac:spMkLst>
        </pc:spChg>
        <pc:spChg chg="add del mod">
          <ac:chgData name="Nicolás Rodríguez Uribe" userId="743eddab-4d2c-4c93-bdc4-e21608900313" providerId="ADAL" clId="{50C335B8-C3FF-450C-8A73-9A5CE02820B2}" dt="2024-09-08T14:40:55.335" v="90" actId="478"/>
          <ac:spMkLst>
            <pc:docMk/>
            <pc:sldMk cId="2930281777" sldId="281"/>
            <ac:spMk id="9" creationId="{0C06E48A-9F1D-99CD-776B-5276D3CF4182}"/>
          </ac:spMkLst>
        </pc:spChg>
        <pc:spChg chg="add del mod">
          <ac:chgData name="Nicolás Rodríguez Uribe" userId="743eddab-4d2c-4c93-bdc4-e21608900313" providerId="ADAL" clId="{50C335B8-C3FF-450C-8A73-9A5CE02820B2}" dt="2024-09-08T14:40:45.892" v="89" actId="478"/>
          <ac:spMkLst>
            <pc:docMk/>
            <pc:sldMk cId="2930281777" sldId="281"/>
            <ac:spMk id="10" creationId="{CD9FF28E-35BA-6C6E-C1F8-325D1F484A48}"/>
          </ac:spMkLst>
        </pc:spChg>
        <pc:spChg chg="add mod">
          <ac:chgData name="Nicolás Rodríguez Uribe" userId="743eddab-4d2c-4c93-bdc4-e21608900313" providerId="ADAL" clId="{50C335B8-C3FF-450C-8A73-9A5CE02820B2}" dt="2024-09-08T14:41:00.411" v="91"/>
          <ac:spMkLst>
            <pc:docMk/>
            <pc:sldMk cId="2930281777" sldId="281"/>
            <ac:spMk id="11" creationId="{1E77AC19-C6FE-5E52-4339-3DAE7DDE1322}"/>
          </ac:spMkLst>
        </pc:spChg>
        <pc:spChg chg="add mod">
          <ac:chgData name="Nicolás Rodríguez Uribe" userId="743eddab-4d2c-4c93-bdc4-e21608900313" providerId="ADAL" clId="{50C335B8-C3FF-450C-8A73-9A5CE02820B2}" dt="2024-09-08T14:43:53.604" v="105"/>
          <ac:spMkLst>
            <pc:docMk/>
            <pc:sldMk cId="2930281777" sldId="281"/>
            <ac:spMk id="12" creationId="{AB1BC595-3FEA-209E-B263-00CB17A7B442}"/>
          </ac:spMkLst>
        </pc:spChg>
      </pc:sldChg>
      <pc:sldChg chg="del">
        <pc:chgData name="Nicolás Rodríguez Uribe" userId="743eddab-4d2c-4c93-bdc4-e21608900313" providerId="ADAL" clId="{50C335B8-C3FF-450C-8A73-9A5CE02820B2}" dt="2024-09-08T14:39:14.844" v="0" actId="47"/>
        <pc:sldMkLst>
          <pc:docMk/>
          <pc:sldMk cId="1352069059" sldId="282"/>
        </pc:sldMkLst>
      </pc:sldChg>
      <pc:sldChg chg="del">
        <pc:chgData name="Nicolás Rodríguez Uribe" userId="743eddab-4d2c-4c93-bdc4-e21608900313" providerId="ADAL" clId="{50C335B8-C3FF-450C-8A73-9A5CE02820B2}" dt="2024-09-08T14:39:14.844" v="0" actId="47"/>
        <pc:sldMkLst>
          <pc:docMk/>
          <pc:sldMk cId="3772116465" sldId="283"/>
        </pc:sldMkLst>
      </pc:sldChg>
      <pc:sldChg chg="del">
        <pc:chgData name="Nicolás Rodríguez Uribe" userId="743eddab-4d2c-4c93-bdc4-e21608900313" providerId="ADAL" clId="{50C335B8-C3FF-450C-8A73-9A5CE02820B2}" dt="2024-09-08T14:39:14.844" v="0" actId="47"/>
        <pc:sldMkLst>
          <pc:docMk/>
          <pc:sldMk cId="3551235986" sldId="284"/>
        </pc:sldMkLst>
      </pc:sldChg>
      <pc:sldChg chg="del">
        <pc:chgData name="Nicolás Rodríguez Uribe" userId="743eddab-4d2c-4c93-bdc4-e21608900313" providerId="ADAL" clId="{50C335B8-C3FF-450C-8A73-9A5CE02820B2}" dt="2024-09-08T14:39:14.844" v="0" actId="47"/>
        <pc:sldMkLst>
          <pc:docMk/>
          <pc:sldMk cId="1714527513" sldId="285"/>
        </pc:sldMkLst>
      </pc:sldChg>
      <pc:sldChg chg="del">
        <pc:chgData name="Nicolás Rodríguez Uribe" userId="743eddab-4d2c-4c93-bdc4-e21608900313" providerId="ADAL" clId="{50C335B8-C3FF-450C-8A73-9A5CE02820B2}" dt="2024-09-08T14:39:14.844" v="0" actId="47"/>
        <pc:sldMkLst>
          <pc:docMk/>
          <pc:sldMk cId="1583586337" sldId="286"/>
        </pc:sldMkLst>
      </pc:sldChg>
      <pc:sldChg chg="del">
        <pc:chgData name="Nicolás Rodríguez Uribe" userId="743eddab-4d2c-4c93-bdc4-e21608900313" providerId="ADAL" clId="{50C335B8-C3FF-450C-8A73-9A5CE02820B2}" dt="2024-09-08T14:39:14.844" v="0" actId="47"/>
        <pc:sldMkLst>
          <pc:docMk/>
          <pc:sldMk cId="3524454357" sldId="287"/>
        </pc:sldMkLst>
      </pc:sldChg>
      <pc:sldChg chg="modSp mod">
        <pc:chgData name="Nicolás Rodríguez Uribe" userId="743eddab-4d2c-4c93-bdc4-e21608900313" providerId="ADAL" clId="{50C335B8-C3FF-450C-8A73-9A5CE02820B2}" dt="2024-09-10T16:16:31.729" v="185" actId="113"/>
        <pc:sldMkLst>
          <pc:docMk/>
          <pc:sldMk cId="3849921933" sldId="289"/>
        </pc:sldMkLst>
        <pc:spChg chg="mod">
          <ac:chgData name="Nicolás Rodríguez Uribe" userId="743eddab-4d2c-4c93-bdc4-e21608900313" providerId="ADAL" clId="{50C335B8-C3FF-450C-8A73-9A5CE02820B2}" dt="2024-09-10T16:16:31.729" v="185" actId="113"/>
          <ac:spMkLst>
            <pc:docMk/>
            <pc:sldMk cId="3849921933" sldId="289"/>
            <ac:spMk id="5" creationId="{CA4367EF-420F-8AB9-B445-DF046B536613}"/>
          </ac:spMkLst>
        </pc:spChg>
      </pc:sldChg>
      <pc:sldChg chg="modSp mod">
        <pc:chgData name="Nicolás Rodríguez Uribe" userId="743eddab-4d2c-4c93-bdc4-e21608900313" providerId="ADAL" clId="{50C335B8-C3FF-450C-8A73-9A5CE02820B2}" dt="2024-09-10T16:12:08.359" v="145" actId="20577"/>
        <pc:sldMkLst>
          <pc:docMk/>
          <pc:sldMk cId="227128230" sldId="290"/>
        </pc:sldMkLst>
        <pc:spChg chg="mod">
          <ac:chgData name="Nicolás Rodríguez Uribe" userId="743eddab-4d2c-4c93-bdc4-e21608900313" providerId="ADAL" clId="{50C335B8-C3FF-450C-8A73-9A5CE02820B2}" dt="2024-09-10T16:12:08.359" v="145" actId="20577"/>
          <ac:spMkLst>
            <pc:docMk/>
            <pc:sldMk cId="227128230" sldId="290"/>
            <ac:spMk id="5" creationId="{CA4367EF-420F-8AB9-B445-DF046B536613}"/>
          </ac:spMkLst>
        </pc:spChg>
      </pc:sldChg>
      <pc:sldChg chg="modSp mod">
        <pc:chgData name="Nicolás Rodríguez Uribe" userId="743eddab-4d2c-4c93-bdc4-e21608900313" providerId="ADAL" clId="{50C335B8-C3FF-450C-8A73-9A5CE02820B2}" dt="2024-09-10T16:12:42.359" v="152" actId="6549"/>
        <pc:sldMkLst>
          <pc:docMk/>
          <pc:sldMk cId="3560806317" sldId="291"/>
        </pc:sldMkLst>
        <pc:spChg chg="mod">
          <ac:chgData name="Nicolás Rodríguez Uribe" userId="743eddab-4d2c-4c93-bdc4-e21608900313" providerId="ADAL" clId="{50C335B8-C3FF-450C-8A73-9A5CE02820B2}" dt="2024-09-10T16:12:42.359" v="152" actId="6549"/>
          <ac:spMkLst>
            <pc:docMk/>
            <pc:sldMk cId="3560806317" sldId="291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50C335B8-C3FF-450C-8A73-9A5CE02820B2}" dt="2024-09-10T16:17:44.282" v="199" actId="20577"/>
        <pc:sldMkLst>
          <pc:docMk/>
          <pc:sldMk cId="2094932986" sldId="292"/>
        </pc:sldMkLst>
        <pc:spChg chg="mod">
          <ac:chgData name="Nicolás Rodríguez Uribe" userId="743eddab-4d2c-4c93-bdc4-e21608900313" providerId="ADAL" clId="{50C335B8-C3FF-450C-8A73-9A5CE02820B2}" dt="2024-09-10T16:17:44.282" v="199" actId="20577"/>
          <ac:spMkLst>
            <pc:docMk/>
            <pc:sldMk cId="2094932986" sldId="292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50C335B8-C3FF-450C-8A73-9A5CE02820B2}" dt="2024-09-10T16:16:42.426" v="188" actId="113"/>
        <pc:sldMkLst>
          <pc:docMk/>
          <pc:sldMk cId="3923830512" sldId="293"/>
        </pc:sldMkLst>
        <pc:spChg chg="mod">
          <ac:chgData name="Nicolás Rodríguez Uribe" userId="743eddab-4d2c-4c93-bdc4-e21608900313" providerId="ADAL" clId="{50C335B8-C3FF-450C-8A73-9A5CE02820B2}" dt="2024-09-10T16:16:42.426" v="188" actId="113"/>
          <ac:spMkLst>
            <pc:docMk/>
            <pc:sldMk cId="3923830512" sldId="293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50C335B8-C3FF-450C-8A73-9A5CE02820B2}" dt="2024-09-10T16:16:56.742" v="191" actId="113"/>
        <pc:sldMkLst>
          <pc:docMk/>
          <pc:sldMk cId="1836715430" sldId="294"/>
        </pc:sldMkLst>
        <pc:spChg chg="mod">
          <ac:chgData name="Nicolás Rodríguez Uribe" userId="743eddab-4d2c-4c93-bdc4-e21608900313" providerId="ADAL" clId="{50C335B8-C3FF-450C-8A73-9A5CE02820B2}" dt="2024-09-10T16:16:56.742" v="191" actId="113"/>
          <ac:spMkLst>
            <pc:docMk/>
            <pc:sldMk cId="1836715430" sldId="294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50C335B8-C3FF-450C-8A73-9A5CE02820B2}" dt="2024-09-10T16:19:50.108" v="225" actId="113"/>
        <pc:sldMkLst>
          <pc:docMk/>
          <pc:sldMk cId="670278388" sldId="295"/>
        </pc:sldMkLst>
        <pc:spChg chg="mod">
          <ac:chgData name="Nicolás Rodríguez Uribe" userId="743eddab-4d2c-4c93-bdc4-e21608900313" providerId="ADAL" clId="{50C335B8-C3FF-450C-8A73-9A5CE02820B2}" dt="2024-09-10T16:19:50.108" v="225" actId="113"/>
          <ac:spMkLst>
            <pc:docMk/>
            <pc:sldMk cId="670278388" sldId="295"/>
            <ac:spMk id="5" creationId="{CA4367EF-420F-8AB9-B445-DF046B536613}"/>
          </ac:spMkLst>
        </pc:spChg>
      </pc:sldChg>
      <pc:sldChg chg="modSp mod">
        <pc:chgData name="Nicolás Rodríguez Uribe" userId="743eddab-4d2c-4c93-bdc4-e21608900313" providerId="ADAL" clId="{50C335B8-C3FF-450C-8A73-9A5CE02820B2}" dt="2024-09-11T13:41:49.919" v="226" actId="6549"/>
        <pc:sldMkLst>
          <pc:docMk/>
          <pc:sldMk cId="1467627954" sldId="299"/>
        </pc:sldMkLst>
        <pc:spChg chg="mod">
          <ac:chgData name="Nicolás Rodríguez Uribe" userId="743eddab-4d2c-4c93-bdc4-e21608900313" providerId="ADAL" clId="{50C335B8-C3FF-450C-8A73-9A5CE02820B2}" dt="2024-09-11T13:41:49.919" v="226" actId="6549"/>
          <ac:spMkLst>
            <pc:docMk/>
            <pc:sldMk cId="1467627954" sldId="299"/>
            <ac:spMk id="5" creationId="{CA4367EF-420F-8AB9-B445-DF046B536613}"/>
          </ac:spMkLst>
        </pc:spChg>
      </pc:sldChg>
      <pc:sldChg chg="modSp mod ord">
        <pc:chgData name="Nicolás Rodríguez Uribe" userId="743eddab-4d2c-4c93-bdc4-e21608900313" providerId="ADAL" clId="{50C335B8-C3FF-450C-8A73-9A5CE02820B2}" dt="2024-09-12T09:37:45.125" v="488" actId="1036"/>
        <pc:sldMkLst>
          <pc:docMk/>
          <pc:sldMk cId="1218267637" sldId="300"/>
        </pc:sldMkLst>
        <pc:spChg chg="mod">
          <ac:chgData name="Nicolás Rodríguez Uribe" userId="743eddab-4d2c-4c93-bdc4-e21608900313" providerId="ADAL" clId="{50C335B8-C3FF-450C-8A73-9A5CE02820B2}" dt="2024-09-12T09:37:45.125" v="488" actId="1036"/>
          <ac:spMkLst>
            <pc:docMk/>
            <pc:sldMk cId="1218267637" sldId="300"/>
            <ac:spMk id="5" creationId="{CA4367EF-420F-8AB9-B445-DF046B536613}"/>
          </ac:spMkLst>
        </pc:spChg>
      </pc:sldChg>
      <pc:sldChg chg="modSp add mod ord">
        <pc:chgData name="Nicolás Rodríguez Uribe" userId="743eddab-4d2c-4c93-bdc4-e21608900313" providerId="ADAL" clId="{50C335B8-C3FF-450C-8A73-9A5CE02820B2}" dt="2024-09-11T13:45:44.370" v="294" actId="6549"/>
        <pc:sldMkLst>
          <pc:docMk/>
          <pc:sldMk cId="2317777915" sldId="301"/>
        </pc:sldMkLst>
        <pc:spChg chg="mod">
          <ac:chgData name="Nicolás Rodríguez Uribe" userId="743eddab-4d2c-4c93-bdc4-e21608900313" providerId="ADAL" clId="{50C335B8-C3FF-450C-8A73-9A5CE02820B2}" dt="2024-09-11T13:45:44.370" v="294" actId="6549"/>
          <ac:spMkLst>
            <pc:docMk/>
            <pc:sldMk cId="2317777915" sldId="301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50C335B8-C3FF-450C-8A73-9A5CE02820B2}" dt="2024-09-12T10:48:52.740" v="536" actId="113"/>
        <pc:sldMkLst>
          <pc:docMk/>
          <pc:sldMk cId="4672186" sldId="302"/>
        </pc:sldMkLst>
        <pc:spChg chg="mod">
          <ac:chgData name="Nicolás Rodríguez Uribe" userId="743eddab-4d2c-4c93-bdc4-e21608900313" providerId="ADAL" clId="{50C335B8-C3FF-450C-8A73-9A5CE02820B2}" dt="2024-09-12T09:38:13.830" v="504" actId="20577"/>
          <ac:spMkLst>
            <pc:docMk/>
            <pc:sldMk cId="4672186" sldId="302"/>
            <ac:spMk id="4" creationId="{EC7282F1-25B7-6A2B-F234-CA687E2D4AE7}"/>
          </ac:spMkLst>
        </pc:spChg>
        <pc:spChg chg="mod">
          <ac:chgData name="Nicolás Rodríguez Uribe" userId="743eddab-4d2c-4c93-bdc4-e21608900313" providerId="ADAL" clId="{50C335B8-C3FF-450C-8A73-9A5CE02820B2}" dt="2024-09-12T10:48:52.740" v="536" actId="113"/>
          <ac:spMkLst>
            <pc:docMk/>
            <pc:sldMk cId="4672186" sldId="302"/>
            <ac:spMk id="5" creationId="{CA4367EF-420F-8AB9-B445-DF046B536613}"/>
          </ac:spMkLst>
        </pc:spChg>
      </pc:sldChg>
      <pc:sldChg chg="modSp add del mod">
        <pc:chgData name="Nicolás Rodríguez Uribe" userId="743eddab-4d2c-4c93-bdc4-e21608900313" providerId="ADAL" clId="{50C335B8-C3FF-450C-8A73-9A5CE02820B2}" dt="2024-09-12T09:37:49.460" v="489" actId="47"/>
        <pc:sldMkLst>
          <pc:docMk/>
          <pc:sldMk cId="231213467" sldId="302"/>
        </pc:sldMkLst>
        <pc:spChg chg="mod">
          <ac:chgData name="Nicolás Rodríguez Uribe" userId="743eddab-4d2c-4c93-bdc4-e21608900313" providerId="ADAL" clId="{50C335B8-C3FF-450C-8A73-9A5CE02820B2}" dt="2024-09-12T09:37:20.987" v="473" actId="21"/>
          <ac:spMkLst>
            <pc:docMk/>
            <pc:sldMk cId="231213467" sldId="302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50C335B8-C3FF-450C-8A73-9A5CE02820B2}" dt="2024-09-12T10:49:23.510" v="538"/>
        <pc:sldMkLst>
          <pc:docMk/>
          <pc:sldMk cId="1209136678" sldId="303"/>
        </pc:sldMkLst>
        <pc:spChg chg="mod">
          <ac:chgData name="Nicolás Rodríguez Uribe" userId="743eddab-4d2c-4c93-bdc4-e21608900313" providerId="ADAL" clId="{50C335B8-C3FF-450C-8A73-9A5CE02820B2}" dt="2024-09-12T10:49:23.510" v="538"/>
          <ac:spMkLst>
            <pc:docMk/>
            <pc:sldMk cId="1209136678" sldId="303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50C335B8-C3FF-450C-8A73-9A5CE02820B2}" dt="2024-09-12T10:56:24.991" v="556" actId="20577"/>
        <pc:sldMkLst>
          <pc:docMk/>
          <pc:sldMk cId="333829605" sldId="304"/>
        </pc:sldMkLst>
        <pc:spChg chg="mod">
          <ac:chgData name="Nicolás Rodríguez Uribe" userId="743eddab-4d2c-4c93-bdc4-e21608900313" providerId="ADAL" clId="{50C335B8-C3FF-450C-8A73-9A5CE02820B2}" dt="2024-09-12T10:56:24.991" v="556" actId="20577"/>
          <ac:spMkLst>
            <pc:docMk/>
            <pc:sldMk cId="333829605" sldId="304"/>
            <ac:spMk id="5" creationId="{CA4367EF-420F-8AB9-B445-DF046B536613}"/>
          </ac:spMkLst>
        </pc:spChg>
      </pc:sldChg>
      <pc:sldChg chg="modSp add del mod">
        <pc:chgData name="Nicolás Rodríguez Uribe" userId="743eddab-4d2c-4c93-bdc4-e21608900313" providerId="ADAL" clId="{50C335B8-C3FF-450C-8A73-9A5CE02820B2}" dt="2024-09-12T10:46:20.361" v="524" actId="47"/>
        <pc:sldMkLst>
          <pc:docMk/>
          <pc:sldMk cId="3021382022" sldId="304"/>
        </pc:sldMkLst>
        <pc:spChg chg="mod">
          <ac:chgData name="Nicolás Rodríguez Uribe" userId="743eddab-4d2c-4c93-bdc4-e21608900313" providerId="ADAL" clId="{50C335B8-C3FF-450C-8A73-9A5CE02820B2}" dt="2024-09-12T10:45:39.410" v="518" actId="15"/>
          <ac:spMkLst>
            <pc:docMk/>
            <pc:sldMk cId="3021382022" sldId="304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50C335B8-C3FF-450C-8A73-9A5CE02820B2}" dt="2024-09-12T10:58:17.022" v="563" actId="6549"/>
        <pc:sldMkLst>
          <pc:docMk/>
          <pc:sldMk cId="1148441993" sldId="305"/>
        </pc:sldMkLst>
        <pc:spChg chg="mod">
          <ac:chgData name="Nicolás Rodríguez Uribe" userId="743eddab-4d2c-4c93-bdc4-e21608900313" providerId="ADAL" clId="{50C335B8-C3FF-450C-8A73-9A5CE02820B2}" dt="2024-09-12T10:58:17.022" v="563" actId="6549"/>
          <ac:spMkLst>
            <pc:docMk/>
            <pc:sldMk cId="1148441993" sldId="305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50C335B8-C3FF-450C-8A73-9A5CE02820B2}" dt="2024-09-12T10:58:56.054" v="572" actId="6549"/>
        <pc:sldMkLst>
          <pc:docMk/>
          <pc:sldMk cId="2440442678" sldId="306"/>
        </pc:sldMkLst>
        <pc:spChg chg="mod">
          <ac:chgData name="Nicolás Rodríguez Uribe" userId="743eddab-4d2c-4c93-bdc4-e21608900313" providerId="ADAL" clId="{50C335B8-C3FF-450C-8A73-9A5CE02820B2}" dt="2024-09-12T10:58:56.054" v="572" actId="6549"/>
          <ac:spMkLst>
            <pc:docMk/>
            <pc:sldMk cId="2440442678" sldId="306"/>
            <ac:spMk id="5" creationId="{CA4367EF-420F-8AB9-B445-DF046B536613}"/>
          </ac:spMkLst>
        </pc:spChg>
      </pc:sldChg>
      <pc:sldChg chg="modSp add mod">
        <pc:chgData name="Nicolás Rodríguez Uribe" userId="743eddab-4d2c-4c93-bdc4-e21608900313" providerId="ADAL" clId="{50C335B8-C3FF-450C-8A73-9A5CE02820B2}" dt="2024-09-12T11:00:22.719" v="581" actId="6549"/>
        <pc:sldMkLst>
          <pc:docMk/>
          <pc:sldMk cId="1483208485" sldId="307"/>
        </pc:sldMkLst>
        <pc:spChg chg="mod">
          <ac:chgData name="Nicolás Rodríguez Uribe" userId="743eddab-4d2c-4c93-bdc4-e21608900313" providerId="ADAL" clId="{50C335B8-C3FF-450C-8A73-9A5CE02820B2}" dt="2024-09-12T11:00:22.719" v="581" actId="6549"/>
          <ac:spMkLst>
            <pc:docMk/>
            <pc:sldMk cId="1483208485" sldId="307"/>
            <ac:spMk id="5" creationId="{CA4367EF-420F-8AB9-B445-DF046B5366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702EC-E07C-461F-9AE8-5D13CA0BA2CF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3F779-D5B0-4629-AB7B-680D4D369F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7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182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37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953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12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586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916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3735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5712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091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609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212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232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179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094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720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248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7385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09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526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149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38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862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972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57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3F779-D5B0-4629-AB7B-680D4D369FE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715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61000" y="-32400"/>
            <a:ext cx="7707240" cy="104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30" b="1" spc="-1">
                <a:solidFill>
                  <a:srgbClr val="C9211E"/>
                </a:solidFill>
                <a:latin typeface="Corbel"/>
              </a:rPr>
              <a:t>Click to edit the title text format</a:t>
            </a:r>
            <a:endParaRPr lang="en-US" sz="4000" b="0" strike="noStrike" spc="-1" dirty="0">
              <a:solidFill>
                <a:srgbClr val="4C4C4C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19040" y="1582560"/>
            <a:ext cx="11251680" cy="4589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sz="3600">
                <a:latin typeface="Söhne"/>
              </a:defRPr>
            </a:lvl1pPr>
          </a:lstStyle>
          <a:p>
            <a:pPr algn="ctr"/>
            <a:endParaRPr lang="es-E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465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8D0B-7D4B-E666-8770-B405641A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9693F-C037-2ED3-238C-59757025D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DA11E-D207-634F-1812-FA49BA5F3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C71BE-8CCC-3FD2-3770-AB54B87D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622D5-36C6-757A-387B-1A255AF6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50AB4-5925-1D12-BB30-61C87585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24974-C436-48CA-B88D-B19CF92BA8D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52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8B80-6FB8-4A7B-9AE7-1A9B8F0E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4144E-F330-8DF6-B188-D57EF5025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775CD-FF03-06C8-9E6A-DF0AA194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D646A-D311-85B8-9B71-706570C1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5B12D-256D-B13A-FED2-7BDC044E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24974-C436-48CA-B88D-B19CF92BA8D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582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6CED6-CBDC-6A37-56B8-59DE82781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150ED-655B-9BD2-AB90-6036CBBA3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4ED52-E73C-8B75-7148-F8769BC3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323D7-281F-1469-F5FF-5CAAF371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39D2C-2BCA-A1B3-7BDA-192D772F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24974-C436-48CA-B88D-B19CF92BA8D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977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266880" y="485640"/>
            <a:ext cx="10972320" cy="66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4000" b="0" strike="noStrike" spc="-1">
              <a:solidFill>
                <a:srgbClr val="4C4C4C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419040" y="1582560"/>
            <a:ext cx="11251680" cy="4589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4C4C4C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5714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66880" y="485640"/>
            <a:ext cx="10972320" cy="66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endParaRPr lang="en-US" sz="4000" b="0" strike="noStrike" spc="-1" dirty="0">
              <a:solidFill>
                <a:srgbClr val="4C4C4C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419040" y="1582560"/>
            <a:ext cx="11251680" cy="4589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sz="3600">
                <a:latin typeface="Söhne"/>
              </a:defRPr>
            </a:lvl1pPr>
          </a:lstStyle>
          <a:p>
            <a:pPr algn="ctr"/>
            <a:endParaRPr lang="es-ES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0078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CF33EC33-4B36-5544-9724-F18BD395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baseline="0">
                <a:solidFill>
                  <a:srgbClr val="CB0017"/>
                </a:solidFill>
                <a:latin typeface="Söhne"/>
                <a:cs typeface="Times New Roman" panose="02020603050405020304" pitchFamily="18" charset="0"/>
              </a:defRPr>
            </a:lvl1pPr>
          </a:lstStyle>
          <a:p>
            <a:endParaRPr lang="en-US" sz="4000" b="0" strike="noStrike" spc="-1" dirty="0">
              <a:solidFill>
                <a:srgbClr val="4C4C4C"/>
              </a:solidFill>
              <a:latin typeface="Arial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2D9FF66F-DA14-FCE2-B527-D7226B720291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14280" y="1582560"/>
            <a:ext cx="8438760" cy="4589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buClr>
                <a:srgbClr val="CB0017"/>
              </a:buClr>
              <a:defRPr sz="3600">
                <a:latin typeface="Söhne"/>
                <a:cs typeface="Quire Sans" panose="020B0502040400020003" pitchFamily="34" charset="0"/>
              </a:defRPr>
            </a:lvl1pPr>
          </a:lstStyle>
          <a:p>
            <a:pPr algn="ctr"/>
            <a:endParaRPr lang="es-ES" sz="3200" b="0" strike="noStrike" spc="-1" dirty="0">
              <a:latin typeface="Arial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34EBA95-125B-D05D-FC5C-899BD5F0D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13875" y="6505020"/>
            <a:ext cx="524774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20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5CC8-A8B5-153C-387B-906BCA32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0E74-379E-DFFC-0CD6-7865C3EB3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249F8-8CED-49DB-4A36-38A4741A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5BF5B-9580-AADF-8A41-8927D24E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39A4-7ED7-07BB-F5AD-A8AED068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434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D047-47C2-51D3-4BA2-71DFD9AD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C5E2A-74F2-9775-48CE-783554DA4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EF781-E97E-76AB-9533-57F2BAEB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1BD4-4894-5A50-FCD2-1D1511A5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21FC9-95F2-A4EB-C630-8D27FBFB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2391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31EA-D083-FBBA-E9E7-1B41D0DA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A69D-261F-5C51-60DD-0F399D537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5E8B0-BDB4-44A9-133D-905D48790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53AD7-6A4C-8FA9-4019-7AE639CF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61B42-98D9-06C5-7CA2-2999DF97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757B7-CEF7-1374-D6C1-0F60AD76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556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CA69-EA6C-DEF3-35CF-A1FEDBAC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CCBB7-AD4F-9E69-9350-B6BB6C87F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9B408-E54C-C120-351C-ADF62E3DB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0F3A9-2703-E2F8-D325-F3C66B390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5A3AC-4A4A-38DB-3C55-2949F77DF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6D448-7913-48EF-A229-8EF36966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FD8A2-DDC8-0994-DD38-BE6522DB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6604F-1596-5A14-F4C1-EA5F6824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92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D1C7-FF8C-6D82-4401-A2FE6BC6F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B3122-0C49-B387-2BCA-F1186DCA2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A8D1A-6574-5307-649D-385660C0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628D-8D58-A983-234A-DCFC16AD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FA6C5-B9EA-25C7-94B3-D75AD816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24974-C436-48CA-B88D-B19CF92BA8D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750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FB29-EE28-1FF6-A336-53F8933B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B5199-96BF-8044-C8D5-70C4BF5E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898AD-B888-296D-76E7-A46DD664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152C9-DB55-9313-1628-97529437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4552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AFD53-DDB4-0EE7-C123-509F554E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5C9E7-B3BD-2ACB-ACE2-0EAAE6C9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038FD-C168-07B7-5987-03463408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216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F82C-B5DA-DFAE-80E9-CBE4E23E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CD57-CF33-646B-8329-499DB7451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22226-BEF8-5683-D7B3-D3363AFCD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820B1-D414-675F-F01E-2C8AC7CB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FFE63-3DEC-49A6-9DFB-790BEE28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C837C-F940-108D-7F2C-31C639B0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566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27A7-3F23-467C-8616-7121B12B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91AA2-ADEA-10E8-81DD-881A11CD4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EA926-0DD8-CF86-2EA4-C346B30FA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38F60-39E5-F038-7F8F-07CF4D9E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A2252-DE85-B5CE-51E2-5A329F52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DF584-02F0-19E4-2E13-29A4F210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575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0820-8AF5-1E62-A046-581DDD2E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DCB83-EE90-B3E7-A5CD-1F1B07EA4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6954F-0589-4A6E-CB12-0A23C3D9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99D2-DEEE-0772-FEF5-C93A4E5A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CF78-BDE4-E25C-F6BA-FE9C5550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525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408B8-C8D0-56C0-7ADE-57053860F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B0286-59AE-7C4B-9F0D-6CEE2EE4C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9BE8F-27A8-7563-78F6-A303A12B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8FFC5-0357-FEE2-66E9-CB9473EC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61434-0845-A838-1902-F6CA77DF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7145-6311-8478-4FF7-D964F8F3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FBBC-9E14-8DB7-2CA1-835C9896E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9699-8A00-88D9-B1DA-1C194D93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30647-4942-555F-A334-688EAC65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6270B-76B8-6034-3DA6-878CAE23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24974-C436-48CA-B88D-B19CF92BA8D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48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28E6-5315-658B-260B-43AFB7E1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F821F-7548-D1D0-F853-863218B52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F3738-90A6-9CAA-F629-161B12E4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12FF1-B294-B9EB-4BDC-FD0CDA58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663D2-B3E9-FC0E-DC80-D89DCF84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24974-C436-48CA-B88D-B19CF92BA8D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646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D7DC-C609-4F62-9402-FA01774D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69BD2-6EA3-D38F-2EE6-D0337B75E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B930B-821A-DACC-46B1-2C4B44FA9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30C28-974B-5FBA-39BA-674E4C64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7E487-BB42-8861-8121-E3DF322A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8FB79-FECB-1F4F-1E22-E483A93C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24974-C436-48CA-B88D-B19CF92BA8D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11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4361-DDC6-5281-819C-051FD5BB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02A9B-ED8C-3B5F-61F0-67161A06D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33908-5FBA-8654-5AAE-F38D704C5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86522-7A99-52DC-97AE-A3BE58E11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24D9E-D06B-A8A3-FD52-E4914CE5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C0DCD-2AFF-20AC-C265-B591B668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1596A-33D9-57E1-4016-CB5A7A26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EBFF1-6E55-CE88-90B0-436882A9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24974-C436-48CA-B88D-B19CF92BA8D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356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B069-34E6-4EF8-6989-AE89B0E3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0D5A3-F6E9-A050-6D11-23EA05AE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829F4-71C0-1EBC-34DB-DCD844C6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14FC-572B-BFB3-6C75-273644F6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24974-C436-48CA-B88D-B19CF92BA8D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5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AFD6D-4A03-2E52-F752-09F4BA7D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E0D27-AFCE-0129-073A-5A797842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C85E6-E347-9B1E-5226-38860035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24974-C436-48CA-B88D-B19CF92BA8D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83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AD72-9E19-D0CC-786B-B3716626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508C-7E02-B1E3-022C-17723B9DE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F22AD-2331-0D47-84A4-016D608CE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6296F-6ED9-4BFB-BDEE-3671C0A8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6C4D4-C338-D94E-D6A0-50E0EE3B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2C79D-78F2-790B-359F-F64B3296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24974-C436-48CA-B88D-B19CF92BA8D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23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8 Rectángulo_2">
            <a:extLst>
              <a:ext uri="{FF2B5EF4-FFF2-40B4-BE49-F238E27FC236}">
                <a16:creationId xmlns:a16="http://schemas.microsoft.com/office/drawing/2014/main" id="{A30849E4-1099-6697-4E31-94A70AAD25E3}"/>
              </a:ext>
            </a:extLst>
          </p:cNvPr>
          <p:cNvSpPr/>
          <p:nvPr userDrawn="1"/>
        </p:nvSpPr>
        <p:spPr>
          <a:xfrm>
            <a:off x="-1" y="5949756"/>
            <a:ext cx="12192001" cy="928315"/>
          </a:xfrm>
          <a:prstGeom prst="rect">
            <a:avLst/>
          </a:prstGeom>
          <a:solidFill>
            <a:srgbClr val="000000"/>
          </a:solidFill>
          <a:ln w="50760">
            <a:noFill/>
          </a:ln>
          <a:effectLst>
            <a:outerShdw dist="25560" dir="540000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 dirty="0"/>
          </a:p>
        </p:txBody>
      </p:sp>
      <p:sp>
        <p:nvSpPr>
          <p:cNvPr id="8" name="32 Rectángulo">
            <a:extLst>
              <a:ext uri="{FF2B5EF4-FFF2-40B4-BE49-F238E27FC236}">
                <a16:creationId xmlns:a16="http://schemas.microsoft.com/office/drawing/2014/main" id="{E3C80A5F-50DD-A4E3-3250-3998DCB8EB25}"/>
              </a:ext>
            </a:extLst>
          </p:cNvPr>
          <p:cNvSpPr/>
          <p:nvPr userDrawn="1"/>
        </p:nvSpPr>
        <p:spPr>
          <a:xfrm flipV="1">
            <a:off x="359" y="-11164"/>
            <a:ext cx="12191641" cy="253439"/>
          </a:xfrm>
          <a:prstGeom prst="rect">
            <a:avLst/>
          </a:prstGeom>
          <a:solidFill>
            <a:srgbClr val="CB0017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A10D2B2-6AA0-9A2F-0926-113B081EE13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14799" y="5018956"/>
            <a:ext cx="39624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3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2 Rectángulo">
            <a:extLst>
              <a:ext uri="{FF2B5EF4-FFF2-40B4-BE49-F238E27FC236}">
                <a16:creationId xmlns:a16="http://schemas.microsoft.com/office/drawing/2014/main" id="{2B9908EF-321C-44D3-7683-85AE0E35EE64}"/>
              </a:ext>
            </a:extLst>
          </p:cNvPr>
          <p:cNvSpPr/>
          <p:nvPr userDrawn="1"/>
        </p:nvSpPr>
        <p:spPr>
          <a:xfrm flipV="1">
            <a:off x="359" y="-11164"/>
            <a:ext cx="12191641" cy="253439"/>
          </a:xfrm>
          <a:prstGeom prst="rect">
            <a:avLst/>
          </a:prstGeom>
          <a:solidFill>
            <a:srgbClr val="CB0017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32 Rectángulo">
            <a:extLst>
              <a:ext uri="{FF2B5EF4-FFF2-40B4-BE49-F238E27FC236}">
                <a16:creationId xmlns:a16="http://schemas.microsoft.com/office/drawing/2014/main" id="{FBCB3CC0-E4BC-B4E6-51BD-CB7EFB49383B}"/>
              </a:ext>
            </a:extLst>
          </p:cNvPr>
          <p:cNvSpPr/>
          <p:nvPr userDrawn="1"/>
        </p:nvSpPr>
        <p:spPr>
          <a:xfrm>
            <a:off x="0" y="992658"/>
            <a:ext cx="12191641" cy="45719"/>
          </a:xfrm>
          <a:prstGeom prst="rect">
            <a:avLst/>
          </a:prstGeom>
          <a:solidFill>
            <a:srgbClr val="CB0017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0C145F7-DDE3-95E4-AD7A-88BB9D98F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13875" y="6505020"/>
            <a:ext cx="524774" cy="365125"/>
          </a:xfrm>
          <a:prstGeom prst="rect">
            <a:avLst/>
          </a:prstGeom>
        </p:spPr>
        <p:txBody>
          <a:bodyPr/>
          <a:lstStyle/>
          <a:p>
            <a:fld id="{C3C68E28-6A0B-4E0D-A95D-AA2B793B86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31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colas.rodriguez@urjc.es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nicolas.rodriguez@urjc.e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1BAE244-2406-09C7-E8D8-EFA74BA239B2}"/>
              </a:ext>
            </a:extLst>
          </p:cNvPr>
          <p:cNvSpPr txBox="1">
            <a:spLocks/>
          </p:cNvSpPr>
          <p:nvPr/>
        </p:nvSpPr>
        <p:spPr>
          <a:xfrm>
            <a:off x="246888" y="509432"/>
            <a:ext cx="11667743" cy="38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lang="es-ES" sz="4800" b="1" spc="-1" dirty="0">
                <a:solidFill>
                  <a:srgbClr val="CB0017"/>
                </a:solidFill>
                <a:latin typeface="Corbel"/>
              </a:rPr>
              <a:t>Grado en Ingeniería del Software</a:t>
            </a: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lang="es-ES" sz="4800" b="1" spc="-1" dirty="0">
                <a:solidFill>
                  <a:srgbClr val="CB0017"/>
                </a:solidFill>
                <a:latin typeface="Corbel"/>
              </a:rPr>
              <a:t>Investigación Operativa</a:t>
            </a: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lang="es-ES" sz="3600" b="1" spc="-1" dirty="0">
                <a:solidFill>
                  <a:srgbClr val="CB0017"/>
                </a:solidFill>
                <a:latin typeface="Corbel"/>
              </a:rPr>
              <a:t>BLOQUE I. INTRODUCCIÓN</a:t>
            </a: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lang="es-ES" sz="3600" b="1" spc="-1" dirty="0">
                <a:solidFill>
                  <a:srgbClr val="CB0017"/>
                </a:solidFill>
                <a:latin typeface="Corbel"/>
              </a:rPr>
              <a:t>Tema 1: Introducción a la </a:t>
            </a: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lang="es-ES" sz="3600" b="1" spc="-1" dirty="0">
                <a:solidFill>
                  <a:srgbClr val="CB0017"/>
                </a:solidFill>
                <a:latin typeface="Corbel"/>
              </a:rPr>
              <a:t>Investigación Operativa</a:t>
            </a:r>
          </a:p>
        </p:txBody>
      </p:sp>
      <p:sp>
        <p:nvSpPr>
          <p:cNvPr id="3" name="7 CuadroTexto_3">
            <a:extLst>
              <a:ext uri="{FF2B5EF4-FFF2-40B4-BE49-F238E27FC236}">
                <a16:creationId xmlns:a16="http://schemas.microsoft.com/office/drawing/2014/main" id="{8DEC0EF6-361E-0192-1263-123293496F7F}"/>
              </a:ext>
            </a:extLst>
          </p:cNvPr>
          <p:cNvSpPr/>
          <p:nvPr/>
        </p:nvSpPr>
        <p:spPr>
          <a:xfrm>
            <a:off x="4850400" y="6109234"/>
            <a:ext cx="249120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FFFFFF"/>
                </a:solidFill>
                <a:latin typeface="Corbel"/>
              </a:rPr>
              <a:t>Nicolás Rodríguez</a:t>
            </a:r>
          </a:p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FFFFFF"/>
                </a:solidFill>
                <a:latin typeface="Corbel"/>
                <a:hlinkClick r:id="rId2"/>
              </a:rPr>
              <a:t>nicolas.rodriguez@urjc.es</a:t>
            </a:r>
            <a:endParaRPr lang="en-US" sz="1600" spc="-1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8" name="Forma libre: forma 421">
            <a:extLst>
              <a:ext uri="{FF2B5EF4-FFF2-40B4-BE49-F238E27FC236}">
                <a16:creationId xmlns:a16="http://schemas.microsoft.com/office/drawing/2014/main" id="{EDE3D86E-5564-7827-58E0-3D3BA69429A9}"/>
              </a:ext>
            </a:extLst>
          </p:cNvPr>
          <p:cNvSpPr/>
          <p:nvPr/>
        </p:nvSpPr>
        <p:spPr>
          <a:xfrm>
            <a:off x="9568836" y="6109234"/>
            <a:ext cx="2491200" cy="651776"/>
          </a:xfrm>
          <a:custGeom>
            <a:avLst/>
            <a:gdLst/>
            <a:ahLst/>
            <a:cxnLst/>
            <a:rect l="0" t="0" r="r" b="b"/>
            <a:pathLst>
              <a:path w="2178" h="625">
                <a:moveTo>
                  <a:pt x="488" y="260"/>
                </a:moveTo>
                <a:cubicBezTo>
                  <a:pt x="470" y="228"/>
                  <a:pt x="440" y="215"/>
                  <a:pt x="405" y="215"/>
                </a:cubicBezTo>
                <a:cubicBezTo>
                  <a:pt x="355" y="215"/>
                  <a:pt x="314" y="251"/>
                  <a:pt x="314" y="312"/>
                </a:cubicBezTo>
                <a:cubicBezTo>
                  <a:pt x="314" y="374"/>
                  <a:pt x="352" y="409"/>
                  <a:pt x="407" y="409"/>
                </a:cubicBezTo>
                <a:cubicBezTo>
                  <a:pt x="442" y="409"/>
                  <a:pt x="472" y="389"/>
                  <a:pt x="489" y="360"/>
                </a:cubicBezTo>
                <a:lnTo>
                  <a:pt x="450" y="340"/>
                </a:lnTo>
                <a:cubicBezTo>
                  <a:pt x="442" y="361"/>
                  <a:pt x="428" y="367"/>
                  <a:pt x="412" y="367"/>
                </a:cubicBezTo>
                <a:cubicBezTo>
                  <a:pt x="383" y="367"/>
                  <a:pt x="370" y="343"/>
                  <a:pt x="370" y="312"/>
                </a:cubicBezTo>
                <a:cubicBezTo>
                  <a:pt x="370" y="280"/>
                  <a:pt x="381" y="257"/>
                  <a:pt x="412" y="257"/>
                </a:cubicBezTo>
                <a:cubicBezTo>
                  <a:pt x="420" y="257"/>
                  <a:pt x="437" y="261"/>
                  <a:pt x="446" y="282"/>
                </a:cubicBezTo>
                <a:lnTo>
                  <a:pt x="488" y="260"/>
                </a:lnTo>
                <a:moveTo>
                  <a:pt x="308" y="260"/>
                </a:moveTo>
                <a:cubicBezTo>
                  <a:pt x="290" y="228"/>
                  <a:pt x="260" y="215"/>
                  <a:pt x="225" y="215"/>
                </a:cubicBezTo>
                <a:cubicBezTo>
                  <a:pt x="175" y="215"/>
                  <a:pt x="134" y="251"/>
                  <a:pt x="134" y="312"/>
                </a:cubicBezTo>
                <a:cubicBezTo>
                  <a:pt x="134" y="374"/>
                  <a:pt x="172" y="409"/>
                  <a:pt x="227" y="409"/>
                </a:cubicBezTo>
                <a:cubicBezTo>
                  <a:pt x="262" y="409"/>
                  <a:pt x="292" y="389"/>
                  <a:pt x="309" y="360"/>
                </a:cubicBezTo>
                <a:lnTo>
                  <a:pt x="270" y="340"/>
                </a:lnTo>
                <a:cubicBezTo>
                  <a:pt x="262" y="361"/>
                  <a:pt x="249" y="367"/>
                  <a:pt x="232" y="367"/>
                </a:cubicBezTo>
                <a:cubicBezTo>
                  <a:pt x="203" y="367"/>
                  <a:pt x="190" y="343"/>
                  <a:pt x="190" y="312"/>
                </a:cubicBezTo>
                <a:cubicBezTo>
                  <a:pt x="190" y="280"/>
                  <a:pt x="201" y="257"/>
                  <a:pt x="232" y="257"/>
                </a:cubicBezTo>
                <a:cubicBezTo>
                  <a:pt x="240" y="257"/>
                  <a:pt x="257" y="261"/>
                  <a:pt x="266" y="282"/>
                </a:cubicBezTo>
                <a:lnTo>
                  <a:pt x="308" y="260"/>
                </a:lnTo>
                <a:moveTo>
                  <a:pt x="311" y="0"/>
                </a:moveTo>
                <a:cubicBezTo>
                  <a:pt x="226" y="0"/>
                  <a:pt x="150" y="32"/>
                  <a:pt x="92" y="90"/>
                </a:cubicBezTo>
                <a:cubicBezTo>
                  <a:pt x="33" y="151"/>
                  <a:pt x="0" y="230"/>
                  <a:pt x="0" y="312"/>
                </a:cubicBezTo>
                <a:cubicBezTo>
                  <a:pt x="0" y="395"/>
                  <a:pt x="32" y="471"/>
                  <a:pt x="92" y="531"/>
                </a:cubicBezTo>
                <a:cubicBezTo>
                  <a:pt x="151" y="591"/>
                  <a:pt x="229" y="624"/>
                  <a:pt x="311" y="624"/>
                </a:cubicBezTo>
                <a:cubicBezTo>
                  <a:pt x="393" y="624"/>
                  <a:pt x="473" y="591"/>
                  <a:pt x="534" y="531"/>
                </a:cubicBezTo>
                <a:cubicBezTo>
                  <a:pt x="592" y="473"/>
                  <a:pt x="623" y="397"/>
                  <a:pt x="623" y="312"/>
                </a:cubicBezTo>
                <a:cubicBezTo>
                  <a:pt x="623" y="227"/>
                  <a:pt x="592" y="150"/>
                  <a:pt x="533" y="91"/>
                </a:cubicBezTo>
                <a:cubicBezTo>
                  <a:pt x="473" y="32"/>
                  <a:pt x="397" y="0"/>
                  <a:pt x="311" y="0"/>
                </a:cubicBezTo>
                <a:moveTo>
                  <a:pt x="312" y="56"/>
                </a:moveTo>
                <a:cubicBezTo>
                  <a:pt x="382" y="56"/>
                  <a:pt x="444" y="83"/>
                  <a:pt x="493" y="131"/>
                </a:cubicBezTo>
                <a:cubicBezTo>
                  <a:pt x="541" y="179"/>
                  <a:pt x="567" y="243"/>
                  <a:pt x="567" y="312"/>
                </a:cubicBezTo>
                <a:cubicBezTo>
                  <a:pt x="567" y="382"/>
                  <a:pt x="542" y="443"/>
                  <a:pt x="494" y="490"/>
                </a:cubicBezTo>
                <a:cubicBezTo>
                  <a:pt x="443" y="540"/>
                  <a:pt x="379" y="566"/>
                  <a:pt x="312" y="566"/>
                </a:cubicBezTo>
                <a:cubicBezTo>
                  <a:pt x="244" y="566"/>
                  <a:pt x="181" y="540"/>
                  <a:pt x="132" y="491"/>
                </a:cubicBezTo>
                <a:cubicBezTo>
                  <a:pt x="84" y="442"/>
                  <a:pt x="57" y="378"/>
                  <a:pt x="57" y="312"/>
                </a:cubicBezTo>
                <a:cubicBezTo>
                  <a:pt x="57" y="244"/>
                  <a:pt x="84" y="180"/>
                  <a:pt x="132" y="131"/>
                </a:cubicBezTo>
                <a:cubicBezTo>
                  <a:pt x="180" y="82"/>
                  <a:pt x="242" y="56"/>
                  <a:pt x="312" y="56"/>
                </a:cubicBezTo>
                <a:moveTo>
                  <a:pt x="1095" y="0"/>
                </a:moveTo>
                <a:cubicBezTo>
                  <a:pt x="1009" y="0"/>
                  <a:pt x="936" y="30"/>
                  <a:pt x="876" y="91"/>
                </a:cubicBezTo>
                <a:cubicBezTo>
                  <a:pt x="815" y="153"/>
                  <a:pt x="784" y="227"/>
                  <a:pt x="784" y="312"/>
                </a:cubicBezTo>
                <a:cubicBezTo>
                  <a:pt x="784" y="397"/>
                  <a:pt x="815" y="470"/>
                  <a:pt x="876" y="531"/>
                </a:cubicBezTo>
                <a:cubicBezTo>
                  <a:pt x="938" y="593"/>
                  <a:pt x="1011" y="623"/>
                  <a:pt x="1095" y="623"/>
                </a:cubicBezTo>
                <a:cubicBezTo>
                  <a:pt x="1181" y="623"/>
                  <a:pt x="1255" y="592"/>
                  <a:pt x="1318" y="531"/>
                </a:cubicBezTo>
                <a:cubicBezTo>
                  <a:pt x="1378" y="472"/>
                  <a:pt x="1407" y="399"/>
                  <a:pt x="1407" y="312"/>
                </a:cubicBezTo>
                <a:cubicBezTo>
                  <a:pt x="1407" y="225"/>
                  <a:pt x="1377" y="151"/>
                  <a:pt x="1317" y="91"/>
                </a:cubicBezTo>
                <a:cubicBezTo>
                  <a:pt x="1256" y="30"/>
                  <a:pt x="1183" y="0"/>
                  <a:pt x="1095" y="0"/>
                </a:cubicBezTo>
                <a:moveTo>
                  <a:pt x="1096" y="56"/>
                </a:moveTo>
                <a:cubicBezTo>
                  <a:pt x="1167" y="56"/>
                  <a:pt x="1227" y="81"/>
                  <a:pt x="1276" y="131"/>
                </a:cubicBezTo>
                <a:cubicBezTo>
                  <a:pt x="1326" y="180"/>
                  <a:pt x="1351" y="241"/>
                  <a:pt x="1351" y="312"/>
                </a:cubicBezTo>
                <a:cubicBezTo>
                  <a:pt x="1351" y="383"/>
                  <a:pt x="1327" y="443"/>
                  <a:pt x="1278" y="490"/>
                </a:cubicBezTo>
                <a:cubicBezTo>
                  <a:pt x="1226" y="541"/>
                  <a:pt x="1166" y="566"/>
                  <a:pt x="1096" y="566"/>
                </a:cubicBezTo>
                <a:cubicBezTo>
                  <a:pt x="1027" y="566"/>
                  <a:pt x="966" y="541"/>
                  <a:pt x="916" y="491"/>
                </a:cubicBezTo>
                <a:cubicBezTo>
                  <a:pt x="866" y="440"/>
                  <a:pt x="840" y="381"/>
                  <a:pt x="840" y="312"/>
                </a:cubicBezTo>
                <a:cubicBezTo>
                  <a:pt x="840" y="243"/>
                  <a:pt x="866" y="183"/>
                  <a:pt x="917" y="131"/>
                </a:cubicBezTo>
                <a:cubicBezTo>
                  <a:pt x="966" y="81"/>
                  <a:pt x="1026" y="56"/>
                  <a:pt x="1096" y="56"/>
                </a:cubicBezTo>
                <a:moveTo>
                  <a:pt x="1139" y="154"/>
                </a:moveTo>
                <a:cubicBezTo>
                  <a:pt x="1139" y="178"/>
                  <a:pt x="1120" y="198"/>
                  <a:pt x="1096" y="198"/>
                </a:cubicBezTo>
                <a:cubicBezTo>
                  <a:pt x="1072" y="198"/>
                  <a:pt x="1052" y="178"/>
                  <a:pt x="1052" y="154"/>
                </a:cubicBezTo>
                <a:cubicBezTo>
                  <a:pt x="1052" y="130"/>
                  <a:pt x="1072" y="111"/>
                  <a:pt x="1096" y="111"/>
                </a:cubicBezTo>
                <a:cubicBezTo>
                  <a:pt x="1120" y="111"/>
                  <a:pt x="1139" y="130"/>
                  <a:pt x="1139" y="154"/>
                </a:cubicBezTo>
                <a:moveTo>
                  <a:pt x="1180" y="235"/>
                </a:moveTo>
                <a:cubicBezTo>
                  <a:pt x="1180" y="224"/>
                  <a:pt x="1171" y="215"/>
                  <a:pt x="1159" y="215"/>
                </a:cubicBezTo>
                <a:lnTo>
                  <a:pt x="1032" y="215"/>
                </a:lnTo>
                <a:cubicBezTo>
                  <a:pt x="1021" y="215"/>
                  <a:pt x="1012" y="224"/>
                  <a:pt x="1012" y="235"/>
                </a:cubicBezTo>
                <a:lnTo>
                  <a:pt x="1012" y="362"/>
                </a:lnTo>
                <a:lnTo>
                  <a:pt x="1047" y="362"/>
                </a:lnTo>
                <a:lnTo>
                  <a:pt x="1047" y="513"/>
                </a:lnTo>
                <a:lnTo>
                  <a:pt x="1144" y="513"/>
                </a:lnTo>
                <a:lnTo>
                  <a:pt x="1144" y="362"/>
                </a:lnTo>
                <a:lnTo>
                  <a:pt x="1180" y="362"/>
                </a:lnTo>
                <a:lnTo>
                  <a:pt x="1180" y="235"/>
                </a:lnTo>
                <a:moveTo>
                  <a:pt x="1731" y="261"/>
                </a:moveTo>
                <a:lnTo>
                  <a:pt x="1704" y="261"/>
                </a:lnTo>
                <a:lnTo>
                  <a:pt x="1764" y="329"/>
                </a:lnTo>
                <a:lnTo>
                  <a:pt x="1825" y="261"/>
                </a:lnTo>
                <a:lnTo>
                  <a:pt x="1803" y="261"/>
                </a:lnTo>
                <a:cubicBezTo>
                  <a:pt x="1808" y="228"/>
                  <a:pt x="1837" y="207"/>
                  <a:pt x="1870" y="209"/>
                </a:cubicBezTo>
                <a:cubicBezTo>
                  <a:pt x="1872" y="210"/>
                  <a:pt x="1873" y="209"/>
                  <a:pt x="1874" y="209"/>
                </a:cubicBezTo>
                <a:cubicBezTo>
                  <a:pt x="1929" y="209"/>
                  <a:pt x="1951" y="251"/>
                  <a:pt x="1953" y="312"/>
                </a:cubicBezTo>
                <a:cubicBezTo>
                  <a:pt x="1954" y="376"/>
                  <a:pt x="1918" y="415"/>
                  <a:pt x="1874" y="414"/>
                </a:cubicBezTo>
                <a:cubicBezTo>
                  <a:pt x="1829" y="413"/>
                  <a:pt x="1812" y="392"/>
                  <a:pt x="1805" y="359"/>
                </a:cubicBezTo>
                <a:lnTo>
                  <a:pt x="1724" y="359"/>
                </a:lnTo>
                <a:cubicBezTo>
                  <a:pt x="1737" y="435"/>
                  <a:pt x="1793" y="479"/>
                  <a:pt x="1873" y="479"/>
                </a:cubicBezTo>
                <a:cubicBezTo>
                  <a:pt x="1962" y="479"/>
                  <a:pt x="2027" y="404"/>
                  <a:pt x="2027" y="312"/>
                </a:cubicBezTo>
                <a:cubicBezTo>
                  <a:pt x="2027" y="213"/>
                  <a:pt x="1963" y="144"/>
                  <a:pt x="1873" y="144"/>
                </a:cubicBezTo>
                <a:cubicBezTo>
                  <a:pt x="1870" y="144"/>
                  <a:pt x="1867" y="144"/>
                  <a:pt x="1865" y="144"/>
                </a:cubicBezTo>
                <a:cubicBezTo>
                  <a:pt x="1864" y="144"/>
                  <a:pt x="1863" y="144"/>
                  <a:pt x="1863" y="144"/>
                </a:cubicBezTo>
                <a:cubicBezTo>
                  <a:pt x="1807" y="145"/>
                  <a:pt x="1731" y="185"/>
                  <a:pt x="1731" y="261"/>
                </a:cubicBezTo>
                <a:moveTo>
                  <a:pt x="1858" y="0"/>
                </a:moveTo>
                <a:cubicBezTo>
                  <a:pt x="1690" y="5"/>
                  <a:pt x="1554" y="143"/>
                  <a:pt x="1554" y="312"/>
                </a:cubicBezTo>
                <a:cubicBezTo>
                  <a:pt x="1554" y="484"/>
                  <a:pt x="1694" y="623"/>
                  <a:pt x="1866" y="623"/>
                </a:cubicBezTo>
                <a:cubicBezTo>
                  <a:pt x="2038" y="623"/>
                  <a:pt x="2177" y="484"/>
                  <a:pt x="2177" y="312"/>
                </a:cubicBezTo>
                <a:cubicBezTo>
                  <a:pt x="2177" y="140"/>
                  <a:pt x="2037" y="0"/>
                  <a:pt x="1866" y="0"/>
                </a:cubicBezTo>
                <a:cubicBezTo>
                  <a:pt x="1863" y="0"/>
                  <a:pt x="1860" y="0"/>
                  <a:pt x="1858" y="0"/>
                </a:cubicBezTo>
                <a:moveTo>
                  <a:pt x="1857" y="54"/>
                </a:moveTo>
                <a:cubicBezTo>
                  <a:pt x="1860" y="54"/>
                  <a:pt x="1863" y="54"/>
                  <a:pt x="1866" y="54"/>
                </a:cubicBezTo>
                <a:cubicBezTo>
                  <a:pt x="2008" y="54"/>
                  <a:pt x="2124" y="169"/>
                  <a:pt x="2124" y="312"/>
                </a:cubicBezTo>
                <a:cubicBezTo>
                  <a:pt x="2124" y="454"/>
                  <a:pt x="2008" y="570"/>
                  <a:pt x="1866" y="570"/>
                </a:cubicBezTo>
                <a:cubicBezTo>
                  <a:pt x="1723" y="570"/>
                  <a:pt x="1608" y="454"/>
                  <a:pt x="1608" y="312"/>
                </a:cubicBezTo>
                <a:cubicBezTo>
                  <a:pt x="1608" y="172"/>
                  <a:pt x="1719" y="58"/>
                  <a:pt x="1857" y="54"/>
                </a:cubicBezTo>
                <a:close/>
              </a:path>
            </a:pathLst>
          </a:custGeom>
          <a:solidFill>
            <a:srgbClr val="666666"/>
          </a:solidFill>
          <a:ln w="0">
            <a:noFill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Metodología de la Investigación Operativa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b="1" dirty="0"/>
              <a:t>Definición del problema.</a:t>
            </a:r>
          </a:p>
          <a:p>
            <a:r>
              <a:rPr lang="es-ES" dirty="0"/>
              <a:t>Modelado del problema.</a:t>
            </a:r>
          </a:p>
          <a:p>
            <a:r>
              <a:rPr lang="es-ES" dirty="0"/>
              <a:t>Búsqueda de la solución óptima.</a:t>
            </a:r>
          </a:p>
          <a:p>
            <a:r>
              <a:rPr lang="es-ES" dirty="0"/>
              <a:t>Validación del modelo.</a:t>
            </a:r>
          </a:p>
          <a:p>
            <a:r>
              <a:rPr lang="es-ES" dirty="0"/>
              <a:t>Implementación de la solución.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92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Metodología de la Investigación Operativa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Objetivos</a:t>
            </a:r>
            <a:r>
              <a:rPr lang="es-ES" dirty="0"/>
              <a:t>: ¿Qué se desea optimizar? </a:t>
            </a:r>
          </a:p>
          <a:p>
            <a:pPr lvl="1"/>
            <a:r>
              <a:rPr lang="es-ES" dirty="0"/>
              <a:t>Minimización de costes. </a:t>
            </a:r>
          </a:p>
          <a:p>
            <a:pPr lvl="1"/>
            <a:r>
              <a:rPr lang="es-ES" dirty="0"/>
              <a:t>Maximización de beneficios.</a:t>
            </a:r>
          </a:p>
          <a:p>
            <a:pPr lvl="1"/>
            <a:r>
              <a:rPr lang="es-ES" dirty="0"/>
              <a:t>Reducción de tiempos.</a:t>
            </a:r>
          </a:p>
          <a:p>
            <a:pPr lvl="1"/>
            <a:r>
              <a:rPr lang="es-ES" dirty="0"/>
              <a:t>Mejora en la calidad.</a:t>
            </a:r>
          </a:p>
          <a:p>
            <a:pPr lvl="1"/>
            <a:endParaRPr lang="es-ES" dirty="0"/>
          </a:p>
          <a:p>
            <a:r>
              <a:rPr lang="es-ES" b="1" dirty="0"/>
              <a:t>Variables y parámetros:</a:t>
            </a:r>
            <a:r>
              <a:rPr lang="es-ES" dirty="0"/>
              <a:t> Identificación de las variables que controlan el sistema y las relaciones entre ellas. </a:t>
            </a:r>
          </a:p>
          <a:p>
            <a:pPr lvl="1"/>
            <a:r>
              <a:rPr lang="es-ES" dirty="0"/>
              <a:t>Variables de decisión (las que pueden controlarse) </a:t>
            </a:r>
          </a:p>
          <a:p>
            <a:pPr lvl="1"/>
            <a:r>
              <a:rPr lang="es-ES" dirty="0"/>
              <a:t>Parámetros que afectan al sistema pero no pueden modificarse.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2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Metodología de la Investigación Operativa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Restricciones</a:t>
            </a:r>
            <a:r>
              <a:rPr lang="es-ES" dirty="0"/>
              <a:t>: Limitaciones del sistema que restringen las decisiones posibles. Pueden ser:</a:t>
            </a:r>
          </a:p>
          <a:p>
            <a:pPr lvl="1"/>
            <a:r>
              <a:rPr lang="es-ES" dirty="0"/>
              <a:t>Físicas (capacidad de producción).</a:t>
            </a:r>
          </a:p>
          <a:p>
            <a:pPr lvl="1"/>
            <a:r>
              <a:rPr lang="es-ES" dirty="0"/>
              <a:t>Económicas (presupuesto disponible).</a:t>
            </a:r>
          </a:p>
          <a:p>
            <a:pPr lvl="1"/>
            <a:r>
              <a:rPr lang="es-ES" dirty="0"/>
              <a:t>Legales (regulaciones). </a:t>
            </a:r>
          </a:p>
          <a:p>
            <a:pPr lvl="1"/>
            <a:r>
              <a:rPr lang="es-ES" dirty="0"/>
              <a:t>Recursos (número limitado de trabajadores o materiales).</a:t>
            </a:r>
          </a:p>
          <a:p>
            <a:r>
              <a:rPr lang="es-ES" b="1" dirty="0"/>
              <a:t>Ejemplo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Supongamos que el problema es optimizar la distribución de productos de una fábrica a múltiples tiendas, minimizando los costes de transporte. En este caso:</a:t>
            </a:r>
          </a:p>
          <a:p>
            <a:pPr lvl="1"/>
            <a:r>
              <a:rPr lang="es-ES" dirty="0"/>
              <a:t>Función objetivo: </a:t>
            </a:r>
            <a:r>
              <a:rPr lang="es-ES" b="1" dirty="0"/>
              <a:t>minimización de costes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Variables: rutas de transporte y la cantidad de productos enviados.</a:t>
            </a:r>
          </a:p>
          <a:p>
            <a:pPr lvl="1"/>
            <a:r>
              <a:rPr lang="es-ES" dirty="0"/>
              <a:t>Restricciones: capacidad de los vehículos y la demanda de las tiendas.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80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Metodología de la Investigación Operativa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Definición del problema.</a:t>
            </a:r>
          </a:p>
          <a:p>
            <a:r>
              <a:rPr lang="es-ES" b="1" dirty="0"/>
              <a:t>Modelado del problema.</a:t>
            </a:r>
          </a:p>
          <a:p>
            <a:r>
              <a:rPr lang="es-ES" dirty="0"/>
              <a:t>Búsqueda de la solución óptima.</a:t>
            </a:r>
          </a:p>
          <a:p>
            <a:r>
              <a:rPr lang="es-ES" dirty="0"/>
              <a:t>Validación del modelo.</a:t>
            </a:r>
          </a:p>
          <a:p>
            <a:r>
              <a:rPr lang="es-ES" dirty="0"/>
              <a:t>Implementación de la solución.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83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Metodología de la Investigación Operativa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531548"/>
            <a:ext cx="11490624" cy="45892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Modelos matemáticos: </a:t>
            </a:r>
          </a:p>
          <a:p>
            <a:pPr lvl="1"/>
            <a:r>
              <a:rPr lang="es-ES" dirty="0"/>
              <a:t>Se representan mediante ecuaciones matemáticas que describen las relaciones entre las variables. </a:t>
            </a:r>
          </a:p>
          <a:p>
            <a:pPr lvl="1"/>
            <a:r>
              <a:rPr lang="es-ES" dirty="0"/>
              <a:t>Formulación de una </a:t>
            </a:r>
            <a:r>
              <a:rPr lang="es-ES" b="1" dirty="0"/>
              <a:t>función objetivo </a:t>
            </a:r>
            <a:r>
              <a:rPr lang="es-ES" dirty="0"/>
              <a:t>(que se quiere optimizar) y un conjunto de </a:t>
            </a:r>
            <a:r>
              <a:rPr lang="es-ES" b="1" dirty="0"/>
              <a:t>restricciones</a:t>
            </a:r>
            <a:r>
              <a:rPr lang="es-ES" dirty="0"/>
              <a:t> que limitan el espacio de soluciones.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Tipos de modelos: </a:t>
            </a:r>
          </a:p>
          <a:p>
            <a:pPr lvl="1"/>
            <a:r>
              <a:rPr lang="es-ES" dirty="0"/>
              <a:t>Lineales, donde la función objetivo y las restricciones son lineales*.</a:t>
            </a:r>
          </a:p>
          <a:p>
            <a:pPr lvl="1"/>
            <a:r>
              <a:rPr lang="es-ES" dirty="0"/>
              <a:t>No lineales, donde alguna relación no es lineal.</a:t>
            </a:r>
          </a:p>
          <a:p>
            <a:pPr lvl="1"/>
            <a:r>
              <a:rPr lang="es-ES" dirty="0"/>
              <a:t>Estocásticos, si el problema incluye incertidumbre o probabilidades.</a:t>
            </a:r>
          </a:p>
          <a:p>
            <a:r>
              <a:rPr lang="es-ES" b="1" dirty="0"/>
              <a:t>*Las ecuaciones de la función objetivo y las restricciones no contienen potencias, productos entre variables, ni funciones no lineales como logaritmos o exponenciales.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493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Metodología de la Investigación Operativa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Definición del problema.</a:t>
            </a:r>
          </a:p>
          <a:p>
            <a:r>
              <a:rPr lang="es-ES" dirty="0"/>
              <a:t>Modelado del problema.</a:t>
            </a:r>
          </a:p>
          <a:p>
            <a:r>
              <a:rPr lang="es-ES" b="1" dirty="0"/>
              <a:t>Búsqueda de la solución óptima.</a:t>
            </a:r>
          </a:p>
          <a:p>
            <a:r>
              <a:rPr lang="es-ES" dirty="0"/>
              <a:t>Validación del modelo.</a:t>
            </a:r>
          </a:p>
          <a:p>
            <a:r>
              <a:rPr lang="es-ES" dirty="0"/>
              <a:t>Implementación de la solución.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71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Metodología de la Investigación Operativa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r>
              <a:rPr lang="es-ES" dirty="0"/>
              <a:t>Algoritmos de optimización:</a:t>
            </a:r>
          </a:p>
          <a:p>
            <a:pPr lvl="1"/>
            <a:r>
              <a:rPr lang="es-ES" b="1" dirty="0"/>
              <a:t>Método Simplex:</a:t>
            </a:r>
            <a:r>
              <a:rPr lang="es-ES" dirty="0"/>
              <a:t> Muy utilizado en programación lineal.</a:t>
            </a:r>
          </a:p>
          <a:p>
            <a:pPr lvl="1"/>
            <a:r>
              <a:rPr lang="es-ES" b="1" dirty="0"/>
              <a:t>Programación entera</a:t>
            </a:r>
            <a:r>
              <a:rPr lang="es-ES" dirty="0"/>
              <a:t>: Para problemas donde algunas o todas las variables deben tomar valores enteros.</a:t>
            </a:r>
          </a:p>
          <a:p>
            <a:pPr lvl="1"/>
            <a:r>
              <a:rPr lang="es-ES" b="1" dirty="0"/>
              <a:t>Heurísticas y metaheurísticas</a:t>
            </a:r>
            <a:r>
              <a:rPr lang="es-ES" dirty="0"/>
              <a:t>: Utilizadas para problemas grandes o complejos donde los métodos exactos son computacionalmente ineficientes.</a:t>
            </a:r>
          </a:p>
          <a:p>
            <a:pPr lvl="1"/>
            <a:endParaRPr lang="es-ES" dirty="0"/>
          </a:p>
          <a:p>
            <a:r>
              <a:rPr lang="es-ES" dirty="0"/>
              <a:t>Soluciones factibles vs óptimas: </a:t>
            </a:r>
          </a:p>
          <a:p>
            <a:pPr lvl="1"/>
            <a:r>
              <a:rPr lang="es-ES" dirty="0"/>
              <a:t>La solución </a:t>
            </a:r>
            <a:r>
              <a:rPr lang="es-ES" b="1" dirty="0"/>
              <a:t>factible</a:t>
            </a:r>
            <a:r>
              <a:rPr lang="es-ES" dirty="0"/>
              <a:t> es aquella que satisface todas las restricciones.</a:t>
            </a:r>
          </a:p>
          <a:p>
            <a:pPr lvl="1"/>
            <a:r>
              <a:rPr lang="es-ES" dirty="0"/>
              <a:t>La solución </a:t>
            </a:r>
            <a:r>
              <a:rPr lang="es-ES" b="1" dirty="0"/>
              <a:t>óptima</a:t>
            </a:r>
            <a:r>
              <a:rPr lang="es-ES" dirty="0"/>
              <a:t> es la mejor solución factible en términos de la función objetivo.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27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Metodología de la Investigación Operativa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Definición del problema.</a:t>
            </a:r>
          </a:p>
          <a:p>
            <a:r>
              <a:rPr lang="es-ES" dirty="0"/>
              <a:t>Modelado del problema.</a:t>
            </a:r>
          </a:p>
          <a:p>
            <a:r>
              <a:rPr lang="es-ES" dirty="0"/>
              <a:t>Búsqueda de la solución óptima.</a:t>
            </a:r>
          </a:p>
          <a:p>
            <a:r>
              <a:rPr lang="es-ES" b="1" dirty="0"/>
              <a:t>Validación del modelo.</a:t>
            </a:r>
          </a:p>
          <a:p>
            <a:r>
              <a:rPr lang="es-ES" dirty="0"/>
              <a:t>Implementación de la solución.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312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Metodología de la Investigación Operativa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Comprobación de resultados: </a:t>
            </a:r>
          </a:p>
          <a:p>
            <a:pPr lvl="1"/>
            <a:r>
              <a:rPr lang="es-ES" dirty="0"/>
              <a:t>Se comparan los resultados del modelo con los datos históricos o con situaciones reales para verificar su consistencia.</a:t>
            </a:r>
          </a:p>
          <a:p>
            <a:r>
              <a:rPr lang="es-ES" dirty="0"/>
              <a:t>Análisis de sensibilidad: </a:t>
            </a:r>
          </a:p>
          <a:p>
            <a:pPr lvl="1"/>
            <a:r>
              <a:rPr lang="es-ES" dirty="0"/>
              <a:t>Se evalúa cómo la solución óptima varía en respuesta a cambios en los parámetros del modelo. </a:t>
            </a:r>
          </a:p>
          <a:p>
            <a:pPr lvl="1"/>
            <a:r>
              <a:rPr lang="es-ES" dirty="0"/>
              <a:t>Es importante entender la robustez del modelo y las posibles implicaciones de la incertidumbre en los datos o en las condiciones cambiantes del sistema.</a:t>
            </a:r>
          </a:p>
          <a:p>
            <a:r>
              <a:rPr lang="es-ES" dirty="0"/>
              <a:t>Ejemplo: </a:t>
            </a:r>
          </a:p>
          <a:p>
            <a:pPr lvl="1"/>
            <a:r>
              <a:rPr lang="es-ES" dirty="0"/>
              <a:t>En el caso de la distribución de productos, se puede verificar si la solución es efectiva comparándola con datos de entregas anteriores. </a:t>
            </a:r>
          </a:p>
          <a:p>
            <a:pPr lvl="1"/>
            <a:r>
              <a:rPr lang="es-ES" dirty="0"/>
              <a:t>También se podría realizar un análisis de sensibilidad para observar qué sucede si cambian los costes de transporte o las demandas de las tiendas.</a:t>
            </a:r>
          </a:p>
          <a:p>
            <a:pPr lvl="1"/>
            <a:endParaRPr lang="es-E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750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Metodología de la Investigación Operativa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Definición del problema.</a:t>
            </a:r>
          </a:p>
          <a:p>
            <a:r>
              <a:rPr lang="es-ES" dirty="0"/>
              <a:t>Modelado del problema.</a:t>
            </a:r>
          </a:p>
          <a:p>
            <a:r>
              <a:rPr lang="es-ES" dirty="0"/>
              <a:t>Búsqueda de la solución óptima.</a:t>
            </a:r>
          </a:p>
          <a:p>
            <a:r>
              <a:rPr lang="es-ES" dirty="0"/>
              <a:t>Validación del modelo.</a:t>
            </a:r>
          </a:p>
          <a:p>
            <a:r>
              <a:rPr lang="es-ES" b="1" dirty="0"/>
              <a:t>Implementación de la solución.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15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Índice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14280" y="1582560"/>
            <a:ext cx="11490624" cy="4589280"/>
          </a:xfrm>
        </p:spPr>
        <p:txBody>
          <a:bodyPr/>
          <a:lstStyle/>
          <a:p>
            <a:r>
              <a:rPr lang="es-ES" dirty="0"/>
              <a:t>Definición de la Investigación Operativa</a:t>
            </a:r>
          </a:p>
          <a:p>
            <a:r>
              <a:rPr lang="es-ES" dirty="0"/>
              <a:t>Historia de la Investigación Operativa</a:t>
            </a:r>
          </a:p>
          <a:p>
            <a:r>
              <a:rPr lang="es-ES" dirty="0"/>
              <a:t>Metodología de la Investigación Operativa</a:t>
            </a:r>
          </a:p>
          <a:p>
            <a:r>
              <a:rPr lang="es-ES" dirty="0"/>
              <a:t>Casos </a:t>
            </a:r>
            <a:r>
              <a:rPr lang="es-ES"/>
              <a:t>de éxito</a:t>
            </a:r>
            <a:endParaRPr lang="es-ES" dirty="0"/>
          </a:p>
          <a:p>
            <a:r>
              <a:rPr lang="es-ES" dirty="0"/>
              <a:t>Bibliografía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414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Metodología de la Investigación Operativa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r>
              <a:rPr lang="es-ES" dirty="0"/>
              <a:t>Aplicación práctica: </a:t>
            </a:r>
          </a:p>
          <a:p>
            <a:pPr lvl="1"/>
            <a:r>
              <a:rPr lang="es-ES" dirty="0"/>
              <a:t>Adaptación de la solución del modelo matemático al entorno real, considerando las limitaciones operativas y prácticas.</a:t>
            </a:r>
          </a:p>
          <a:p>
            <a:r>
              <a:rPr lang="es-ES" dirty="0"/>
              <a:t>Monitorización y ajustes: </a:t>
            </a:r>
          </a:p>
          <a:p>
            <a:pPr lvl="1"/>
            <a:r>
              <a:rPr lang="es-ES" dirty="0"/>
              <a:t>Después de la implementación, es necesario la monitorización el desempeño del sistema y ajustar la solución si es necesario. </a:t>
            </a:r>
          </a:p>
          <a:p>
            <a:pPr lvl="1"/>
            <a:r>
              <a:rPr lang="es-ES" dirty="0"/>
              <a:t>En algunos casos, los datos en tiempo real pueden retroalimentar el modelo para mejorar continuamente la optimización.</a:t>
            </a:r>
          </a:p>
          <a:p>
            <a:r>
              <a:rPr lang="es-ES" dirty="0"/>
              <a:t>Ejemplo: </a:t>
            </a:r>
          </a:p>
          <a:p>
            <a:pPr lvl="1"/>
            <a:r>
              <a:rPr lang="es-ES" dirty="0"/>
              <a:t>En la distribución de productos, la implementación implicaría organizar las rutas de los camiones según la solución obtenida, ajustando las rutas si las condiciones cambian (como el clima o el tráfico) y midiendo los ahorros obtenidos en costes de transporte.</a:t>
            </a:r>
            <a:endParaRPr lang="es-E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627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Casos de éxito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r>
              <a:rPr lang="es-ES" b="1" dirty="0"/>
              <a:t>American Airlines (Optimización de rutas y precios): </a:t>
            </a:r>
          </a:p>
          <a:p>
            <a:pPr lvl="1"/>
            <a:r>
              <a:rPr lang="es-ES" b="1" dirty="0"/>
              <a:t>Optimización de precios:</a:t>
            </a:r>
            <a:r>
              <a:rPr lang="es-ES" dirty="0"/>
              <a:t> En los años 90, American Airlines implementó un sistema de fijación de precios dinámico basado en modelos de </a:t>
            </a:r>
            <a:r>
              <a:rPr lang="es-ES" dirty="0" err="1"/>
              <a:t>yield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, lo que les permitió ajustar los precios de los billetes en tiempo real, según la demanda. Este sistema optimizado generó más de </a:t>
            </a:r>
            <a:r>
              <a:rPr lang="es-ES" b="1" dirty="0"/>
              <a:t>500 millones de dólares </a:t>
            </a:r>
            <a:r>
              <a:rPr lang="es-ES" dirty="0"/>
              <a:t>adicionales en ingresos durante su primer año de implementación.</a:t>
            </a:r>
          </a:p>
          <a:p>
            <a:pPr lvl="1"/>
            <a:r>
              <a:rPr lang="es-ES" b="1" dirty="0"/>
              <a:t>Planificación de rutas:</a:t>
            </a:r>
            <a:r>
              <a:rPr lang="es-ES" dirty="0"/>
              <a:t> Utilizando algoritmos de optimización de redes, American Airlines puede calcular las rutas más eficientes para sus vuelos, minimizando los costes de combustible y tiempo de vuelo, mientras maximiza la ocupación de los asientos.</a:t>
            </a:r>
            <a:endParaRPr lang="es-E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2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Casos de éxito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r>
              <a:rPr lang="es-ES" b="1" dirty="0"/>
              <a:t>Amazon: Optimización de la cadena de suministro</a:t>
            </a:r>
          </a:p>
          <a:p>
            <a:pPr lvl="1"/>
            <a:r>
              <a:rPr lang="es-ES" b="1" dirty="0"/>
              <a:t>Almacenamiento y distribución</a:t>
            </a:r>
            <a:r>
              <a:rPr lang="es-ES" dirty="0"/>
              <a:t>: Amazon utiliza modelos de programación lineal y algoritmos de optimización estocástica para decidir la ubicación de sus centros de distribución y optimizar la gestión de inventarios en tiempo real. Esto le permite prever la demanda y reubicar productos estratégicamente, asegurando que siempre haya inventario cerca del cliente.</a:t>
            </a:r>
          </a:p>
          <a:p>
            <a:pPr lvl="1"/>
            <a:r>
              <a:rPr lang="es-ES" b="1" dirty="0"/>
              <a:t>Rutas de entrega</a:t>
            </a:r>
            <a:r>
              <a:rPr lang="es-ES" dirty="0"/>
              <a:t>: El sistema de planificación de rutas de Amazon, basado en algoritmos de optimización de redes, permite a la compañía organizar rutas de entrega para que sus conductores cubran las menores distancias posibles, reduciendo costes de transporte y tiempos de entrega.</a:t>
            </a:r>
          </a:p>
          <a:p>
            <a:r>
              <a:rPr lang="es-ES" dirty="0"/>
              <a:t>Amazon ha sido capaz de reducir el tiempo de entrega a </a:t>
            </a:r>
            <a:r>
              <a:rPr lang="es-ES" b="1" dirty="0"/>
              <a:t>un solo día</a:t>
            </a:r>
            <a:r>
              <a:rPr lang="es-ES" dirty="0"/>
              <a:t> en muchas áreas, gracias a la integración de la IO en sus operaciones logísticas.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136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Casos de éxito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r>
              <a:rPr lang="es-ES" b="1" dirty="0"/>
              <a:t>UPS: Reducción de costes de combustible con ORION (</a:t>
            </a:r>
            <a:r>
              <a:rPr lang="es-ES" b="1" dirty="0" err="1"/>
              <a:t>On</a:t>
            </a:r>
            <a:r>
              <a:rPr lang="es-ES" b="1" dirty="0"/>
              <a:t>-Road </a:t>
            </a:r>
            <a:r>
              <a:rPr lang="es-ES" b="1" dirty="0" err="1"/>
              <a:t>Integrated</a:t>
            </a:r>
            <a:r>
              <a:rPr lang="es-ES" b="1" dirty="0"/>
              <a:t> </a:t>
            </a:r>
            <a:r>
              <a:rPr lang="es-ES" b="1" dirty="0" err="1"/>
              <a:t>Optimization</a:t>
            </a:r>
            <a:r>
              <a:rPr lang="es-ES" b="1" dirty="0"/>
              <a:t> and </a:t>
            </a:r>
            <a:r>
              <a:rPr lang="es-ES" b="1" dirty="0" err="1"/>
              <a:t>Navigation</a:t>
            </a:r>
            <a:r>
              <a:rPr lang="es-ES" b="1" dirty="0"/>
              <a:t>)</a:t>
            </a:r>
            <a:r>
              <a:rPr lang="es-ES" dirty="0"/>
              <a:t>, que utiliza modelos de </a:t>
            </a:r>
            <a:r>
              <a:rPr lang="es-ES" b="1" dirty="0"/>
              <a:t>programación lineal</a:t>
            </a:r>
            <a:r>
              <a:rPr lang="es-ES" dirty="0"/>
              <a:t> y </a:t>
            </a:r>
            <a:r>
              <a:rPr lang="es-ES" b="1" dirty="0"/>
              <a:t>teoría de grafos</a:t>
            </a:r>
            <a:r>
              <a:rPr lang="es-ES" dirty="0"/>
              <a:t> para planificar las rutas de entrega de sus vehículos de manera más eficiente.</a:t>
            </a:r>
          </a:p>
          <a:p>
            <a:pPr lvl="1"/>
            <a:r>
              <a:rPr lang="es-ES" b="1" dirty="0"/>
              <a:t>Ahorro de combustible</a:t>
            </a:r>
            <a:r>
              <a:rPr lang="es-ES" dirty="0"/>
              <a:t>: ORION optimiza las rutas de los conductores para minimizar el número de giros a la izquierda (que en los EE. UU. requieren más tiempo y consumo de combustible). Esta optimización ha permitido a UPS ahorrar </a:t>
            </a:r>
            <a:r>
              <a:rPr lang="es-ES" b="1" dirty="0"/>
              <a:t>más de 10 millones de galones de combustible</a:t>
            </a:r>
            <a:r>
              <a:rPr lang="es-ES" dirty="0"/>
              <a:t> al año y reducir sus emisiones de carbono significativamente.</a:t>
            </a:r>
          </a:p>
          <a:p>
            <a:pPr lvl="1"/>
            <a:r>
              <a:rPr lang="es-ES" b="1" dirty="0"/>
              <a:t>Reducción de costes</a:t>
            </a:r>
            <a:r>
              <a:rPr lang="es-ES" dirty="0"/>
              <a:t>: El uso de ORION ha ayudado a UPS a reducir sus costes operativos en más de </a:t>
            </a:r>
            <a:r>
              <a:rPr lang="es-ES" b="1" dirty="0"/>
              <a:t>300 millones de dólares</a:t>
            </a:r>
            <a:r>
              <a:rPr lang="es-ES" dirty="0"/>
              <a:t> al año, mejorando la eficiencia y reduciendo los tiempos de entrega.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2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Casos de éxito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r>
              <a:rPr lang="es-ES" b="1" dirty="0"/>
              <a:t>Google: Gestión de energía en centros de datos</a:t>
            </a:r>
          </a:p>
          <a:p>
            <a:pPr lvl="1"/>
            <a:r>
              <a:rPr lang="es-ES" b="1" dirty="0"/>
              <a:t>Optimización del uso de energía</a:t>
            </a:r>
            <a:r>
              <a:rPr lang="es-ES" dirty="0"/>
              <a:t>: Google utiliza </a:t>
            </a:r>
            <a:r>
              <a:rPr lang="es-ES" b="1" dirty="0"/>
              <a:t>algoritmos de aprendizaje automático</a:t>
            </a:r>
            <a:r>
              <a:rPr lang="es-ES" dirty="0"/>
              <a:t> combinados con modelos de programación no lineal para predecir el uso de energía y ajustar en tiempo real la refrigeración y el uso de equipos en los centros de datos. Esto ha permitido a Google reducir el consumo de energía en sus centros de datos en más del </a:t>
            </a:r>
            <a:r>
              <a:rPr lang="es-ES" b="1" dirty="0"/>
              <a:t>40%</a:t>
            </a:r>
            <a:r>
              <a:rPr lang="es-ES" dirty="0"/>
              <a:t>, manteniendo un alto nivel de eficiencia operativa.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441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Casos de éxito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r>
              <a:rPr lang="es-ES" b="1" dirty="0"/>
              <a:t>NHS (</a:t>
            </a:r>
            <a:r>
              <a:rPr lang="es-ES" b="1" dirty="0" err="1"/>
              <a:t>National</a:t>
            </a:r>
            <a:r>
              <a:rPr lang="es-ES" b="1" dirty="0"/>
              <a:t> </a:t>
            </a:r>
            <a:r>
              <a:rPr lang="es-ES" b="1" dirty="0" err="1"/>
              <a:t>Health</a:t>
            </a:r>
            <a:r>
              <a:rPr lang="es-ES" b="1" dirty="0"/>
              <a:t> </a:t>
            </a:r>
            <a:r>
              <a:rPr lang="es-ES" b="1" dirty="0" err="1"/>
              <a:t>Service</a:t>
            </a:r>
            <a:r>
              <a:rPr lang="es-ES" b="1" dirty="0"/>
              <a:t>) en el Reino Unido: Optimización de recursos sanitarios</a:t>
            </a:r>
            <a:endParaRPr lang="es-ES" dirty="0"/>
          </a:p>
          <a:p>
            <a:pPr lvl="1"/>
            <a:r>
              <a:rPr lang="es-ES" b="1" dirty="0"/>
              <a:t>Gestión de camas hospitalarias</a:t>
            </a:r>
            <a:r>
              <a:rPr lang="es-ES" dirty="0"/>
              <a:t>: El NHS utiliza modelos de simulación y optimización para gestionar las camas en los hospitales de manera más eficiente, equilibrando la demanda y la disponibilidad de camas para maximizar la capacidad sin comprometer la calidad del servicio. Esto ha permitido reducir los tiempos de espera de los pacientes y mejorar el flujo de trabajo en hospitales de alta demanda.</a:t>
            </a:r>
          </a:p>
          <a:p>
            <a:pPr lvl="1"/>
            <a:r>
              <a:rPr lang="es-ES" b="1" dirty="0"/>
              <a:t>Optimización de programación quirúrgica</a:t>
            </a:r>
            <a:r>
              <a:rPr lang="es-ES" dirty="0"/>
              <a:t>: Mediante la aplicación de algoritmos de programación, el NHS ha logrado optimizar las listas de espera y la programación de cirugías, lo que ha permitido realizar más operaciones dentro de un tiempo determinado, aumentando la productividad de los quirófanos y mejorando la atención al paciente.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442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Casos de éxito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r>
              <a:rPr lang="es-ES" b="1" dirty="0"/>
              <a:t>Walmart: Optimización del inventario</a:t>
            </a:r>
          </a:p>
          <a:p>
            <a:pPr lvl="1"/>
            <a:r>
              <a:rPr lang="es-ES" b="1"/>
              <a:t>Gestión </a:t>
            </a:r>
            <a:r>
              <a:rPr lang="es-ES" b="1" dirty="0"/>
              <a:t>de inventarios</a:t>
            </a:r>
            <a:r>
              <a:rPr lang="es-ES" dirty="0"/>
              <a:t>: Walmart utiliza modelos de </a:t>
            </a:r>
            <a:r>
              <a:rPr lang="es-ES" b="1" dirty="0"/>
              <a:t>programación estocástica</a:t>
            </a:r>
            <a:r>
              <a:rPr lang="es-ES" dirty="0"/>
              <a:t> y simulaciones para optimizar el inventario en sus tiendas, asegurando que los productos estén disponibles cuando los clientes los necesitan, pero sin acumular exceso de inventario. Esta optimización ha ayudado a Walmart a reducir sus costes de almacenamiento mientras mejora la disponibilidad de productos.</a:t>
            </a:r>
          </a:p>
          <a:p>
            <a:pPr lvl="1"/>
            <a:r>
              <a:rPr lang="es-ES" b="1" dirty="0"/>
              <a:t>Precios dinámicos</a:t>
            </a:r>
            <a:r>
              <a:rPr lang="es-ES" dirty="0"/>
              <a:t>: Walmart también aplica la IO para ajustar los precios en tiempo real, basándose en la demanda, competencia y costes, lo que le permite maximizar su margen de ganancias mientras mantiene precios competitivos.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208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Bibliografía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r>
              <a:rPr lang="es-ES" dirty="0"/>
              <a:t>Hillier &amp; Liebermann (2010). Introducción a la investigación de operaciones, 9ªed. Capítulos 1 y 2.</a:t>
            </a:r>
          </a:p>
          <a:p>
            <a:r>
              <a:rPr lang="es-ES" dirty="0"/>
              <a:t>González y García (2015). Manual práctico de investigación de operaciones 4ª ed. Capítulo 1.</a:t>
            </a:r>
          </a:p>
          <a:p>
            <a:r>
              <a:rPr lang="es-ES" dirty="0"/>
              <a:t>Investigación Operativa (2004). Modelos determinísticos y estocásticos. Sixto Ríos Insua, Alfonso </a:t>
            </a:r>
            <a:r>
              <a:rPr lang="es-ES" dirty="0" err="1"/>
              <a:t>Mateosos</a:t>
            </a:r>
            <a:r>
              <a:rPr lang="es-ES" dirty="0"/>
              <a:t> Caballero, Mª Concepción </a:t>
            </a:r>
            <a:r>
              <a:rPr lang="es-ES" dirty="0" err="1"/>
              <a:t>Bielza</a:t>
            </a:r>
            <a:r>
              <a:rPr lang="es-ES" dirty="0"/>
              <a:t> Lozoya y Antonio Jiménez Martín, Editorial Centro de Estudios Ramón Areces, S.A., Madrid.</a:t>
            </a:r>
            <a:endParaRPr lang="es-E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777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Bibliografía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531548"/>
            <a:ext cx="11490624" cy="4589280"/>
          </a:xfrm>
        </p:spPr>
        <p:txBody>
          <a:bodyPr/>
          <a:lstStyle/>
          <a:p>
            <a:r>
              <a:rPr lang="es-ES" sz="3200" dirty="0"/>
              <a:t>Investigación Operativa. Optimización, Sixto Ríos Insua. Editorial Centro de Estudios Ramón Areces, S.A., Madrid.</a:t>
            </a:r>
          </a:p>
          <a:p>
            <a:r>
              <a:rPr lang="es-ES" sz="3200" dirty="0"/>
              <a:t>Problemas de Investigación Operativa. Programación Lineal y Extensiones. Sixto Ríos Insua, David Ríos Insua, Alfonso Mateos Caballero, Jacinto Martín Jiménez y Antonio Jiménez Martín. Editorial Ra‐Ma, Madrid 2006.</a:t>
            </a:r>
          </a:p>
          <a:p>
            <a:r>
              <a:rPr lang="es-ES" sz="3200" dirty="0" err="1"/>
              <a:t>Model</a:t>
            </a:r>
            <a:r>
              <a:rPr lang="es-ES" sz="3200" dirty="0"/>
              <a:t> </a:t>
            </a:r>
            <a:r>
              <a:rPr lang="es-ES" sz="3200" dirty="0" err="1"/>
              <a:t>Building</a:t>
            </a:r>
            <a:r>
              <a:rPr lang="es-ES" sz="3200" dirty="0"/>
              <a:t> in </a:t>
            </a:r>
            <a:r>
              <a:rPr lang="es-ES" sz="3200" dirty="0" err="1"/>
              <a:t>Mathematical</a:t>
            </a:r>
            <a:r>
              <a:rPr lang="es-ES" sz="3200" dirty="0"/>
              <a:t> </a:t>
            </a:r>
            <a:r>
              <a:rPr lang="es-ES" sz="3200" dirty="0" err="1"/>
              <a:t>Programming</a:t>
            </a:r>
            <a:r>
              <a:rPr lang="es-ES" sz="3200" dirty="0"/>
              <a:t>. Paul W. Williams. Editorial JOHN WILEY AND SONS</a:t>
            </a:r>
          </a:p>
          <a:p>
            <a:r>
              <a:rPr lang="es-ES" sz="3200" dirty="0"/>
              <a:t>Apuntes de Victoria Ruiz y Antonio Alonso</a:t>
            </a:r>
          </a:p>
          <a:p>
            <a:r>
              <a:rPr lang="es-ES" sz="3200" dirty="0"/>
              <a:t>Apuntes de Alberto Herrán y José J. Ruz Ortiz</a:t>
            </a:r>
          </a:p>
          <a:p>
            <a:r>
              <a:rPr lang="es-ES" sz="3200" dirty="0"/>
              <a:t>Apuntes de Gerardo Reyes y Salvador Sánchez</a:t>
            </a:r>
            <a:endParaRPr lang="es-ES" sz="32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267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: forma 421">
            <a:extLst>
              <a:ext uri="{FF2B5EF4-FFF2-40B4-BE49-F238E27FC236}">
                <a16:creationId xmlns:a16="http://schemas.microsoft.com/office/drawing/2014/main" id="{EDE3D86E-5564-7827-58E0-3D3BA69429A9}"/>
              </a:ext>
            </a:extLst>
          </p:cNvPr>
          <p:cNvSpPr/>
          <p:nvPr/>
        </p:nvSpPr>
        <p:spPr>
          <a:xfrm>
            <a:off x="9568836" y="6109234"/>
            <a:ext cx="2491200" cy="651776"/>
          </a:xfrm>
          <a:custGeom>
            <a:avLst/>
            <a:gdLst/>
            <a:ahLst/>
            <a:cxnLst/>
            <a:rect l="0" t="0" r="r" b="b"/>
            <a:pathLst>
              <a:path w="2178" h="625">
                <a:moveTo>
                  <a:pt x="488" y="260"/>
                </a:moveTo>
                <a:cubicBezTo>
                  <a:pt x="470" y="228"/>
                  <a:pt x="440" y="215"/>
                  <a:pt x="405" y="215"/>
                </a:cubicBezTo>
                <a:cubicBezTo>
                  <a:pt x="355" y="215"/>
                  <a:pt x="314" y="251"/>
                  <a:pt x="314" y="312"/>
                </a:cubicBezTo>
                <a:cubicBezTo>
                  <a:pt x="314" y="374"/>
                  <a:pt x="352" y="409"/>
                  <a:pt x="407" y="409"/>
                </a:cubicBezTo>
                <a:cubicBezTo>
                  <a:pt x="442" y="409"/>
                  <a:pt x="472" y="389"/>
                  <a:pt x="489" y="360"/>
                </a:cubicBezTo>
                <a:lnTo>
                  <a:pt x="450" y="340"/>
                </a:lnTo>
                <a:cubicBezTo>
                  <a:pt x="442" y="361"/>
                  <a:pt x="428" y="367"/>
                  <a:pt x="412" y="367"/>
                </a:cubicBezTo>
                <a:cubicBezTo>
                  <a:pt x="383" y="367"/>
                  <a:pt x="370" y="343"/>
                  <a:pt x="370" y="312"/>
                </a:cubicBezTo>
                <a:cubicBezTo>
                  <a:pt x="370" y="280"/>
                  <a:pt x="381" y="257"/>
                  <a:pt x="412" y="257"/>
                </a:cubicBezTo>
                <a:cubicBezTo>
                  <a:pt x="420" y="257"/>
                  <a:pt x="437" y="261"/>
                  <a:pt x="446" y="282"/>
                </a:cubicBezTo>
                <a:lnTo>
                  <a:pt x="488" y="260"/>
                </a:lnTo>
                <a:moveTo>
                  <a:pt x="308" y="260"/>
                </a:moveTo>
                <a:cubicBezTo>
                  <a:pt x="290" y="228"/>
                  <a:pt x="260" y="215"/>
                  <a:pt x="225" y="215"/>
                </a:cubicBezTo>
                <a:cubicBezTo>
                  <a:pt x="175" y="215"/>
                  <a:pt x="134" y="251"/>
                  <a:pt x="134" y="312"/>
                </a:cubicBezTo>
                <a:cubicBezTo>
                  <a:pt x="134" y="374"/>
                  <a:pt x="172" y="409"/>
                  <a:pt x="227" y="409"/>
                </a:cubicBezTo>
                <a:cubicBezTo>
                  <a:pt x="262" y="409"/>
                  <a:pt x="292" y="389"/>
                  <a:pt x="309" y="360"/>
                </a:cubicBezTo>
                <a:lnTo>
                  <a:pt x="270" y="340"/>
                </a:lnTo>
                <a:cubicBezTo>
                  <a:pt x="262" y="361"/>
                  <a:pt x="249" y="367"/>
                  <a:pt x="232" y="367"/>
                </a:cubicBezTo>
                <a:cubicBezTo>
                  <a:pt x="203" y="367"/>
                  <a:pt x="190" y="343"/>
                  <a:pt x="190" y="312"/>
                </a:cubicBezTo>
                <a:cubicBezTo>
                  <a:pt x="190" y="280"/>
                  <a:pt x="201" y="257"/>
                  <a:pt x="232" y="257"/>
                </a:cubicBezTo>
                <a:cubicBezTo>
                  <a:pt x="240" y="257"/>
                  <a:pt x="257" y="261"/>
                  <a:pt x="266" y="282"/>
                </a:cubicBezTo>
                <a:lnTo>
                  <a:pt x="308" y="260"/>
                </a:lnTo>
                <a:moveTo>
                  <a:pt x="311" y="0"/>
                </a:moveTo>
                <a:cubicBezTo>
                  <a:pt x="226" y="0"/>
                  <a:pt x="150" y="32"/>
                  <a:pt x="92" y="90"/>
                </a:cubicBezTo>
                <a:cubicBezTo>
                  <a:pt x="33" y="151"/>
                  <a:pt x="0" y="230"/>
                  <a:pt x="0" y="312"/>
                </a:cubicBezTo>
                <a:cubicBezTo>
                  <a:pt x="0" y="395"/>
                  <a:pt x="32" y="471"/>
                  <a:pt x="92" y="531"/>
                </a:cubicBezTo>
                <a:cubicBezTo>
                  <a:pt x="151" y="591"/>
                  <a:pt x="229" y="624"/>
                  <a:pt x="311" y="624"/>
                </a:cubicBezTo>
                <a:cubicBezTo>
                  <a:pt x="393" y="624"/>
                  <a:pt x="473" y="591"/>
                  <a:pt x="534" y="531"/>
                </a:cubicBezTo>
                <a:cubicBezTo>
                  <a:pt x="592" y="473"/>
                  <a:pt x="623" y="397"/>
                  <a:pt x="623" y="312"/>
                </a:cubicBezTo>
                <a:cubicBezTo>
                  <a:pt x="623" y="227"/>
                  <a:pt x="592" y="150"/>
                  <a:pt x="533" y="91"/>
                </a:cubicBezTo>
                <a:cubicBezTo>
                  <a:pt x="473" y="32"/>
                  <a:pt x="397" y="0"/>
                  <a:pt x="311" y="0"/>
                </a:cubicBezTo>
                <a:moveTo>
                  <a:pt x="312" y="56"/>
                </a:moveTo>
                <a:cubicBezTo>
                  <a:pt x="382" y="56"/>
                  <a:pt x="444" y="83"/>
                  <a:pt x="493" y="131"/>
                </a:cubicBezTo>
                <a:cubicBezTo>
                  <a:pt x="541" y="179"/>
                  <a:pt x="567" y="243"/>
                  <a:pt x="567" y="312"/>
                </a:cubicBezTo>
                <a:cubicBezTo>
                  <a:pt x="567" y="382"/>
                  <a:pt x="542" y="443"/>
                  <a:pt x="494" y="490"/>
                </a:cubicBezTo>
                <a:cubicBezTo>
                  <a:pt x="443" y="540"/>
                  <a:pt x="379" y="566"/>
                  <a:pt x="312" y="566"/>
                </a:cubicBezTo>
                <a:cubicBezTo>
                  <a:pt x="244" y="566"/>
                  <a:pt x="181" y="540"/>
                  <a:pt x="132" y="491"/>
                </a:cubicBezTo>
                <a:cubicBezTo>
                  <a:pt x="84" y="442"/>
                  <a:pt x="57" y="378"/>
                  <a:pt x="57" y="312"/>
                </a:cubicBezTo>
                <a:cubicBezTo>
                  <a:pt x="57" y="244"/>
                  <a:pt x="84" y="180"/>
                  <a:pt x="132" y="131"/>
                </a:cubicBezTo>
                <a:cubicBezTo>
                  <a:pt x="180" y="82"/>
                  <a:pt x="242" y="56"/>
                  <a:pt x="312" y="56"/>
                </a:cubicBezTo>
                <a:moveTo>
                  <a:pt x="1095" y="0"/>
                </a:moveTo>
                <a:cubicBezTo>
                  <a:pt x="1009" y="0"/>
                  <a:pt x="936" y="30"/>
                  <a:pt x="876" y="91"/>
                </a:cubicBezTo>
                <a:cubicBezTo>
                  <a:pt x="815" y="153"/>
                  <a:pt x="784" y="227"/>
                  <a:pt x="784" y="312"/>
                </a:cubicBezTo>
                <a:cubicBezTo>
                  <a:pt x="784" y="397"/>
                  <a:pt x="815" y="470"/>
                  <a:pt x="876" y="531"/>
                </a:cubicBezTo>
                <a:cubicBezTo>
                  <a:pt x="938" y="593"/>
                  <a:pt x="1011" y="623"/>
                  <a:pt x="1095" y="623"/>
                </a:cubicBezTo>
                <a:cubicBezTo>
                  <a:pt x="1181" y="623"/>
                  <a:pt x="1255" y="592"/>
                  <a:pt x="1318" y="531"/>
                </a:cubicBezTo>
                <a:cubicBezTo>
                  <a:pt x="1378" y="472"/>
                  <a:pt x="1407" y="399"/>
                  <a:pt x="1407" y="312"/>
                </a:cubicBezTo>
                <a:cubicBezTo>
                  <a:pt x="1407" y="225"/>
                  <a:pt x="1377" y="151"/>
                  <a:pt x="1317" y="91"/>
                </a:cubicBezTo>
                <a:cubicBezTo>
                  <a:pt x="1256" y="30"/>
                  <a:pt x="1183" y="0"/>
                  <a:pt x="1095" y="0"/>
                </a:cubicBezTo>
                <a:moveTo>
                  <a:pt x="1096" y="56"/>
                </a:moveTo>
                <a:cubicBezTo>
                  <a:pt x="1167" y="56"/>
                  <a:pt x="1227" y="81"/>
                  <a:pt x="1276" y="131"/>
                </a:cubicBezTo>
                <a:cubicBezTo>
                  <a:pt x="1326" y="180"/>
                  <a:pt x="1351" y="241"/>
                  <a:pt x="1351" y="312"/>
                </a:cubicBezTo>
                <a:cubicBezTo>
                  <a:pt x="1351" y="383"/>
                  <a:pt x="1327" y="443"/>
                  <a:pt x="1278" y="490"/>
                </a:cubicBezTo>
                <a:cubicBezTo>
                  <a:pt x="1226" y="541"/>
                  <a:pt x="1166" y="566"/>
                  <a:pt x="1096" y="566"/>
                </a:cubicBezTo>
                <a:cubicBezTo>
                  <a:pt x="1027" y="566"/>
                  <a:pt x="966" y="541"/>
                  <a:pt x="916" y="491"/>
                </a:cubicBezTo>
                <a:cubicBezTo>
                  <a:pt x="866" y="440"/>
                  <a:pt x="840" y="381"/>
                  <a:pt x="840" y="312"/>
                </a:cubicBezTo>
                <a:cubicBezTo>
                  <a:pt x="840" y="243"/>
                  <a:pt x="866" y="183"/>
                  <a:pt x="917" y="131"/>
                </a:cubicBezTo>
                <a:cubicBezTo>
                  <a:pt x="966" y="81"/>
                  <a:pt x="1026" y="56"/>
                  <a:pt x="1096" y="56"/>
                </a:cubicBezTo>
                <a:moveTo>
                  <a:pt x="1139" y="154"/>
                </a:moveTo>
                <a:cubicBezTo>
                  <a:pt x="1139" y="178"/>
                  <a:pt x="1120" y="198"/>
                  <a:pt x="1096" y="198"/>
                </a:cubicBezTo>
                <a:cubicBezTo>
                  <a:pt x="1072" y="198"/>
                  <a:pt x="1052" y="178"/>
                  <a:pt x="1052" y="154"/>
                </a:cubicBezTo>
                <a:cubicBezTo>
                  <a:pt x="1052" y="130"/>
                  <a:pt x="1072" y="111"/>
                  <a:pt x="1096" y="111"/>
                </a:cubicBezTo>
                <a:cubicBezTo>
                  <a:pt x="1120" y="111"/>
                  <a:pt x="1139" y="130"/>
                  <a:pt x="1139" y="154"/>
                </a:cubicBezTo>
                <a:moveTo>
                  <a:pt x="1180" y="235"/>
                </a:moveTo>
                <a:cubicBezTo>
                  <a:pt x="1180" y="224"/>
                  <a:pt x="1171" y="215"/>
                  <a:pt x="1159" y="215"/>
                </a:cubicBezTo>
                <a:lnTo>
                  <a:pt x="1032" y="215"/>
                </a:lnTo>
                <a:cubicBezTo>
                  <a:pt x="1021" y="215"/>
                  <a:pt x="1012" y="224"/>
                  <a:pt x="1012" y="235"/>
                </a:cubicBezTo>
                <a:lnTo>
                  <a:pt x="1012" y="362"/>
                </a:lnTo>
                <a:lnTo>
                  <a:pt x="1047" y="362"/>
                </a:lnTo>
                <a:lnTo>
                  <a:pt x="1047" y="513"/>
                </a:lnTo>
                <a:lnTo>
                  <a:pt x="1144" y="513"/>
                </a:lnTo>
                <a:lnTo>
                  <a:pt x="1144" y="362"/>
                </a:lnTo>
                <a:lnTo>
                  <a:pt x="1180" y="362"/>
                </a:lnTo>
                <a:lnTo>
                  <a:pt x="1180" y="235"/>
                </a:lnTo>
                <a:moveTo>
                  <a:pt x="1731" y="261"/>
                </a:moveTo>
                <a:lnTo>
                  <a:pt x="1704" y="261"/>
                </a:lnTo>
                <a:lnTo>
                  <a:pt x="1764" y="329"/>
                </a:lnTo>
                <a:lnTo>
                  <a:pt x="1825" y="261"/>
                </a:lnTo>
                <a:lnTo>
                  <a:pt x="1803" y="261"/>
                </a:lnTo>
                <a:cubicBezTo>
                  <a:pt x="1808" y="228"/>
                  <a:pt x="1837" y="207"/>
                  <a:pt x="1870" y="209"/>
                </a:cubicBezTo>
                <a:cubicBezTo>
                  <a:pt x="1872" y="210"/>
                  <a:pt x="1873" y="209"/>
                  <a:pt x="1874" y="209"/>
                </a:cubicBezTo>
                <a:cubicBezTo>
                  <a:pt x="1929" y="209"/>
                  <a:pt x="1951" y="251"/>
                  <a:pt x="1953" y="312"/>
                </a:cubicBezTo>
                <a:cubicBezTo>
                  <a:pt x="1954" y="376"/>
                  <a:pt x="1918" y="415"/>
                  <a:pt x="1874" y="414"/>
                </a:cubicBezTo>
                <a:cubicBezTo>
                  <a:pt x="1829" y="413"/>
                  <a:pt x="1812" y="392"/>
                  <a:pt x="1805" y="359"/>
                </a:cubicBezTo>
                <a:lnTo>
                  <a:pt x="1724" y="359"/>
                </a:lnTo>
                <a:cubicBezTo>
                  <a:pt x="1737" y="435"/>
                  <a:pt x="1793" y="479"/>
                  <a:pt x="1873" y="479"/>
                </a:cubicBezTo>
                <a:cubicBezTo>
                  <a:pt x="1962" y="479"/>
                  <a:pt x="2027" y="404"/>
                  <a:pt x="2027" y="312"/>
                </a:cubicBezTo>
                <a:cubicBezTo>
                  <a:pt x="2027" y="213"/>
                  <a:pt x="1963" y="144"/>
                  <a:pt x="1873" y="144"/>
                </a:cubicBezTo>
                <a:cubicBezTo>
                  <a:pt x="1870" y="144"/>
                  <a:pt x="1867" y="144"/>
                  <a:pt x="1865" y="144"/>
                </a:cubicBezTo>
                <a:cubicBezTo>
                  <a:pt x="1864" y="144"/>
                  <a:pt x="1863" y="144"/>
                  <a:pt x="1863" y="144"/>
                </a:cubicBezTo>
                <a:cubicBezTo>
                  <a:pt x="1807" y="145"/>
                  <a:pt x="1731" y="185"/>
                  <a:pt x="1731" y="261"/>
                </a:cubicBezTo>
                <a:moveTo>
                  <a:pt x="1858" y="0"/>
                </a:moveTo>
                <a:cubicBezTo>
                  <a:pt x="1690" y="5"/>
                  <a:pt x="1554" y="143"/>
                  <a:pt x="1554" y="312"/>
                </a:cubicBezTo>
                <a:cubicBezTo>
                  <a:pt x="1554" y="484"/>
                  <a:pt x="1694" y="623"/>
                  <a:pt x="1866" y="623"/>
                </a:cubicBezTo>
                <a:cubicBezTo>
                  <a:pt x="2038" y="623"/>
                  <a:pt x="2177" y="484"/>
                  <a:pt x="2177" y="312"/>
                </a:cubicBezTo>
                <a:cubicBezTo>
                  <a:pt x="2177" y="140"/>
                  <a:pt x="2037" y="0"/>
                  <a:pt x="1866" y="0"/>
                </a:cubicBezTo>
                <a:cubicBezTo>
                  <a:pt x="1863" y="0"/>
                  <a:pt x="1860" y="0"/>
                  <a:pt x="1858" y="0"/>
                </a:cubicBezTo>
                <a:moveTo>
                  <a:pt x="1857" y="54"/>
                </a:moveTo>
                <a:cubicBezTo>
                  <a:pt x="1860" y="54"/>
                  <a:pt x="1863" y="54"/>
                  <a:pt x="1866" y="54"/>
                </a:cubicBezTo>
                <a:cubicBezTo>
                  <a:pt x="2008" y="54"/>
                  <a:pt x="2124" y="169"/>
                  <a:pt x="2124" y="312"/>
                </a:cubicBezTo>
                <a:cubicBezTo>
                  <a:pt x="2124" y="454"/>
                  <a:pt x="2008" y="570"/>
                  <a:pt x="1866" y="570"/>
                </a:cubicBezTo>
                <a:cubicBezTo>
                  <a:pt x="1723" y="570"/>
                  <a:pt x="1608" y="454"/>
                  <a:pt x="1608" y="312"/>
                </a:cubicBezTo>
                <a:cubicBezTo>
                  <a:pt x="1608" y="172"/>
                  <a:pt x="1719" y="58"/>
                  <a:pt x="1857" y="54"/>
                </a:cubicBezTo>
                <a:close/>
              </a:path>
            </a:pathLst>
          </a:custGeom>
          <a:solidFill>
            <a:srgbClr val="666666"/>
          </a:solidFill>
          <a:ln w="0"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0A489EE-971D-A5D8-9340-19F129CA9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078" y="4644324"/>
            <a:ext cx="3864922" cy="1205418"/>
          </a:xfrm>
          <a:prstGeom prst="rect">
            <a:avLst/>
          </a:prstGeom>
          <a:solidFill>
            <a:srgbClr val="FEF8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©2023 Autores </a:t>
            </a:r>
            <a:b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</a:b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Nicolás H. Rodríguez Uribe,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Algunos derechos reservados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Este documento se distribuye bajo la licencia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“Atribución-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CompartirIgual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4.0 Internacional” de Creative </a:t>
            </a:r>
            <a:r>
              <a:rPr kumimoji="0" lang="es-ES" altLang="es-ES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Commons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disponible 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https://creativecommons.org/licenses/by-sa/4.0/deed.es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7 CuadroTexto_3">
            <a:extLst>
              <a:ext uri="{FF2B5EF4-FFF2-40B4-BE49-F238E27FC236}">
                <a16:creationId xmlns:a16="http://schemas.microsoft.com/office/drawing/2014/main" id="{1E77AC19-C6FE-5E52-4339-3DAE7DDE1322}"/>
              </a:ext>
            </a:extLst>
          </p:cNvPr>
          <p:cNvSpPr/>
          <p:nvPr/>
        </p:nvSpPr>
        <p:spPr>
          <a:xfrm>
            <a:off x="4850400" y="6109234"/>
            <a:ext cx="249120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FFFFFF"/>
                </a:solidFill>
                <a:latin typeface="Corbel"/>
              </a:rPr>
              <a:t>Nicolás Rodríguez</a:t>
            </a:r>
          </a:p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FFFFFF"/>
                </a:solidFill>
                <a:latin typeface="Corbel"/>
                <a:hlinkClick r:id="rId2"/>
              </a:rPr>
              <a:t>nicolas.rodriguez@urjc.es</a:t>
            </a:r>
            <a:endParaRPr lang="en-US" sz="1600" spc="-1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2" name="PlaceHolder 1">
            <a:extLst>
              <a:ext uri="{FF2B5EF4-FFF2-40B4-BE49-F238E27FC236}">
                <a16:creationId xmlns:a16="http://schemas.microsoft.com/office/drawing/2014/main" id="{AB1BC595-3FEA-209E-B263-00CB17A7B442}"/>
              </a:ext>
            </a:extLst>
          </p:cNvPr>
          <p:cNvSpPr txBox="1">
            <a:spLocks/>
          </p:cNvSpPr>
          <p:nvPr/>
        </p:nvSpPr>
        <p:spPr>
          <a:xfrm>
            <a:off x="246888" y="509432"/>
            <a:ext cx="11667743" cy="387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lang="es-ES" sz="4800" b="1" spc="-1" dirty="0">
                <a:solidFill>
                  <a:srgbClr val="CB0017"/>
                </a:solidFill>
                <a:latin typeface="Corbel"/>
              </a:rPr>
              <a:t>Grado en Ingeniería del Software</a:t>
            </a: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lang="es-ES" sz="4800" b="1" spc="-1" dirty="0">
                <a:solidFill>
                  <a:srgbClr val="CB0017"/>
                </a:solidFill>
                <a:latin typeface="Corbel"/>
              </a:rPr>
              <a:t>Investigación Operativa</a:t>
            </a: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lang="es-ES" sz="3600" b="1" spc="-1" dirty="0">
                <a:solidFill>
                  <a:srgbClr val="CB0017"/>
                </a:solidFill>
                <a:latin typeface="Corbel"/>
              </a:rPr>
              <a:t>BLOQUE I. INTRODUCCIÓN</a:t>
            </a: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lang="es-ES" sz="3600" b="1" spc="-1" dirty="0">
                <a:solidFill>
                  <a:srgbClr val="CB0017"/>
                </a:solidFill>
                <a:latin typeface="Corbel"/>
              </a:rPr>
              <a:t>Tema 1: Introducción a la </a:t>
            </a: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lang="es-ES" sz="3600" b="1" spc="-1" dirty="0">
                <a:solidFill>
                  <a:srgbClr val="CB0017"/>
                </a:solidFill>
                <a:latin typeface="Corbel"/>
              </a:rPr>
              <a:t>Investigación Operativa</a:t>
            </a:r>
          </a:p>
        </p:txBody>
      </p:sp>
    </p:spTree>
    <p:extLst>
      <p:ext uri="{BB962C8B-B14F-4D97-AF65-F5344CB8AC3E}">
        <p14:creationId xmlns:p14="http://schemas.microsoft.com/office/powerpoint/2010/main" val="293028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Introducción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14280" y="1582560"/>
            <a:ext cx="11490624" cy="4589280"/>
          </a:xfrm>
        </p:spPr>
        <p:txBody>
          <a:bodyPr/>
          <a:lstStyle/>
          <a:p>
            <a:r>
              <a:rPr lang="es-ES" dirty="0"/>
              <a:t>La Investigación Operativa(IO) es una disciplina científica que utiliza modelos matemáticos, estadísticos y técnicas analíticas avanzadas para ayudar en la toma de decisiones óptimas. </a:t>
            </a:r>
          </a:p>
          <a:p>
            <a:r>
              <a:rPr lang="es-ES" dirty="0"/>
              <a:t>Su objetivo es estudiar sistemas complejos y encontrar la mejor manera de organizar, gestionar y utilizar recursos limitados para maximizar resultados, minimizar costes, o alcanzar otros objetivos específicos.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7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Historia de la Investigación Operativa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14280" y="1582560"/>
            <a:ext cx="11490624" cy="4589280"/>
          </a:xfrm>
        </p:spPr>
        <p:txBody>
          <a:bodyPr/>
          <a:lstStyle/>
          <a:p>
            <a:r>
              <a:rPr lang="es-ES" dirty="0"/>
              <a:t>Siglo XVII: Se desarrollan conceptos fundamentales sobre la probabilidad y toma de decisiones bajo incertidumbre, por parte de Blaise Pascal y Pierre de Fermat.</a:t>
            </a:r>
          </a:p>
          <a:p>
            <a:endParaRPr lang="es-ES" dirty="0"/>
          </a:p>
          <a:p>
            <a:r>
              <a:rPr lang="es-ES" dirty="0"/>
              <a:t>Siglos XVIII y XIX: Leonhard Euler y Carl Friedrich Gauss hicieron contribuciones importantes en la teoría de redes y estadísticas.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795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Historia de la Investigación Operativa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14280" y="1582560"/>
            <a:ext cx="11490624" cy="4589280"/>
          </a:xfrm>
        </p:spPr>
        <p:txBody>
          <a:bodyPr/>
          <a:lstStyle/>
          <a:p>
            <a:r>
              <a:rPr lang="es-ES" dirty="0"/>
              <a:t>Segunda Guerra Mundial: Auge de la IO.</a:t>
            </a:r>
          </a:p>
          <a:p>
            <a:r>
              <a:rPr lang="es-ES" dirty="0"/>
              <a:t>La IO nació como una herramienta para mejorar el uso de </a:t>
            </a:r>
            <a:r>
              <a:rPr lang="es-ES" b="1" dirty="0"/>
              <a:t>recursos limitados</a:t>
            </a:r>
            <a:r>
              <a:rPr lang="es-ES" dirty="0"/>
              <a:t>, como aviones, submarinos, radares, y personal militar.</a:t>
            </a:r>
          </a:p>
          <a:p>
            <a:r>
              <a:rPr lang="es-ES" dirty="0"/>
              <a:t>El primer caso de éxito fue en el Reino Unido, donde se utilizó para optimizar la ubicación y uso de los radares durante la Batalla de Inglaterra, lo que permitió una defensa más eficiente contra los bombardeos alemanes.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70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Historia de la Investigación Operativa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14280" y="1582560"/>
            <a:ext cx="11490624" cy="458928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Postguerra: expansión y formalización (1940s-1960s)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Programación lineal:</a:t>
            </a:r>
            <a:r>
              <a:rPr lang="es-ES" dirty="0"/>
              <a:t> Formulada por </a:t>
            </a:r>
            <a:br>
              <a:rPr lang="es-ES" dirty="0"/>
            </a:br>
            <a:r>
              <a:rPr lang="es-ES" dirty="0"/>
              <a:t>George Dantzig en 1947, es uno de </a:t>
            </a:r>
            <a:br>
              <a:rPr lang="es-ES" dirty="0"/>
            </a:br>
            <a:r>
              <a:rPr lang="es-ES" dirty="0"/>
              <a:t>los métodos más importantes de la </a:t>
            </a:r>
            <a:br>
              <a:rPr lang="es-ES" dirty="0"/>
            </a:br>
            <a:r>
              <a:rPr lang="es-ES" dirty="0"/>
              <a:t>IO para optimizar problemas con </a:t>
            </a:r>
            <a:br>
              <a:rPr lang="es-ES" dirty="0"/>
            </a:br>
            <a:r>
              <a:rPr lang="es-ES" dirty="0"/>
              <a:t>restricciones lineales.</a:t>
            </a:r>
          </a:p>
          <a:p>
            <a:endParaRPr lang="es-E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6</a:t>
            </a:fld>
            <a:endParaRPr lang="es-E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92301-2FCE-7845-90BD-FFBB9D927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590" y="3429000"/>
            <a:ext cx="42862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3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Historia de la Investigación Operativa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Postguerra: expansión y formalización (1940s-1960s)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Teoría de colas:</a:t>
            </a:r>
            <a:r>
              <a:rPr lang="es-ES" dirty="0"/>
              <a:t> Desarrollada por </a:t>
            </a:r>
            <a:r>
              <a:rPr lang="es-ES" dirty="0" err="1"/>
              <a:t>Agner</a:t>
            </a:r>
            <a:r>
              <a:rPr lang="es-ES" dirty="0"/>
              <a:t> </a:t>
            </a:r>
            <a:r>
              <a:rPr lang="es-ES" dirty="0" err="1"/>
              <a:t>Krarup</a:t>
            </a:r>
            <a:r>
              <a:rPr lang="es-ES" dirty="0"/>
              <a:t> </a:t>
            </a:r>
            <a:r>
              <a:rPr lang="es-ES" dirty="0" err="1"/>
              <a:t>Erlang</a:t>
            </a:r>
            <a:r>
              <a:rPr lang="es-ES" dirty="0"/>
              <a:t> y utilizada para optimizar sistemas de espera y servicios</a:t>
            </a:r>
          </a:p>
          <a:p>
            <a:r>
              <a:rPr lang="es-ES" b="1" dirty="0"/>
              <a:t>Teoría de juegos:</a:t>
            </a:r>
            <a:r>
              <a:rPr lang="es-ES" dirty="0"/>
              <a:t> John </a:t>
            </a:r>
            <a:r>
              <a:rPr lang="es-ES" dirty="0" err="1"/>
              <a:t>von</a:t>
            </a:r>
            <a:r>
              <a:rPr lang="es-ES" dirty="0"/>
              <a:t> Neumann y Oskar Morgenstern, tiene aplicaciones en la toma de decisiones estratégicas.</a:t>
            </a:r>
          </a:p>
          <a:p>
            <a:r>
              <a:rPr lang="es-ES" b="1" dirty="0"/>
              <a:t>Simulación por Monte Carlo:</a:t>
            </a:r>
            <a:r>
              <a:rPr lang="es-ES" dirty="0"/>
              <a:t> </a:t>
            </a:r>
            <a:r>
              <a:rPr lang="es-ES" dirty="0" err="1"/>
              <a:t>Stanislaw</a:t>
            </a:r>
            <a:r>
              <a:rPr lang="es-ES" dirty="0"/>
              <a:t> Ulam et al., (Proyecto Manhattan), se usa para modelar sistemas complejos y tomar decisiones bajo incertidumbre.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64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Historia de la Investigación Operativa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Crecimiento y aplicación en el sector privado (1960s-1980s)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La programación lineal y la teoría de inventarios son esenciales en la planificación de producción.</a:t>
            </a:r>
          </a:p>
          <a:p>
            <a:r>
              <a:rPr lang="es-ES" dirty="0"/>
              <a:t>La simulación y la optimización son esenciales en redes de transporte y la gestión de recursos.</a:t>
            </a:r>
          </a:p>
          <a:p>
            <a:endParaRPr lang="es-E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66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282F1-25B7-6A2B-F234-CA687E2D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7" y="352980"/>
            <a:ext cx="11747425" cy="666360"/>
          </a:xfrm>
        </p:spPr>
        <p:txBody>
          <a:bodyPr/>
          <a:lstStyle/>
          <a:p>
            <a:r>
              <a:rPr lang="es-ES" b="1" dirty="0"/>
              <a:t>Historia de la Investigación Operativa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367EF-420F-8AB9-B445-DF046B536613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222287" y="1467540"/>
            <a:ext cx="11490624" cy="458928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Era de la informática y la globalización (1980s-presente)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/>
              <a:t>Optimización combinatoria:</a:t>
            </a:r>
            <a:r>
              <a:rPr lang="es-ES" dirty="0"/>
              <a:t> planificación de rutas y diseño de redes de distribución.</a:t>
            </a:r>
          </a:p>
          <a:p>
            <a:r>
              <a:rPr lang="es-ES" b="1" dirty="0"/>
              <a:t>Algoritmos genéticos y redes neuronales:</a:t>
            </a:r>
            <a:r>
              <a:rPr lang="es-ES" dirty="0"/>
              <a:t> hibridación de técnicas de inteligencia artificial.</a:t>
            </a:r>
          </a:p>
          <a:p>
            <a:r>
              <a:rPr lang="es-ES" b="1" dirty="0"/>
              <a:t>Big Data y análisis predictivo:</a:t>
            </a:r>
            <a:r>
              <a:rPr lang="es-ES" dirty="0"/>
              <a:t> integración de IO con análisis de grandes volúmenes de datos para mejorar la predicción y la toma de decisiones en tiempo real.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99FA1-B399-33C3-20A4-F80372867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C68E28-6A0B-4E0D-A95D-AA2B793B8668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0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2260</Words>
  <Application>Microsoft Office PowerPoint</Application>
  <PresentationFormat>Widescreen</PresentationFormat>
  <Paragraphs>236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Corbel</vt:lpstr>
      <vt:lpstr>Montserrat</vt:lpstr>
      <vt:lpstr>SFMono-Regular</vt:lpstr>
      <vt:lpstr>Söhne</vt:lpstr>
      <vt:lpstr>Office Theme</vt:lpstr>
      <vt:lpstr>Custom Design</vt:lpstr>
      <vt:lpstr>PowerPoint Presentation</vt:lpstr>
      <vt:lpstr>Índice</vt:lpstr>
      <vt:lpstr>Introducción</vt:lpstr>
      <vt:lpstr>Historia de la Investigación Operativa</vt:lpstr>
      <vt:lpstr>Historia de la Investigación Operativa</vt:lpstr>
      <vt:lpstr>Historia de la Investigación Operativa</vt:lpstr>
      <vt:lpstr>Historia de la Investigación Operativa</vt:lpstr>
      <vt:lpstr>Historia de la Investigación Operativa</vt:lpstr>
      <vt:lpstr>Historia de la Investigación Operativa</vt:lpstr>
      <vt:lpstr>Metodología de la Investigación Operativa</vt:lpstr>
      <vt:lpstr>Metodología de la Investigación Operativa</vt:lpstr>
      <vt:lpstr>Metodología de la Investigación Operativa</vt:lpstr>
      <vt:lpstr>Metodología de la Investigación Operativa</vt:lpstr>
      <vt:lpstr>Metodología de la Investigación Operativa</vt:lpstr>
      <vt:lpstr>Metodología de la Investigación Operativa</vt:lpstr>
      <vt:lpstr>Metodología de la Investigación Operativa</vt:lpstr>
      <vt:lpstr>Metodología de la Investigación Operativa</vt:lpstr>
      <vt:lpstr>Metodología de la Investigación Operativa</vt:lpstr>
      <vt:lpstr>Metodología de la Investigación Operativa</vt:lpstr>
      <vt:lpstr>Metodología de la Investigación Operativa</vt:lpstr>
      <vt:lpstr>Casos de éxito</vt:lpstr>
      <vt:lpstr>Casos de éxito</vt:lpstr>
      <vt:lpstr>Casos de éxito</vt:lpstr>
      <vt:lpstr>Casos de éxito</vt:lpstr>
      <vt:lpstr>Casos de éxito</vt:lpstr>
      <vt:lpstr>Casos de éxito</vt:lpstr>
      <vt:lpstr>Bibliografía</vt:lpstr>
      <vt:lpstr>Bibliografía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Nicolás Rodríguez Uribe</dc:creator>
  <cp:lastModifiedBy>Nicolás Rodríguez Uribe</cp:lastModifiedBy>
  <cp:revision>1</cp:revision>
  <dcterms:created xsi:type="dcterms:W3CDTF">2023-09-13T15:54:56Z</dcterms:created>
  <dcterms:modified xsi:type="dcterms:W3CDTF">2024-09-12T11:00:32Z</dcterms:modified>
</cp:coreProperties>
</file>