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61"/>
  </p:notesMasterIdLst>
  <p:sldIdLst>
    <p:sldId id="256" r:id="rId3"/>
    <p:sldId id="258" r:id="rId4"/>
    <p:sldId id="305" r:id="rId5"/>
    <p:sldId id="280" r:id="rId6"/>
    <p:sldId id="302" r:id="rId7"/>
    <p:sldId id="303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01" r:id="rId19"/>
    <p:sldId id="317" r:id="rId20"/>
    <p:sldId id="318" r:id="rId21"/>
    <p:sldId id="319" r:id="rId22"/>
    <p:sldId id="320" r:id="rId23"/>
    <p:sldId id="321" r:id="rId24"/>
    <p:sldId id="322" r:id="rId25"/>
    <p:sldId id="331" r:id="rId26"/>
    <p:sldId id="332" r:id="rId27"/>
    <p:sldId id="333" r:id="rId28"/>
    <p:sldId id="334" r:id="rId29"/>
    <p:sldId id="335" r:id="rId30"/>
    <p:sldId id="336" r:id="rId31"/>
    <p:sldId id="323" r:id="rId32"/>
    <p:sldId id="325" r:id="rId33"/>
    <p:sldId id="324" r:id="rId34"/>
    <p:sldId id="337" r:id="rId35"/>
    <p:sldId id="326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38" r:id="rId44"/>
    <p:sldId id="327" r:id="rId45"/>
    <p:sldId id="330" r:id="rId46"/>
    <p:sldId id="348" r:id="rId47"/>
    <p:sldId id="346" r:id="rId48"/>
    <p:sldId id="347" r:id="rId49"/>
    <p:sldId id="349" r:id="rId50"/>
    <p:sldId id="351" r:id="rId51"/>
    <p:sldId id="350" r:id="rId52"/>
    <p:sldId id="352" r:id="rId53"/>
    <p:sldId id="355" r:id="rId54"/>
    <p:sldId id="356" r:id="rId55"/>
    <p:sldId id="354" r:id="rId56"/>
    <p:sldId id="353" r:id="rId57"/>
    <p:sldId id="316" r:id="rId58"/>
    <p:sldId id="300" r:id="rId59"/>
    <p:sldId id="281" r:id="rId6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B19E3-B030-416C-8431-0FED2C9E022B}" v="1" dt="2024-09-29T11:50:48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Rodríguez Uribe" userId="743eddab-4d2c-4c93-bdc4-e21608900313" providerId="ADAL" clId="{F587B0DE-9DE0-4A3F-84A3-385E77231ABF}"/>
    <pc:docChg chg="undo custSel addSld delSld modSld sldOrd delMainMaster modMainMaster">
      <pc:chgData name="Nicolás Rodríguez Uribe" userId="743eddab-4d2c-4c93-bdc4-e21608900313" providerId="ADAL" clId="{F587B0DE-9DE0-4A3F-84A3-385E77231ABF}" dt="2023-12-15T11:08:36.177" v="616"/>
      <pc:docMkLst>
        <pc:docMk/>
      </pc:docMkLst>
      <pc:sldChg chg="addSp delSp modSp add mod">
        <pc:chgData name="Nicolás Rodríguez Uribe" userId="743eddab-4d2c-4c93-bdc4-e21608900313" providerId="ADAL" clId="{F587B0DE-9DE0-4A3F-84A3-385E77231ABF}" dt="2023-09-15T14:36:11.951" v="489" actId="22"/>
        <pc:sldMkLst>
          <pc:docMk/>
          <pc:sldMk cId="0" sldId="256"/>
        </pc:sldMkLst>
        <pc:spChg chg="add mod">
          <ac:chgData name="Nicolás Rodríguez Uribe" userId="743eddab-4d2c-4c93-bdc4-e21608900313" providerId="ADAL" clId="{F587B0DE-9DE0-4A3F-84A3-385E77231ABF}" dt="2023-09-15T14:12:56.294" v="461" actId="1076"/>
          <ac:spMkLst>
            <pc:docMk/>
            <pc:sldMk cId="0" sldId="256"/>
            <ac:spMk id="8" creationId="{EDE3D86E-5564-7827-58E0-3D3BA69429A9}"/>
          </ac:spMkLst>
        </pc:spChg>
        <pc:picChg chg="add del">
          <ac:chgData name="Nicolás Rodríguez Uribe" userId="743eddab-4d2c-4c93-bdc4-e21608900313" providerId="ADAL" clId="{F587B0DE-9DE0-4A3F-84A3-385E77231ABF}" dt="2023-09-15T14:36:11.951" v="489" actId="22"/>
          <ac:picMkLst>
            <pc:docMk/>
            <pc:sldMk cId="0" sldId="256"/>
            <ac:picMk id="5" creationId="{1C1F4FFA-0BFC-8146-04A0-6001F78E9F93}"/>
          </ac:picMkLst>
        </pc:picChg>
        <pc:picChg chg="add del mod">
          <ac:chgData name="Nicolás Rodríguez Uribe" userId="743eddab-4d2c-4c93-bdc4-e21608900313" providerId="ADAL" clId="{F587B0DE-9DE0-4A3F-84A3-385E77231ABF}" dt="2023-09-15T14:11:13.247" v="447" actId="478"/>
          <ac:picMkLst>
            <pc:docMk/>
            <pc:sldMk cId="0" sldId="256"/>
            <ac:picMk id="5" creationId="{A2D55ACD-9BD8-F87E-BB72-7A1EEE05EC3B}"/>
          </ac:picMkLst>
        </pc:picChg>
        <pc:picChg chg="add del mod">
          <ac:chgData name="Nicolás Rodríguez Uribe" userId="743eddab-4d2c-4c93-bdc4-e21608900313" providerId="ADAL" clId="{F587B0DE-9DE0-4A3F-84A3-385E77231ABF}" dt="2023-09-15T14:12:40.095" v="457" actId="478"/>
          <ac:picMkLst>
            <pc:docMk/>
            <pc:sldMk cId="0" sldId="256"/>
            <ac:picMk id="7" creationId="{433EA50F-D344-C3A0-0EE3-CE2122E69096}"/>
          </ac:picMkLst>
        </pc:picChg>
      </pc:sldChg>
      <pc:sldChg chg="modSp mod">
        <pc:chgData name="Nicolás Rodríguez Uribe" userId="743eddab-4d2c-4c93-bdc4-e21608900313" providerId="ADAL" clId="{F587B0DE-9DE0-4A3F-84A3-385E77231ABF}" dt="2023-09-15T13:47:13.170" v="340" actId="20577"/>
        <pc:sldMkLst>
          <pc:docMk/>
          <pc:sldMk cId="2047059153" sldId="257"/>
        </pc:sldMkLst>
        <pc:spChg chg="mod">
          <ac:chgData name="Nicolás Rodríguez Uribe" userId="743eddab-4d2c-4c93-bdc4-e21608900313" providerId="ADAL" clId="{F587B0DE-9DE0-4A3F-84A3-385E77231ABF}" dt="2023-09-15T07:54:23.985" v="116" actId="1076"/>
          <ac:spMkLst>
            <pc:docMk/>
            <pc:sldMk cId="2047059153" sldId="257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47:13.170" v="340" actId="20577"/>
          <ac:spMkLst>
            <pc:docMk/>
            <pc:sldMk cId="2047059153" sldId="257"/>
            <ac:spMk id="5" creationId="{CA4367EF-420F-8AB9-B445-DF046B536613}"/>
          </ac:spMkLst>
        </pc:spChg>
      </pc:sldChg>
      <pc:sldChg chg="addSp delSp modSp new mod modClrScheme chgLayout">
        <pc:chgData name="Nicolás Rodríguez Uribe" userId="743eddab-4d2c-4c93-bdc4-e21608900313" providerId="ADAL" clId="{F587B0DE-9DE0-4A3F-84A3-385E77231ABF}" dt="2023-09-13T16:12:02.250" v="48" actId="700"/>
        <pc:sldMkLst>
          <pc:docMk/>
          <pc:sldMk cId="2429013693" sldId="257"/>
        </pc:sldMkLst>
        <pc:spChg chg="del mod ord">
          <ac:chgData name="Nicolás Rodríguez Uribe" userId="743eddab-4d2c-4c93-bdc4-e21608900313" providerId="ADAL" clId="{F587B0DE-9DE0-4A3F-84A3-385E77231ABF}" dt="2023-09-13T16:09:50.243" v="9" actId="700"/>
          <ac:spMkLst>
            <pc:docMk/>
            <pc:sldMk cId="2429013693" sldId="257"/>
            <ac:spMk id="2" creationId="{8D37D2BE-E39A-5EB9-5E7B-327776B2D231}"/>
          </ac:spMkLst>
        </pc:spChg>
        <pc:spChg chg="del mod">
          <ac:chgData name="Nicolás Rodríguez Uribe" userId="743eddab-4d2c-4c93-bdc4-e21608900313" providerId="ADAL" clId="{F587B0DE-9DE0-4A3F-84A3-385E77231ABF}" dt="2023-09-13T16:09:50.243" v="9" actId="700"/>
          <ac:spMkLst>
            <pc:docMk/>
            <pc:sldMk cId="2429013693" sldId="257"/>
            <ac:spMk id="3" creationId="{68ACB923-CBA5-F86D-3DF8-CBF36DBBFF4B}"/>
          </ac:spMkLst>
        </pc:spChg>
        <pc:spChg chg="add mod ord">
          <ac:chgData name="Nicolás Rodríguez Uribe" userId="743eddab-4d2c-4c93-bdc4-e21608900313" providerId="ADAL" clId="{F587B0DE-9DE0-4A3F-84A3-385E77231ABF}" dt="2023-09-13T16:12:02.250" v="48" actId="700"/>
          <ac:spMkLst>
            <pc:docMk/>
            <pc:sldMk cId="2429013693" sldId="257"/>
            <ac:spMk id="4" creationId="{4BF396F5-2454-51BA-C0CA-9872EAB1714F}"/>
          </ac:spMkLst>
        </pc:spChg>
        <pc:spChg chg="add mod">
          <ac:chgData name="Nicolás Rodríguez Uribe" userId="743eddab-4d2c-4c93-bdc4-e21608900313" providerId="ADAL" clId="{F587B0DE-9DE0-4A3F-84A3-385E77231ABF}" dt="2023-09-13T16:12:02.250" v="48" actId="700"/>
          <ac:spMkLst>
            <pc:docMk/>
            <pc:sldMk cId="2429013693" sldId="257"/>
            <ac:spMk id="5" creationId="{D5660FC8-CD51-3AF4-6392-91E096E02D80}"/>
          </ac:spMkLst>
        </pc:spChg>
      </pc:sldChg>
      <pc:sldChg chg="new del">
        <pc:chgData name="Nicolás Rodríguez Uribe" userId="743eddab-4d2c-4c93-bdc4-e21608900313" providerId="ADAL" clId="{F587B0DE-9DE0-4A3F-84A3-385E77231ABF}" dt="2023-09-13T15:56:25.854" v="4" actId="47"/>
        <pc:sldMkLst>
          <pc:docMk/>
          <pc:sldMk cId="2920068442" sldId="257"/>
        </pc:sldMkLst>
      </pc:sldChg>
      <pc:sldChg chg="modSp add mod modClrScheme chgLayout">
        <pc:chgData name="Nicolás Rodríguez Uribe" userId="743eddab-4d2c-4c93-bdc4-e21608900313" providerId="ADAL" clId="{F587B0DE-9DE0-4A3F-84A3-385E77231ABF}" dt="2023-09-13T16:12:24.951" v="51" actId="700"/>
        <pc:sldMkLst>
          <pc:docMk/>
          <pc:sldMk cId="121547262" sldId="258"/>
        </pc:sldMkLst>
        <pc:spChg chg="mod ord">
          <ac:chgData name="Nicolás Rodríguez Uribe" userId="743eddab-4d2c-4c93-bdc4-e21608900313" providerId="ADAL" clId="{F587B0DE-9DE0-4A3F-84A3-385E77231ABF}" dt="2023-09-13T16:12:24.951" v="51" actId="700"/>
          <ac:spMkLst>
            <pc:docMk/>
            <pc:sldMk cId="121547262" sldId="258"/>
            <ac:spMk id="4" creationId="{4BF396F5-2454-51BA-C0CA-9872EAB1714F}"/>
          </ac:spMkLst>
        </pc:spChg>
        <pc:spChg chg="mod">
          <ac:chgData name="Nicolás Rodríguez Uribe" userId="743eddab-4d2c-4c93-bdc4-e21608900313" providerId="ADAL" clId="{F587B0DE-9DE0-4A3F-84A3-385E77231ABF}" dt="2023-09-13T16:12:24.951" v="51" actId="700"/>
          <ac:spMkLst>
            <pc:docMk/>
            <pc:sldMk cId="121547262" sldId="258"/>
            <ac:spMk id="5" creationId="{D5660FC8-CD51-3AF4-6392-91E096E02D80}"/>
          </ac:spMkLst>
        </pc:spChg>
      </pc:sldChg>
      <pc:sldChg chg="add del">
        <pc:chgData name="Nicolás Rodríguez Uribe" userId="743eddab-4d2c-4c93-bdc4-e21608900313" providerId="ADAL" clId="{F587B0DE-9DE0-4A3F-84A3-385E77231ABF}" dt="2023-09-13T16:12:05.020" v="49" actId="47"/>
        <pc:sldMkLst>
          <pc:docMk/>
          <pc:sldMk cId="1666217714" sldId="258"/>
        </pc:sldMkLst>
      </pc:sldChg>
      <pc:sldChg chg="del">
        <pc:chgData name="Nicolás Rodríguez Uribe" userId="743eddab-4d2c-4c93-bdc4-e21608900313" providerId="ADAL" clId="{F587B0DE-9DE0-4A3F-84A3-385E77231ABF}" dt="2023-09-15T07:50:31.251" v="53" actId="47"/>
        <pc:sldMkLst>
          <pc:docMk/>
          <pc:sldMk cId="3748565620" sldId="258"/>
        </pc:sldMkLst>
      </pc:sldChg>
      <pc:sldChg chg="modSp add mod">
        <pc:chgData name="Nicolás Rodríguez Uribe" userId="743eddab-4d2c-4c93-bdc4-e21608900313" providerId="ADAL" clId="{F587B0DE-9DE0-4A3F-84A3-385E77231ABF}" dt="2023-09-15T07:55:37.229" v="139" actId="113"/>
        <pc:sldMkLst>
          <pc:docMk/>
          <pc:sldMk cId="4158414998" sldId="258"/>
        </pc:sldMkLst>
        <pc:spChg chg="mod">
          <ac:chgData name="Nicolás Rodríguez Uribe" userId="743eddab-4d2c-4c93-bdc4-e21608900313" providerId="ADAL" clId="{F587B0DE-9DE0-4A3F-84A3-385E77231ABF}" dt="2023-09-15T07:54:12.306" v="115" actId="1076"/>
          <ac:spMkLst>
            <pc:docMk/>
            <pc:sldMk cId="4158414998" sldId="25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7:55:37.229" v="139" actId="113"/>
          <ac:spMkLst>
            <pc:docMk/>
            <pc:sldMk cId="4158414998" sldId="25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07:54:01.738" v="114" actId="1076"/>
        <pc:sldMkLst>
          <pc:docMk/>
          <pc:sldMk cId="1547701883" sldId="259"/>
        </pc:sldMkLst>
        <pc:spChg chg="mod">
          <ac:chgData name="Nicolás Rodríguez Uribe" userId="743eddab-4d2c-4c93-bdc4-e21608900313" providerId="ADAL" clId="{F587B0DE-9DE0-4A3F-84A3-385E77231ABF}" dt="2023-09-15T07:54:01.738" v="114" actId="1076"/>
          <ac:spMkLst>
            <pc:docMk/>
            <pc:sldMk cId="1547701883" sldId="25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7:53:18.693" v="112" actId="20577"/>
          <ac:spMkLst>
            <pc:docMk/>
            <pc:sldMk cId="1547701883" sldId="259"/>
            <ac:spMk id="5" creationId="{CA4367EF-420F-8AB9-B445-DF046B536613}"/>
          </ac:spMkLst>
        </pc:spChg>
      </pc:sldChg>
      <pc:sldChg chg="addSp delSp modSp add mod">
        <pc:chgData name="Nicolás Rodríguez Uribe" userId="743eddab-4d2c-4c93-bdc4-e21608900313" providerId="ADAL" clId="{F587B0DE-9DE0-4A3F-84A3-385E77231ABF}" dt="2023-09-15T08:01:41.156" v="185" actId="6549"/>
        <pc:sldMkLst>
          <pc:docMk/>
          <pc:sldMk cId="757820027" sldId="260"/>
        </pc:sldMkLst>
        <pc:spChg chg="add del">
          <ac:chgData name="Nicolás Rodríguez Uribe" userId="743eddab-4d2c-4c93-bdc4-e21608900313" providerId="ADAL" clId="{F587B0DE-9DE0-4A3F-84A3-385E77231ABF}" dt="2023-09-15T08:00:45.484" v="169"/>
          <ac:spMkLst>
            <pc:docMk/>
            <pc:sldMk cId="757820027" sldId="260"/>
            <ac:spMk id="2" creationId="{5C8F9E84-A32D-5E58-CA62-30D64B99FD22}"/>
          </ac:spMkLst>
        </pc:spChg>
        <pc:spChg chg="add del">
          <ac:chgData name="Nicolás Rodríguez Uribe" userId="743eddab-4d2c-4c93-bdc4-e21608900313" providerId="ADAL" clId="{F587B0DE-9DE0-4A3F-84A3-385E77231ABF}" dt="2023-09-15T08:01:28.769" v="184" actId="478"/>
          <ac:spMkLst>
            <pc:docMk/>
            <pc:sldMk cId="757820027" sldId="260"/>
            <ac:spMk id="3" creationId="{F4C9824B-AF59-9368-951D-8772E248311E}"/>
          </ac:spMkLst>
        </pc:spChg>
        <pc:spChg chg="mod">
          <ac:chgData name="Nicolás Rodríguez Uribe" userId="743eddab-4d2c-4c93-bdc4-e21608900313" providerId="ADAL" clId="{F587B0DE-9DE0-4A3F-84A3-385E77231ABF}" dt="2023-09-15T07:59:31.914" v="148" actId="20577"/>
          <ac:spMkLst>
            <pc:docMk/>
            <pc:sldMk cId="757820027" sldId="260"/>
            <ac:spMk id="4" creationId="{EC7282F1-25B7-6A2B-F234-CA687E2D4AE7}"/>
          </ac:spMkLst>
        </pc:spChg>
        <pc:spChg chg="add del mod">
          <ac:chgData name="Nicolás Rodríguez Uribe" userId="743eddab-4d2c-4c93-bdc4-e21608900313" providerId="ADAL" clId="{F587B0DE-9DE0-4A3F-84A3-385E77231ABF}" dt="2023-09-15T08:01:41.156" v="185" actId="6549"/>
          <ac:spMkLst>
            <pc:docMk/>
            <pc:sldMk cId="757820027" sldId="260"/>
            <ac:spMk id="5" creationId="{CA4367EF-420F-8AB9-B445-DF046B536613}"/>
          </ac:spMkLst>
        </pc:spChg>
        <pc:spChg chg="add del mod">
          <ac:chgData name="Nicolás Rodríguez Uribe" userId="743eddab-4d2c-4c93-bdc4-e21608900313" providerId="ADAL" clId="{F587B0DE-9DE0-4A3F-84A3-385E77231ABF}" dt="2023-09-15T08:01:03.135" v="176" actId="478"/>
          <ac:spMkLst>
            <pc:docMk/>
            <pc:sldMk cId="757820027" sldId="260"/>
            <ac:spMk id="6" creationId="{1AF49522-E91A-F57D-894E-989F034415CA}"/>
          </ac:spMkLst>
        </pc:spChg>
        <pc:spChg chg="add del">
          <ac:chgData name="Nicolás Rodríguez Uribe" userId="743eddab-4d2c-4c93-bdc4-e21608900313" providerId="ADAL" clId="{F587B0DE-9DE0-4A3F-84A3-385E77231ABF}" dt="2023-09-15T08:01:01.202" v="174"/>
          <ac:spMkLst>
            <pc:docMk/>
            <pc:sldMk cId="757820027" sldId="260"/>
            <ac:spMk id="7" creationId="{F038BAF8-53B1-3698-430B-9EE6EFEC06B6}"/>
          </ac:spMkLst>
        </pc:spChg>
      </pc:sldChg>
      <pc:sldChg chg="modSp add del mod">
        <pc:chgData name="Nicolás Rodríguez Uribe" userId="743eddab-4d2c-4c93-bdc4-e21608900313" providerId="ADAL" clId="{F587B0DE-9DE0-4A3F-84A3-385E77231ABF}" dt="2023-09-15T07:53:14.422" v="110" actId="47"/>
        <pc:sldMkLst>
          <pc:docMk/>
          <pc:sldMk cId="1036985382" sldId="260"/>
        </pc:sldMkLst>
        <pc:spChg chg="mod">
          <ac:chgData name="Nicolás Rodríguez Uribe" userId="743eddab-4d2c-4c93-bdc4-e21608900313" providerId="ADAL" clId="{F587B0DE-9DE0-4A3F-84A3-385E77231ABF}" dt="2023-09-15T07:53:01.692" v="109" actId="20577"/>
          <ac:spMkLst>
            <pc:docMk/>
            <pc:sldMk cId="1036985382" sldId="260"/>
            <ac:spMk id="5" creationId="{CA4367EF-420F-8AB9-B445-DF046B536613}"/>
          </ac:spMkLst>
        </pc:spChg>
      </pc:sldChg>
      <pc:sldChg chg="addSp delSp modSp add del mod">
        <pc:chgData name="Nicolás Rodríguez Uribe" userId="743eddab-4d2c-4c93-bdc4-e21608900313" providerId="ADAL" clId="{F587B0DE-9DE0-4A3F-84A3-385E77231ABF}" dt="2023-09-15T08:01:23.123" v="183" actId="47"/>
        <pc:sldMkLst>
          <pc:docMk/>
          <pc:sldMk cId="669837732" sldId="261"/>
        </pc:sldMkLst>
        <pc:spChg chg="add del">
          <ac:chgData name="Nicolás Rodríguez Uribe" userId="743eddab-4d2c-4c93-bdc4-e21608900313" providerId="ADAL" clId="{F587B0DE-9DE0-4A3F-84A3-385E77231ABF}" dt="2023-09-15T08:00:29.203" v="162"/>
          <ac:spMkLst>
            <pc:docMk/>
            <pc:sldMk cId="669837732" sldId="261"/>
            <ac:spMk id="2" creationId="{FF3FFA6E-A686-C22D-3BC9-A7E0717ABB79}"/>
          </ac:spMkLst>
        </pc:spChg>
        <pc:spChg chg="add del">
          <ac:chgData name="Nicolás Rodríguez Uribe" userId="743eddab-4d2c-4c93-bdc4-e21608900313" providerId="ADAL" clId="{F587B0DE-9DE0-4A3F-84A3-385E77231ABF}" dt="2023-09-15T08:00:35.132" v="164"/>
          <ac:spMkLst>
            <pc:docMk/>
            <pc:sldMk cId="669837732" sldId="261"/>
            <ac:spMk id="3" creationId="{FBA67D4D-7244-2F93-43BA-EC2F1E53B6FA}"/>
          </ac:spMkLst>
        </pc:spChg>
        <pc:spChg chg="mod">
          <ac:chgData name="Nicolás Rodríguez Uribe" userId="743eddab-4d2c-4c93-bdc4-e21608900313" providerId="ADAL" clId="{F587B0DE-9DE0-4A3F-84A3-385E77231ABF}" dt="2023-09-15T08:00:24.573" v="160" actId="20577"/>
          <ac:spMkLst>
            <pc:docMk/>
            <pc:sldMk cId="669837732" sldId="261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8:00:40.414" v="165" actId="20577"/>
          <ac:spMkLst>
            <pc:docMk/>
            <pc:sldMk cId="669837732" sldId="261"/>
            <ac:spMk id="5" creationId="{CA4367EF-420F-8AB9-B445-DF046B536613}"/>
          </ac:spMkLst>
        </pc:spChg>
        <pc:spChg chg="add del">
          <ac:chgData name="Nicolás Rodríguez Uribe" userId="743eddab-4d2c-4c93-bdc4-e21608900313" providerId="ADAL" clId="{F587B0DE-9DE0-4A3F-84A3-385E77231ABF}" dt="2023-09-15T08:00:41.963" v="167"/>
          <ac:spMkLst>
            <pc:docMk/>
            <pc:sldMk cId="669837732" sldId="261"/>
            <ac:spMk id="6" creationId="{6B00268E-9FC0-8F35-6F2E-5F3FC70C1A25}"/>
          </ac:spMkLst>
        </pc:spChg>
      </pc:sldChg>
      <pc:sldChg chg="addSp modSp add mod">
        <pc:chgData name="Nicolás Rodríguez Uribe" userId="743eddab-4d2c-4c93-bdc4-e21608900313" providerId="ADAL" clId="{F587B0DE-9DE0-4A3F-84A3-385E77231ABF}" dt="2023-09-15T14:20:43.157" v="487" actId="1076"/>
        <pc:sldMkLst>
          <pc:docMk/>
          <pc:sldMk cId="2917593691" sldId="261"/>
        </pc:sldMkLst>
        <pc:spChg chg="mod">
          <ac:chgData name="Nicolás Rodríguez Uribe" userId="743eddab-4d2c-4c93-bdc4-e21608900313" providerId="ADAL" clId="{F587B0DE-9DE0-4A3F-84A3-385E77231ABF}" dt="2023-09-15T08:02:01.960" v="196" actId="20577"/>
          <ac:spMkLst>
            <pc:docMk/>
            <pc:sldMk cId="2917593691" sldId="261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8:01:58.058" v="188"/>
          <ac:spMkLst>
            <pc:docMk/>
            <pc:sldMk cId="2917593691" sldId="261"/>
            <ac:spMk id="5" creationId="{CA4367EF-420F-8AB9-B445-DF046B536613}"/>
          </ac:spMkLst>
        </pc:spChg>
        <pc:spChg chg="add mod">
          <ac:chgData name="Nicolás Rodríguez Uribe" userId="743eddab-4d2c-4c93-bdc4-e21608900313" providerId="ADAL" clId="{F587B0DE-9DE0-4A3F-84A3-385E77231ABF}" dt="2023-09-15T14:20:43.157" v="487" actId="1076"/>
          <ac:spMkLst>
            <pc:docMk/>
            <pc:sldMk cId="2917593691" sldId="261"/>
            <ac:spMk id="6" creationId="{599B9CBA-C5DE-9B93-7536-09BACF0BF2D4}"/>
          </ac:spMkLst>
        </pc:spChg>
        <pc:picChg chg="add mod ord modCrop">
          <ac:chgData name="Nicolás Rodríguez Uribe" userId="743eddab-4d2c-4c93-bdc4-e21608900313" providerId="ADAL" clId="{F587B0DE-9DE0-4A3F-84A3-385E77231ABF}" dt="2023-09-15T14:20:02.564" v="474" actId="1076"/>
          <ac:picMkLst>
            <pc:docMk/>
            <pc:sldMk cId="2917593691" sldId="261"/>
            <ac:picMk id="3" creationId="{B55E02DA-6D89-550C-213E-137B1DD5B1D3}"/>
          </ac:picMkLst>
        </pc:picChg>
      </pc:sldChg>
      <pc:sldChg chg="addSp modSp add mod">
        <pc:chgData name="Nicolás Rodríguez Uribe" userId="743eddab-4d2c-4c93-bdc4-e21608900313" providerId="ADAL" clId="{F587B0DE-9DE0-4A3F-84A3-385E77231ABF}" dt="2023-12-15T11:08:04.794" v="609" actId="20577"/>
        <pc:sldMkLst>
          <pc:docMk/>
          <pc:sldMk cId="1958732488" sldId="262"/>
        </pc:sldMkLst>
        <pc:spChg chg="add mod">
          <ac:chgData name="Nicolás Rodríguez Uribe" userId="743eddab-4d2c-4c93-bdc4-e21608900313" providerId="ADAL" clId="{F587B0DE-9DE0-4A3F-84A3-385E77231ABF}" dt="2023-09-22T14:00:29.380" v="608" actId="1076"/>
          <ac:spMkLst>
            <pc:docMk/>
            <pc:sldMk cId="1958732488" sldId="262"/>
            <ac:spMk id="2" creationId="{2B6A567E-7715-BD1C-849B-CF713F2ABF28}"/>
          </ac:spMkLst>
        </pc:spChg>
        <pc:spChg chg="mod">
          <ac:chgData name="Nicolás Rodríguez Uribe" userId="743eddab-4d2c-4c93-bdc4-e21608900313" providerId="ADAL" clId="{F587B0DE-9DE0-4A3F-84A3-385E77231ABF}" dt="2023-12-15T11:08:04.794" v="609" actId="20577"/>
          <ac:spMkLst>
            <pc:docMk/>
            <pc:sldMk cId="1958732488" sldId="26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8:06:29.768" v="242" actId="6549"/>
          <ac:spMkLst>
            <pc:docMk/>
            <pc:sldMk cId="1958732488" sldId="262"/>
            <ac:spMk id="5" creationId="{CA4367EF-420F-8AB9-B445-DF046B536613}"/>
          </ac:spMkLst>
        </pc:spChg>
        <pc:picChg chg="add mod">
          <ac:chgData name="Nicolás Rodríguez Uribe" userId="743eddab-4d2c-4c93-bdc4-e21608900313" providerId="ADAL" clId="{F587B0DE-9DE0-4A3F-84A3-385E77231ABF}" dt="2023-09-22T13:59:54.749" v="605" actId="1076"/>
          <ac:picMkLst>
            <pc:docMk/>
            <pc:sldMk cId="1958732488" sldId="262"/>
            <ac:picMk id="1026" creationId="{22249319-7A50-24B1-972E-E7D2BECFA4F4}"/>
          </ac:picMkLst>
        </pc:picChg>
      </pc:sldChg>
      <pc:sldChg chg="modSp add mod">
        <pc:chgData name="Nicolás Rodríguez Uribe" userId="743eddab-4d2c-4c93-bdc4-e21608900313" providerId="ADAL" clId="{F587B0DE-9DE0-4A3F-84A3-385E77231ABF}" dt="2023-12-15T11:08:08.784" v="612" actId="20577"/>
        <pc:sldMkLst>
          <pc:docMk/>
          <pc:sldMk cId="894659187" sldId="263"/>
        </pc:sldMkLst>
        <pc:spChg chg="mod">
          <ac:chgData name="Nicolás Rodríguez Uribe" userId="743eddab-4d2c-4c93-bdc4-e21608900313" providerId="ADAL" clId="{F587B0DE-9DE0-4A3F-84A3-385E77231ABF}" dt="2023-12-15T11:08:08.784" v="612" actId="20577"/>
          <ac:spMkLst>
            <pc:docMk/>
            <pc:sldMk cId="894659187" sldId="263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8:07:03.947" v="243" actId="6549"/>
          <ac:spMkLst>
            <pc:docMk/>
            <pc:sldMk cId="894659187" sldId="26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44:47.123" v="265" actId="6549"/>
        <pc:sldMkLst>
          <pc:docMk/>
          <pc:sldMk cId="738696890" sldId="264"/>
        </pc:sldMkLst>
        <pc:spChg chg="mod">
          <ac:chgData name="Nicolás Rodríguez Uribe" userId="743eddab-4d2c-4c93-bdc4-e21608900313" providerId="ADAL" clId="{F587B0DE-9DE0-4A3F-84A3-385E77231ABF}" dt="2023-09-15T13:44:33.636" v="262" actId="20577"/>
          <ac:spMkLst>
            <pc:docMk/>
            <pc:sldMk cId="738696890" sldId="264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44:47.123" v="265" actId="6549"/>
          <ac:spMkLst>
            <pc:docMk/>
            <pc:sldMk cId="738696890" sldId="264"/>
            <ac:spMk id="5" creationId="{CA4367EF-420F-8AB9-B445-DF046B536613}"/>
          </ac:spMkLst>
        </pc:spChg>
      </pc:sldChg>
      <pc:sldChg chg="addSp delSp modSp add mod">
        <pc:chgData name="Nicolás Rodríguez Uribe" userId="743eddab-4d2c-4c93-bdc4-e21608900313" providerId="ADAL" clId="{F587B0DE-9DE0-4A3F-84A3-385E77231ABF}" dt="2023-09-15T14:14:09.495" v="463" actId="113"/>
        <pc:sldMkLst>
          <pc:docMk/>
          <pc:sldMk cId="541243249" sldId="265"/>
        </pc:sldMkLst>
        <pc:spChg chg="add del">
          <ac:chgData name="Nicolás Rodríguez Uribe" userId="743eddab-4d2c-4c93-bdc4-e21608900313" providerId="ADAL" clId="{F587B0DE-9DE0-4A3F-84A3-385E77231ABF}" dt="2023-09-15T13:46:27.381" v="305"/>
          <ac:spMkLst>
            <pc:docMk/>
            <pc:sldMk cId="541243249" sldId="265"/>
            <ac:spMk id="2" creationId="{5BE7BB8F-6DC5-ED0A-547F-15B85D494EB3}"/>
          </ac:spMkLst>
        </pc:spChg>
        <pc:spChg chg="add del">
          <ac:chgData name="Nicolás Rodríguez Uribe" userId="743eddab-4d2c-4c93-bdc4-e21608900313" providerId="ADAL" clId="{F587B0DE-9DE0-4A3F-84A3-385E77231ABF}" dt="2023-09-15T13:46:32.661" v="311"/>
          <ac:spMkLst>
            <pc:docMk/>
            <pc:sldMk cId="541243249" sldId="265"/>
            <ac:spMk id="3" creationId="{6B84B457-6DD1-1D69-DAEB-16735B95CA90}"/>
          </ac:spMkLst>
        </pc:spChg>
        <pc:spChg chg="mod">
          <ac:chgData name="Nicolás Rodríguez Uribe" userId="743eddab-4d2c-4c93-bdc4-e21608900313" providerId="ADAL" clId="{F587B0DE-9DE0-4A3F-84A3-385E77231ABF}" dt="2023-09-15T13:47:01.770" v="331" actId="20577"/>
          <ac:spMkLst>
            <pc:docMk/>
            <pc:sldMk cId="541243249" sldId="265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4:14:09.495" v="463" actId="113"/>
          <ac:spMkLst>
            <pc:docMk/>
            <pc:sldMk cId="541243249" sldId="265"/>
            <ac:spMk id="5" creationId="{CA4367EF-420F-8AB9-B445-DF046B536613}"/>
          </ac:spMkLst>
        </pc:spChg>
      </pc:sldChg>
      <pc:sldChg chg="add del">
        <pc:chgData name="Nicolás Rodríguez Uribe" userId="743eddab-4d2c-4c93-bdc4-e21608900313" providerId="ADAL" clId="{F587B0DE-9DE0-4A3F-84A3-385E77231ABF}" dt="2023-09-15T14:14:19.028" v="464" actId="47"/>
        <pc:sldMkLst>
          <pc:docMk/>
          <pc:sldMk cId="3492640342" sldId="266"/>
        </pc:sldMkLst>
      </pc:sldChg>
      <pc:sldChg chg="modSp add mod">
        <pc:chgData name="Nicolás Rodríguez Uribe" userId="743eddab-4d2c-4c93-bdc4-e21608900313" providerId="ADAL" clId="{F587B0DE-9DE0-4A3F-84A3-385E77231ABF}" dt="2023-09-15T13:52:17.123" v="383"/>
        <pc:sldMkLst>
          <pc:docMk/>
          <pc:sldMk cId="2872420002" sldId="267"/>
        </pc:sldMkLst>
        <pc:spChg chg="mod">
          <ac:chgData name="Nicolás Rodríguez Uribe" userId="743eddab-4d2c-4c93-bdc4-e21608900313" providerId="ADAL" clId="{F587B0DE-9DE0-4A3F-84A3-385E77231ABF}" dt="2023-09-15T13:50:34.682" v="382" actId="20577"/>
          <ac:spMkLst>
            <pc:docMk/>
            <pc:sldMk cId="2872420002" sldId="267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2:17.123" v="383"/>
          <ac:spMkLst>
            <pc:docMk/>
            <pc:sldMk cId="2872420002" sldId="267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54:13.397" v="436" actId="6549"/>
        <pc:sldMkLst>
          <pc:docMk/>
          <pc:sldMk cId="3870959680" sldId="268"/>
        </pc:sldMkLst>
        <pc:spChg chg="mod">
          <ac:chgData name="Nicolás Rodríguez Uribe" userId="743eddab-4d2c-4c93-bdc4-e21608900313" providerId="ADAL" clId="{F587B0DE-9DE0-4A3F-84A3-385E77231ABF}" dt="2023-09-15T13:54:13.397" v="436" actId="6549"/>
          <ac:spMkLst>
            <pc:docMk/>
            <pc:sldMk cId="3870959680" sldId="26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2:59.530" v="403" actId="33524"/>
          <ac:spMkLst>
            <pc:docMk/>
            <pc:sldMk cId="3870959680" sldId="26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53:29.295" v="414"/>
        <pc:sldMkLst>
          <pc:docMk/>
          <pc:sldMk cId="1935842843" sldId="269"/>
        </pc:sldMkLst>
        <pc:spChg chg="mod">
          <ac:chgData name="Nicolás Rodríguez Uribe" userId="743eddab-4d2c-4c93-bdc4-e21608900313" providerId="ADAL" clId="{F587B0DE-9DE0-4A3F-84A3-385E77231ABF}" dt="2023-09-15T13:53:19.692" v="413" actId="20577"/>
          <ac:spMkLst>
            <pc:docMk/>
            <pc:sldMk cId="1935842843" sldId="26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3:29.295" v="414"/>
          <ac:spMkLst>
            <pc:docMk/>
            <pc:sldMk cId="1935842843" sldId="269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54:23.496" v="437"/>
        <pc:sldMkLst>
          <pc:docMk/>
          <pc:sldMk cId="307132690" sldId="270"/>
        </pc:sldMkLst>
        <pc:spChg chg="mod">
          <ac:chgData name="Nicolás Rodríguez Uribe" userId="743eddab-4d2c-4c93-bdc4-e21608900313" providerId="ADAL" clId="{F587B0DE-9DE0-4A3F-84A3-385E77231ABF}" dt="2023-09-15T13:54:07.202" v="435" actId="20577"/>
          <ac:spMkLst>
            <pc:docMk/>
            <pc:sldMk cId="307132690" sldId="270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4:23.496" v="437"/>
          <ac:spMkLst>
            <pc:docMk/>
            <pc:sldMk cId="307132690" sldId="270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55:05.361" v="444"/>
        <pc:sldMkLst>
          <pc:docMk/>
          <pc:sldMk cId="2347703056" sldId="271"/>
        </pc:sldMkLst>
        <pc:spChg chg="mod">
          <ac:chgData name="Nicolás Rodríguez Uribe" userId="743eddab-4d2c-4c93-bdc4-e21608900313" providerId="ADAL" clId="{F587B0DE-9DE0-4A3F-84A3-385E77231ABF}" dt="2023-09-15T13:55:02.397" v="443" actId="20577"/>
          <ac:spMkLst>
            <pc:docMk/>
            <pc:sldMk cId="2347703056" sldId="271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5:05.361" v="444"/>
          <ac:spMkLst>
            <pc:docMk/>
            <pc:sldMk cId="2347703056" sldId="271"/>
            <ac:spMk id="5" creationId="{CA4367EF-420F-8AB9-B445-DF046B536613}"/>
          </ac:spMkLst>
        </pc:spChg>
      </pc:sldChg>
      <pc:sldChg chg="addSp delSp modSp add del mod modShow modNotesTx">
        <pc:chgData name="Nicolás Rodríguez Uribe" userId="743eddab-4d2c-4c93-bdc4-e21608900313" providerId="ADAL" clId="{F587B0DE-9DE0-4A3F-84A3-385E77231ABF}" dt="2023-09-22T13:56:34.896" v="603" actId="47"/>
        <pc:sldMkLst>
          <pc:docMk/>
          <pc:sldMk cId="526095882" sldId="272"/>
        </pc:sldMkLst>
        <pc:spChg chg="add mod">
          <ac:chgData name="Nicolás Rodríguez Uribe" userId="743eddab-4d2c-4c93-bdc4-e21608900313" providerId="ADAL" clId="{F587B0DE-9DE0-4A3F-84A3-385E77231ABF}" dt="2023-09-15T14:37:46.702" v="528" actId="1076"/>
          <ac:spMkLst>
            <pc:docMk/>
            <pc:sldMk cId="526095882" sldId="272"/>
            <ac:spMk id="3" creationId="{24CB5BF0-51B7-6850-6232-5BCCE4EFB201}"/>
          </ac:spMkLst>
        </pc:spChg>
        <pc:spChg chg="mod">
          <ac:chgData name="Nicolás Rodríguez Uribe" userId="743eddab-4d2c-4c93-bdc4-e21608900313" providerId="ADAL" clId="{F587B0DE-9DE0-4A3F-84A3-385E77231ABF}" dt="2023-09-15T14:43:40.902" v="582" actId="20577"/>
          <ac:spMkLst>
            <pc:docMk/>
            <pc:sldMk cId="526095882" sldId="272"/>
            <ac:spMk id="4" creationId="{EC7282F1-25B7-6A2B-F234-CA687E2D4AE7}"/>
          </ac:spMkLst>
        </pc:spChg>
        <pc:spChg chg="del">
          <ac:chgData name="Nicolás Rodríguez Uribe" userId="743eddab-4d2c-4c93-bdc4-e21608900313" providerId="ADAL" clId="{F587B0DE-9DE0-4A3F-84A3-385E77231ABF}" dt="2023-09-15T14:36:54.434" v="491" actId="478"/>
          <ac:spMkLst>
            <pc:docMk/>
            <pc:sldMk cId="526095882" sldId="272"/>
            <ac:spMk id="5" creationId="{CA4367EF-420F-8AB9-B445-DF046B536613}"/>
          </ac:spMkLst>
        </pc:spChg>
        <pc:spChg chg="add mod">
          <ac:chgData name="Nicolás Rodríguez Uribe" userId="743eddab-4d2c-4c93-bdc4-e21608900313" providerId="ADAL" clId="{F587B0DE-9DE0-4A3F-84A3-385E77231ABF}" dt="2023-09-15T14:38:08.128" v="532" actId="6549"/>
          <ac:spMkLst>
            <pc:docMk/>
            <pc:sldMk cId="526095882" sldId="272"/>
            <ac:spMk id="9" creationId="{E941EC08-A6F0-5DFF-9014-7FDE0499CF3B}"/>
          </ac:spMkLst>
        </pc:spChg>
        <pc:spChg chg="add mod">
          <ac:chgData name="Nicolás Rodríguez Uribe" userId="743eddab-4d2c-4c93-bdc4-e21608900313" providerId="ADAL" clId="{F587B0DE-9DE0-4A3F-84A3-385E77231ABF}" dt="2023-09-15T14:43:19.557" v="570" actId="1076"/>
          <ac:spMkLst>
            <pc:docMk/>
            <pc:sldMk cId="526095882" sldId="272"/>
            <ac:spMk id="14" creationId="{65DA9F88-D24D-C5F4-0B60-F5AC281543A8}"/>
          </ac:spMkLst>
        </pc:spChg>
        <pc:spChg chg="add mod">
          <ac:chgData name="Nicolás Rodríguez Uribe" userId="743eddab-4d2c-4c93-bdc4-e21608900313" providerId="ADAL" clId="{F587B0DE-9DE0-4A3F-84A3-385E77231ABF}" dt="2023-09-15T14:44:05.169" v="601" actId="20577"/>
          <ac:spMkLst>
            <pc:docMk/>
            <pc:sldMk cId="526095882" sldId="272"/>
            <ac:spMk id="15" creationId="{8D723851-1111-9456-5F71-0609DE40AB4D}"/>
          </ac:spMkLst>
        </pc:spChg>
        <pc:picChg chg="add mod">
          <ac:chgData name="Nicolás Rodríguez Uribe" userId="743eddab-4d2c-4c93-bdc4-e21608900313" providerId="ADAL" clId="{F587B0DE-9DE0-4A3F-84A3-385E77231ABF}" dt="2023-09-15T14:37:19.149" v="521" actId="1076"/>
          <ac:picMkLst>
            <pc:docMk/>
            <pc:sldMk cId="526095882" sldId="272"/>
            <ac:picMk id="7" creationId="{C2E291CE-901B-C22C-6365-F2EF52D87EBD}"/>
          </ac:picMkLst>
        </pc:picChg>
        <pc:picChg chg="add mod">
          <ac:chgData name="Nicolás Rodríguez Uribe" userId="743eddab-4d2c-4c93-bdc4-e21608900313" providerId="ADAL" clId="{F587B0DE-9DE0-4A3F-84A3-385E77231ABF}" dt="2023-09-15T14:40:47.527" v="538" actId="1076"/>
          <ac:picMkLst>
            <pc:docMk/>
            <pc:sldMk cId="526095882" sldId="272"/>
            <ac:picMk id="11" creationId="{9CB1E6B0-7EBA-17C2-E741-FA9483EDA93D}"/>
          </ac:picMkLst>
        </pc:picChg>
        <pc:picChg chg="add mod">
          <ac:chgData name="Nicolás Rodríguez Uribe" userId="743eddab-4d2c-4c93-bdc4-e21608900313" providerId="ADAL" clId="{F587B0DE-9DE0-4A3F-84A3-385E77231ABF}" dt="2023-09-15T14:42:38.462" v="546" actId="1076"/>
          <ac:picMkLst>
            <pc:docMk/>
            <pc:sldMk cId="526095882" sldId="272"/>
            <ac:picMk id="13" creationId="{A9E30379-C7C4-39E7-21DD-72C6FDCFEC2D}"/>
          </ac:picMkLst>
        </pc:picChg>
      </pc:sldChg>
      <pc:sldChg chg="addSp modSp add ord">
        <pc:chgData name="Nicolás Rodríguez Uribe" userId="743eddab-4d2c-4c93-bdc4-e21608900313" providerId="ADAL" clId="{F587B0DE-9DE0-4A3F-84A3-385E77231ABF}" dt="2023-12-15T11:08:36.177" v="616"/>
        <pc:sldMkLst>
          <pc:docMk/>
          <pc:sldMk cId="2495592108" sldId="272"/>
        </pc:sldMkLst>
        <pc:spChg chg="add mod">
          <ac:chgData name="Nicolás Rodríguez Uribe" userId="743eddab-4d2c-4c93-bdc4-e21608900313" providerId="ADAL" clId="{F587B0DE-9DE0-4A3F-84A3-385E77231ABF}" dt="2023-12-15T11:08:36.177" v="616"/>
          <ac:spMkLst>
            <pc:docMk/>
            <pc:sldMk cId="2495592108" sldId="272"/>
            <ac:spMk id="4" creationId="{F15E2188-7901-EC9D-2732-05A081AF3ADE}"/>
          </ac:spMkLst>
        </pc:spChg>
      </pc:sldChg>
      <pc:sldMasterChg chg="addSp delSp modSp mod modSldLayout sldLayoutOrd">
        <pc:chgData name="Nicolás Rodríguez Uribe" userId="743eddab-4d2c-4c93-bdc4-e21608900313" providerId="ADAL" clId="{F587B0DE-9DE0-4A3F-84A3-385E77231ABF}" dt="2023-09-13T16:11:13.898" v="46" actId="20578"/>
        <pc:sldMasterMkLst>
          <pc:docMk/>
          <pc:sldMasterMk cId="4111838297" sldId="2147483648"/>
        </pc:sldMasterMkLst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2" creationId="{FFA12173-F78D-2FB2-2BB0-30A610E58D8D}"/>
          </ac:spMkLst>
        </pc:spChg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3" creationId="{C8FE5CF9-5703-2B31-F0F7-810565188DEE}"/>
          </ac:spMkLst>
        </pc:spChg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4" creationId="{4874BDD6-8D7E-F2F8-71AC-4CBA348209FB}"/>
          </ac:spMkLst>
        </pc:spChg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5" creationId="{43CF024D-4B48-FAAE-538A-F3F7AD43BF43}"/>
          </ac:spMkLst>
        </pc:spChg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6" creationId="{BD1874EF-6BE3-694E-1694-9AA0DB94F082}"/>
          </ac:spMkLst>
        </pc:spChg>
        <pc:spChg chg="add mod">
          <ac:chgData name="Nicolás Rodríguez Uribe" userId="743eddab-4d2c-4c93-bdc4-e21608900313" providerId="ADAL" clId="{F587B0DE-9DE0-4A3F-84A3-385E77231ABF}" dt="2023-09-13T15:56:42.870" v="6" actId="14100"/>
          <ac:spMkLst>
            <pc:docMk/>
            <pc:sldMasterMk cId="4111838297" sldId="2147483648"/>
            <ac:spMk id="7" creationId="{A30849E4-1099-6697-4E31-94A70AAD25E3}"/>
          </ac:spMkLst>
        </pc:spChg>
        <pc:spChg chg="add mod">
          <ac:chgData name="Nicolás Rodríguez Uribe" userId="743eddab-4d2c-4c93-bdc4-e21608900313" providerId="ADAL" clId="{F587B0DE-9DE0-4A3F-84A3-385E77231ABF}" dt="2023-09-13T15:56:38.670" v="5" actId="14100"/>
          <ac:spMkLst>
            <pc:docMk/>
            <pc:sldMasterMk cId="4111838297" sldId="2147483648"/>
            <ac:spMk id="8" creationId="{E3C80A5F-50DD-A4E3-3250-3998DCB8EB25}"/>
          </ac:spMkLst>
        </pc:spChg>
        <pc:picChg chg="add mod">
          <ac:chgData name="Nicolás Rodríguez Uribe" userId="743eddab-4d2c-4c93-bdc4-e21608900313" providerId="ADAL" clId="{F587B0DE-9DE0-4A3F-84A3-385E77231ABF}" dt="2023-09-13T15:56:49.567" v="7" actId="1076"/>
          <ac:picMkLst>
            <pc:docMk/>
            <pc:sldMasterMk cId="4111838297" sldId="2147483648"/>
            <ac:picMk id="9" creationId="{0A10D2B2-6AA0-9A2F-0926-113B081EE139}"/>
          </ac:picMkLst>
        </pc:picChg>
        <pc:sldLayoutChg chg="modSp mod ord">
          <pc:chgData name="Nicolás Rodríguez Uribe" userId="743eddab-4d2c-4c93-bdc4-e21608900313" providerId="ADAL" clId="{F587B0DE-9DE0-4A3F-84A3-385E77231ABF}" dt="2023-09-13T16:10:22.508" v="23" actId="20578"/>
          <pc:sldLayoutMkLst>
            <pc:docMk/>
            <pc:sldMasterMk cId="4111838297" sldId="2147483648"/>
            <pc:sldLayoutMk cId="840078123" sldId="2147483663"/>
          </pc:sldLayoutMkLst>
          <pc:spChg chg="mod">
            <ac:chgData name="Nicolás Rodríguez Uribe" userId="743eddab-4d2c-4c93-bdc4-e21608900313" providerId="ADAL" clId="{F587B0DE-9DE0-4A3F-84A3-385E77231ABF}" dt="2023-09-13T16:10:22.508" v="23" actId="20578"/>
            <ac:spMkLst>
              <pc:docMk/>
              <pc:sldMasterMk cId="4111838297" sldId="2147483648"/>
              <pc:sldLayoutMk cId="840078123" sldId="2147483663"/>
              <ac:spMk id="75" creationId="{00000000-0000-0000-0000-000000000000}"/>
            </ac:spMkLst>
          </pc:spChg>
          <pc:spChg chg="mod">
            <ac:chgData name="Nicolás Rodríguez Uribe" userId="743eddab-4d2c-4c93-bdc4-e21608900313" providerId="ADAL" clId="{F587B0DE-9DE0-4A3F-84A3-385E77231ABF}" dt="2023-09-13T16:10:22.508" v="23" actId="20578"/>
            <ac:spMkLst>
              <pc:docMk/>
              <pc:sldMasterMk cId="4111838297" sldId="2147483648"/>
              <pc:sldLayoutMk cId="840078123" sldId="2147483663"/>
              <ac:spMk id="76" creationId="{00000000-0000-0000-0000-000000000000}"/>
            </ac:spMkLst>
          </pc:spChg>
        </pc:sldLayoutChg>
        <pc:sldLayoutChg chg="modSp ord">
          <pc:chgData name="Nicolás Rodríguez Uribe" userId="743eddab-4d2c-4c93-bdc4-e21608900313" providerId="ADAL" clId="{F587B0DE-9DE0-4A3F-84A3-385E77231ABF}" dt="2023-09-13T16:11:13.898" v="46" actId="20578"/>
          <pc:sldLayoutMkLst>
            <pc:docMk/>
            <pc:sldMasterMk cId="4111838297" sldId="2147483648"/>
            <pc:sldLayoutMk cId="1824658982" sldId="2147483664"/>
          </pc:sldLayoutMkLst>
          <pc:spChg chg="mod">
            <ac:chgData name="Nicolás Rodríguez Uribe" userId="743eddab-4d2c-4c93-bdc4-e21608900313" providerId="ADAL" clId="{F587B0DE-9DE0-4A3F-84A3-385E77231ABF}" dt="2023-09-13T16:10:57.139" v="40"/>
            <ac:spMkLst>
              <pc:docMk/>
              <pc:sldMasterMk cId="4111838297" sldId="2147483648"/>
              <pc:sldLayoutMk cId="1824658982" sldId="2147483664"/>
              <ac:spMk id="75" creationId="{00000000-0000-0000-0000-000000000000}"/>
            </ac:spMkLst>
          </pc:spChg>
        </pc:sldLayoutChg>
        <pc:sldLayoutChg chg="modSp">
          <pc:chgData name="Nicolás Rodríguez Uribe" userId="743eddab-4d2c-4c93-bdc4-e21608900313" providerId="ADAL" clId="{F587B0DE-9DE0-4A3F-84A3-385E77231ABF}" dt="2023-09-13T16:11:06.538" v="43"/>
          <pc:sldLayoutMkLst>
            <pc:docMk/>
            <pc:sldMasterMk cId="4111838297" sldId="2147483648"/>
            <pc:sldLayoutMk cId="346563950" sldId="2147483665"/>
          </pc:sldLayoutMkLst>
          <pc:spChg chg="mod">
            <ac:chgData name="Nicolás Rodríguez Uribe" userId="743eddab-4d2c-4c93-bdc4-e21608900313" providerId="ADAL" clId="{F587B0DE-9DE0-4A3F-84A3-385E77231ABF}" dt="2023-09-13T16:11:06.538" v="43"/>
            <ac:spMkLst>
              <pc:docMk/>
              <pc:sldMasterMk cId="4111838297" sldId="2147483648"/>
              <pc:sldLayoutMk cId="346563950" sldId="2147483665"/>
              <ac:spMk id="75" creationId="{00000000-0000-0000-0000-000000000000}"/>
            </ac:spMkLst>
          </pc:spChg>
        </pc:sldLayoutChg>
        <pc:sldLayoutChg chg="modSp">
          <pc:chgData name="Nicolás Rodríguez Uribe" userId="743eddab-4d2c-4c93-bdc4-e21608900313" providerId="ADAL" clId="{F587B0DE-9DE0-4A3F-84A3-385E77231ABF}" dt="2023-09-13T16:11:10.482" v="44"/>
          <pc:sldLayoutMkLst>
            <pc:docMk/>
            <pc:sldMasterMk cId="4111838297" sldId="2147483648"/>
            <pc:sldLayoutMk cId="3074649759" sldId="2147483665"/>
          </pc:sldLayoutMkLst>
          <pc:spChg chg="mod">
            <ac:chgData name="Nicolás Rodríguez Uribe" userId="743eddab-4d2c-4c93-bdc4-e21608900313" providerId="ADAL" clId="{F587B0DE-9DE0-4A3F-84A3-385E77231ABF}" dt="2023-09-13T16:11:10.482" v="44"/>
            <ac:spMkLst>
              <pc:docMk/>
              <pc:sldMasterMk cId="4111838297" sldId="2147483648"/>
              <pc:sldLayoutMk cId="3074649759" sldId="2147483665"/>
              <ac:spMk id="75" creationId="{00000000-0000-0000-0000-000000000000}"/>
            </ac:spMkLst>
          </pc:spChg>
        </pc:sldLayoutChg>
      </pc:sldMasterChg>
      <pc:sldMasterChg chg="del delSldLayout modSldLayout sldLayoutOrd">
        <pc:chgData name="Nicolás Rodríguez Uribe" userId="743eddab-4d2c-4c93-bdc4-e21608900313" providerId="ADAL" clId="{F587B0DE-9DE0-4A3F-84A3-385E77231ABF}" dt="2023-09-13T16:10:46.016" v="39" actId="2696"/>
        <pc:sldMasterMkLst>
          <pc:docMk/>
          <pc:sldMasterMk cId="4180822244" sldId="2147483661"/>
        </pc:sldMasterMkLst>
        <pc:sldLayoutChg chg="del">
          <pc:chgData name="Nicolás Rodríguez Uribe" userId="743eddab-4d2c-4c93-bdc4-e21608900313" providerId="ADAL" clId="{F587B0DE-9DE0-4A3F-84A3-385E77231ABF}" dt="2023-09-13T16:10:45.917" v="28" actId="2696"/>
          <pc:sldLayoutMkLst>
            <pc:docMk/>
            <pc:sldMasterMk cId="4180822244" sldId="2147483661"/>
            <pc:sldLayoutMk cId="1161358903" sldId="2147483662"/>
          </pc:sldLayoutMkLst>
        </pc:sldLayoutChg>
        <pc:sldLayoutChg chg="del ord">
          <pc:chgData name="Nicolás Rodríguez Uribe" userId="743eddab-4d2c-4c93-bdc4-e21608900313" providerId="ADAL" clId="{F587B0DE-9DE0-4A3F-84A3-385E77231ABF}" dt="2023-09-13T16:10:45.928" v="29" actId="2696"/>
          <pc:sldLayoutMkLst>
            <pc:docMk/>
            <pc:sldMasterMk cId="4180822244" sldId="2147483661"/>
            <pc:sldLayoutMk cId="2907105533" sldId="2147483664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38" v="30" actId="2696"/>
          <pc:sldLayoutMkLst>
            <pc:docMk/>
            <pc:sldMasterMk cId="4180822244" sldId="2147483661"/>
            <pc:sldLayoutMk cId="4024513528" sldId="2147483665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47" v="31" actId="2696"/>
          <pc:sldLayoutMkLst>
            <pc:docMk/>
            <pc:sldMasterMk cId="4180822244" sldId="2147483661"/>
            <pc:sldLayoutMk cId="1123134260" sldId="2147483666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58" v="32" actId="2696"/>
          <pc:sldLayoutMkLst>
            <pc:docMk/>
            <pc:sldMasterMk cId="4180822244" sldId="2147483661"/>
            <pc:sldLayoutMk cId="3111790207" sldId="2147483667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65" v="33" actId="2696"/>
          <pc:sldLayoutMkLst>
            <pc:docMk/>
            <pc:sldMasterMk cId="4180822244" sldId="2147483661"/>
            <pc:sldLayoutMk cId="2838244089" sldId="2147483668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73" v="34" actId="2696"/>
          <pc:sldLayoutMkLst>
            <pc:docMk/>
            <pc:sldMasterMk cId="4180822244" sldId="2147483661"/>
            <pc:sldLayoutMk cId="2838997431" sldId="2147483669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84" v="35" actId="2696"/>
          <pc:sldLayoutMkLst>
            <pc:docMk/>
            <pc:sldMasterMk cId="4180822244" sldId="2147483661"/>
            <pc:sldLayoutMk cId="3145926480" sldId="2147483670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91" v="36" actId="2696"/>
          <pc:sldLayoutMkLst>
            <pc:docMk/>
            <pc:sldMasterMk cId="4180822244" sldId="2147483661"/>
            <pc:sldLayoutMk cId="2960547077" sldId="2147483671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99" v="37" actId="2696"/>
          <pc:sldLayoutMkLst>
            <pc:docMk/>
            <pc:sldMasterMk cId="4180822244" sldId="2147483661"/>
            <pc:sldLayoutMk cId="2334018948" sldId="2147483672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6.006" v="38" actId="2696"/>
          <pc:sldLayoutMkLst>
            <pc:docMk/>
            <pc:sldMasterMk cId="4180822244" sldId="2147483661"/>
            <pc:sldLayoutMk cId="454692734" sldId="2147483673"/>
          </pc:sldLayoutMkLst>
        </pc:sldLayoutChg>
      </pc:sldMasterChg>
      <pc:sldMasterChg chg="mod delSldLayout">
        <pc:chgData name="Nicolás Rodríguez Uribe" userId="743eddab-4d2c-4c93-bdc4-e21608900313" providerId="ADAL" clId="{F587B0DE-9DE0-4A3F-84A3-385E77231ABF}" dt="2023-09-13T16:12:58.286" v="52" actId="6013"/>
        <pc:sldMasterMkLst>
          <pc:docMk/>
          <pc:sldMasterMk cId="952985222" sldId="2147483665"/>
        </pc:sldMasterMkLst>
        <pc:sldLayoutChg chg="del">
          <pc:chgData name="Nicolás Rodríguez Uribe" userId="743eddab-4d2c-4c93-bdc4-e21608900313" providerId="ADAL" clId="{F587B0DE-9DE0-4A3F-84A3-385E77231ABF}" dt="2023-09-13T16:11:50.320" v="47" actId="2696"/>
          <pc:sldLayoutMkLst>
            <pc:docMk/>
            <pc:sldMasterMk cId="952985222" sldId="2147483665"/>
            <pc:sldLayoutMk cId="2963494242" sldId="2147483666"/>
          </pc:sldLayoutMkLst>
        </pc:sldLayoutChg>
      </pc:sldMasterChg>
      <pc:sldMasterChg chg="addSp modSp mod modSldLayout">
        <pc:chgData name="Nicolás Rodríguez Uribe" userId="743eddab-4d2c-4c93-bdc4-e21608900313" providerId="ADAL" clId="{F587B0DE-9DE0-4A3F-84A3-385E77231ABF}" dt="2023-09-15T08:07:57.925" v="249"/>
        <pc:sldMasterMkLst>
          <pc:docMk/>
          <pc:sldMasterMk cId="2165316136" sldId="2147483665"/>
        </pc:sldMasterMkLst>
        <pc:spChg chg="add mod">
          <ac:chgData name="Nicolás Rodríguez Uribe" userId="743eddab-4d2c-4c93-bdc4-e21608900313" providerId="ADAL" clId="{F587B0DE-9DE0-4A3F-84A3-385E77231ABF}" dt="2023-09-15T07:55:09.163" v="137" actId="1036"/>
          <ac:spMkLst>
            <pc:docMk/>
            <pc:sldMasterMk cId="2165316136" sldId="2147483665"/>
            <ac:spMk id="2" creationId="{FBCB3CC0-E4BC-B4E6-51BD-CB7EFB49383B}"/>
          </ac:spMkLst>
        </pc:spChg>
        <pc:sldLayoutChg chg="addSp modSp mod">
          <pc:chgData name="Nicolás Rodríguez Uribe" userId="743eddab-4d2c-4c93-bdc4-e21608900313" providerId="ADAL" clId="{F587B0DE-9DE0-4A3F-84A3-385E77231ABF}" dt="2023-09-15T08:07:57.925" v="249"/>
          <pc:sldLayoutMkLst>
            <pc:docMk/>
            <pc:sldMasterMk cId="2165316136" sldId="2147483665"/>
            <pc:sldLayoutMk cId="2453200760" sldId="2147483666"/>
          </pc:sldLayoutMkLst>
          <pc:spChg chg="add mod">
            <ac:chgData name="Nicolás Rodríguez Uribe" userId="743eddab-4d2c-4c93-bdc4-e21608900313" providerId="ADAL" clId="{F587B0DE-9DE0-4A3F-84A3-385E77231ABF}" dt="2023-09-15T08:07:57.925" v="249"/>
            <ac:spMkLst>
              <pc:docMk/>
              <pc:sldMasterMk cId="2165316136" sldId="2147483665"/>
              <pc:sldLayoutMk cId="2453200760" sldId="2147483666"/>
              <ac:spMk id="2" creationId="{073CDB06-A216-3608-D7C6-BAEAEA19F11B}"/>
            </ac:spMkLst>
          </pc:spChg>
          <pc:spChg chg="mod">
            <ac:chgData name="Nicolás Rodríguez Uribe" userId="743eddab-4d2c-4c93-bdc4-e21608900313" providerId="ADAL" clId="{F587B0DE-9DE0-4A3F-84A3-385E77231ABF}" dt="2023-09-15T07:54:34.104" v="117" actId="1076"/>
            <ac:spMkLst>
              <pc:docMk/>
              <pc:sldMasterMk cId="2165316136" sldId="2147483665"/>
              <pc:sldLayoutMk cId="2453200760" sldId="2147483666"/>
              <ac:spMk id="7" creationId="{CF33EC33-4B36-5544-9724-F18BD3954C96}"/>
            </ac:spMkLst>
          </pc:spChg>
        </pc:sldLayoutChg>
      </pc:sldMasterChg>
    </pc:docChg>
  </pc:docChgLst>
  <pc:docChgLst>
    <pc:chgData name="Nicolás Rodríguez Uribe" userId="743eddab-4d2c-4c93-bdc4-e21608900313" providerId="ADAL" clId="{A8D5F0FC-AE1C-4F57-A893-F0289872EBC3}"/>
    <pc:docChg chg="undo custSel addSld delSld modSld sldOrd">
      <pc:chgData name="Nicolás Rodríguez Uribe" userId="743eddab-4d2c-4c93-bdc4-e21608900313" providerId="ADAL" clId="{A8D5F0FC-AE1C-4F57-A893-F0289872EBC3}" dt="2024-09-11T07:57:31.679" v="864" actId="20577"/>
      <pc:docMkLst>
        <pc:docMk/>
      </pc:docMkLst>
      <pc:sldChg chg="modSp mod">
        <pc:chgData name="Nicolás Rodríguez Uribe" userId="743eddab-4d2c-4c93-bdc4-e21608900313" providerId="ADAL" clId="{A8D5F0FC-AE1C-4F57-A893-F0289872EBC3}" dt="2024-09-09T14:28:05.594" v="3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A8D5F0FC-AE1C-4F57-A893-F0289872EBC3}" dt="2024-09-09T14:28:05.594" v="3" actId="20577"/>
          <ac:spMkLst>
            <pc:docMk/>
            <pc:sldMk cId="0" sldId="256"/>
            <ac:spMk id="2" creationId="{11BAE244-2406-09C7-E8D8-EFA74BA239B2}"/>
          </ac:spMkLst>
        </pc:spChg>
      </pc:sldChg>
      <pc:sldChg chg="modSp mod">
        <pc:chgData name="Nicolás Rodríguez Uribe" userId="743eddab-4d2c-4c93-bdc4-e21608900313" providerId="ADAL" clId="{A8D5F0FC-AE1C-4F57-A893-F0289872EBC3}" dt="2024-09-09T15:59:58.638" v="579" actId="113"/>
        <pc:sldMkLst>
          <pc:docMk/>
          <pc:sldMk cId="4158414998" sldId="258"/>
        </pc:sldMkLst>
        <pc:spChg chg="mod">
          <ac:chgData name="Nicolás Rodríguez Uribe" userId="743eddab-4d2c-4c93-bdc4-e21608900313" providerId="ADAL" clId="{A8D5F0FC-AE1C-4F57-A893-F0289872EBC3}" dt="2024-09-09T15:59:58.638" v="579" actId="113"/>
          <ac:spMkLst>
            <pc:docMk/>
            <pc:sldMk cId="4158414998" sldId="258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A8D5F0FC-AE1C-4F57-A893-F0289872EBC3}" dt="2024-09-09T14:48:08.377" v="24" actId="20577"/>
        <pc:sldMkLst>
          <pc:docMk/>
          <pc:sldMk cId="315774175" sldId="280"/>
        </pc:sldMkLst>
        <pc:spChg chg="mod">
          <ac:chgData name="Nicolás Rodríguez Uribe" userId="743eddab-4d2c-4c93-bdc4-e21608900313" providerId="ADAL" clId="{A8D5F0FC-AE1C-4F57-A893-F0289872EBC3}" dt="2024-09-09T14:48:08.377" v="24" actId="20577"/>
          <ac:spMkLst>
            <pc:docMk/>
            <pc:sldMk cId="315774175" sldId="280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A8D5F0FC-AE1C-4F57-A893-F0289872EBC3}" dt="2024-09-10T10:51:09.559" v="616" actId="20577"/>
        <pc:sldMkLst>
          <pc:docMk/>
          <pc:sldMk cId="2930281777" sldId="281"/>
        </pc:sldMkLst>
        <pc:spChg chg="mod">
          <ac:chgData name="Nicolás Rodríguez Uribe" userId="743eddab-4d2c-4c93-bdc4-e21608900313" providerId="ADAL" clId="{A8D5F0FC-AE1C-4F57-A893-F0289872EBC3}" dt="2024-09-10T10:51:09.559" v="616" actId="20577"/>
          <ac:spMkLst>
            <pc:docMk/>
            <pc:sldMk cId="2930281777" sldId="281"/>
            <ac:spMk id="12" creationId="{AB1BC595-3FEA-209E-B263-00CB17A7B442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09T15:07:15.680" v="240" actId="20577"/>
        <pc:sldMkLst>
          <pc:docMk/>
          <pc:sldMk cId="2007957095" sldId="282"/>
        </pc:sldMkLst>
        <pc:spChg chg="mod">
          <ac:chgData name="Nicolás Rodríguez Uribe" userId="743eddab-4d2c-4c93-bdc4-e21608900313" providerId="ADAL" clId="{A8D5F0FC-AE1C-4F57-A893-F0289872EBC3}" dt="2024-09-09T14:54:41.703" v="143" actId="113"/>
          <ac:spMkLst>
            <pc:docMk/>
            <pc:sldMk cId="2007957095" sldId="28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A8D5F0FC-AE1C-4F57-A893-F0289872EBC3}" dt="2024-09-09T15:07:15.680" v="240" actId="20577"/>
          <ac:spMkLst>
            <pc:docMk/>
            <pc:sldMk cId="2007957095" sldId="282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09T15:06:54.328" v="239" actId="20577"/>
        <pc:sldMkLst>
          <pc:docMk/>
          <pc:sldMk cId="4071706737" sldId="283"/>
        </pc:sldMkLst>
        <pc:spChg chg="mod">
          <ac:chgData name="Nicolás Rodríguez Uribe" userId="743eddab-4d2c-4c93-bdc4-e21608900313" providerId="ADAL" clId="{A8D5F0FC-AE1C-4F57-A893-F0289872EBC3}" dt="2024-09-09T15:06:54.328" v="239" actId="20577"/>
          <ac:spMkLst>
            <pc:docMk/>
            <pc:sldMk cId="4071706737" sldId="283"/>
            <ac:spMk id="5" creationId="{CA4367EF-420F-8AB9-B445-DF046B536613}"/>
          </ac:spMkLst>
        </pc:spChg>
      </pc:sldChg>
      <pc:sldChg chg="modSp add del mod ord">
        <pc:chgData name="Nicolás Rodríguez Uribe" userId="743eddab-4d2c-4c93-bdc4-e21608900313" providerId="ADAL" clId="{A8D5F0FC-AE1C-4F57-A893-F0289872EBC3}" dt="2024-09-09T15:23:08.849" v="339" actId="47"/>
        <pc:sldMkLst>
          <pc:docMk/>
          <pc:sldMk cId="3114624879" sldId="284"/>
        </pc:sldMkLst>
        <pc:spChg chg="mod">
          <ac:chgData name="Nicolás Rodríguez Uribe" userId="743eddab-4d2c-4c93-bdc4-e21608900313" providerId="ADAL" clId="{A8D5F0FC-AE1C-4F57-A893-F0289872EBC3}" dt="2024-09-09T15:22:20.238" v="332" actId="6549"/>
          <ac:spMkLst>
            <pc:docMk/>
            <pc:sldMk cId="3114624879" sldId="284"/>
            <ac:spMk id="5" creationId="{CA4367EF-420F-8AB9-B445-DF046B536613}"/>
          </ac:spMkLst>
        </pc:spChg>
      </pc:sldChg>
      <pc:sldChg chg="addSp delSp modSp add mod ord">
        <pc:chgData name="Nicolás Rodríguez Uribe" userId="743eddab-4d2c-4c93-bdc4-e21608900313" providerId="ADAL" clId="{A8D5F0FC-AE1C-4F57-A893-F0289872EBC3}" dt="2024-09-09T15:31:14.726" v="392" actId="113"/>
        <pc:sldMkLst>
          <pc:docMk/>
          <pc:sldMk cId="3253640500" sldId="285"/>
        </pc:sldMkLst>
        <pc:spChg chg="mod">
          <ac:chgData name="Nicolás Rodríguez Uribe" userId="743eddab-4d2c-4c93-bdc4-e21608900313" providerId="ADAL" clId="{A8D5F0FC-AE1C-4F57-A893-F0289872EBC3}" dt="2024-09-09T15:31:14.726" v="392" actId="113"/>
          <ac:spMkLst>
            <pc:docMk/>
            <pc:sldMk cId="3253640500" sldId="285"/>
            <ac:spMk id="5" creationId="{CA4367EF-420F-8AB9-B445-DF046B536613}"/>
          </ac:spMkLst>
        </pc:spChg>
        <pc:picChg chg="add del mod">
          <ac:chgData name="Nicolás Rodríguez Uribe" userId="743eddab-4d2c-4c93-bdc4-e21608900313" providerId="ADAL" clId="{A8D5F0FC-AE1C-4F57-A893-F0289872EBC3}" dt="2024-09-09T15:19:51.967" v="301" actId="478"/>
          <ac:picMkLst>
            <pc:docMk/>
            <pc:sldMk cId="3253640500" sldId="285"/>
            <ac:picMk id="3" creationId="{F9792301-2FCE-7845-90BD-FFBB9D927ADC}"/>
          </ac:picMkLst>
        </pc:picChg>
        <pc:picChg chg="add del mod">
          <ac:chgData name="Nicolás Rodríguez Uribe" userId="743eddab-4d2c-4c93-bdc4-e21608900313" providerId="ADAL" clId="{A8D5F0FC-AE1C-4F57-A893-F0289872EBC3}" dt="2024-09-09T15:28:20.476" v="340" actId="478"/>
          <ac:picMkLst>
            <pc:docMk/>
            <pc:sldMk cId="3253640500" sldId="285"/>
            <ac:picMk id="6" creationId="{74F23ABE-8BE5-3B0A-8171-6A3B4DE0DE7A}"/>
          </ac:picMkLst>
        </pc:picChg>
      </pc:sldChg>
      <pc:sldChg chg="delSp modSp add mod">
        <pc:chgData name="Nicolás Rodríguez Uribe" userId="743eddab-4d2c-4c93-bdc4-e21608900313" providerId="ADAL" clId="{A8D5F0FC-AE1C-4F57-A893-F0289872EBC3}" dt="2024-09-09T15:35:43.845" v="394" actId="6549"/>
        <pc:sldMkLst>
          <pc:docMk/>
          <pc:sldMk cId="2701538370" sldId="286"/>
        </pc:sldMkLst>
        <pc:spChg chg="mod">
          <ac:chgData name="Nicolás Rodríguez Uribe" userId="743eddab-4d2c-4c93-bdc4-e21608900313" providerId="ADAL" clId="{A8D5F0FC-AE1C-4F57-A893-F0289872EBC3}" dt="2024-09-09T15:35:43.845" v="394" actId="6549"/>
          <ac:spMkLst>
            <pc:docMk/>
            <pc:sldMk cId="2701538370" sldId="286"/>
            <ac:spMk id="5" creationId="{CA4367EF-420F-8AB9-B445-DF046B536613}"/>
          </ac:spMkLst>
        </pc:spChg>
        <pc:picChg chg="mod">
          <ac:chgData name="Nicolás Rodríguez Uribe" userId="743eddab-4d2c-4c93-bdc4-e21608900313" providerId="ADAL" clId="{A8D5F0FC-AE1C-4F57-A893-F0289872EBC3}" dt="2024-09-09T15:19:39.469" v="298" actId="1076"/>
          <ac:picMkLst>
            <pc:docMk/>
            <pc:sldMk cId="2701538370" sldId="286"/>
            <ac:picMk id="3" creationId="{F9792301-2FCE-7845-90BD-FFBB9D927ADC}"/>
          </ac:picMkLst>
        </pc:picChg>
        <pc:picChg chg="del">
          <ac:chgData name="Nicolás Rodríguez Uribe" userId="743eddab-4d2c-4c93-bdc4-e21608900313" providerId="ADAL" clId="{A8D5F0FC-AE1C-4F57-A893-F0289872EBC3}" dt="2024-09-09T15:18:53.617" v="285" actId="478"/>
          <ac:picMkLst>
            <pc:docMk/>
            <pc:sldMk cId="2701538370" sldId="286"/>
            <ac:picMk id="6" creationId="{74F23ABE-8BE5-3B0A-8171-6A3B4DE0DE7A}"/>
          </ac:picMkLst>
        </pc:picChg>
      </pc:sldChg>
      <pc:sldChg chg="modSp add del mod">
        <pc:chgData name="Nicolás Rodríguez Uribe" userId="743eddab-4d2c-4c93-bdc4-e21608900313" providerId="ADAL" clId="{A8D5F0FC-AE1C-4F57-A893-F0289872EBC3}" dt="2024-09-09T15:23:07.847" v="338" actId="47"/>
        <pc:sldMkLst>
          <pc:docMk/>
          <pc:sldMk cId="2202319099" sldId="287"/>
        </pc:sldMkLst>
        <pc:spChg chg="mod">
          <ac:chgData name="Nicolás Rodríguez Uribe" userId="743eddab-4d2c-4c93-bdc4-e21608900313" providerId="ADAL" clId="{A8D5F0FC-AE1C-4F57-A893-F0289872EBC3}" dt="2024-09-09T15:22:24.248" v="333" actId="6549"/>
          <ac:spMkLst>
            <pc:docMk/>
            <pc:sldMk cId="2202319099" sldId="287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09T15:39:55.780" v="446" actId="20577"/>
        <pc:sldMkLst>
          <pc:docMk/>
          <pc:sldMk cId="2897661152" sldId="287"/>
        </pc:sldMkLst>
        <pc:spChg chg="mod">
          <ac:chgData name="Nicolás Rodríguez Uribe" userId="743eddab-4d2c-4c93-bdc4-e21608900313" providerId="ADAL" clId="{A8D5F0FC-AE1C-4F57-A893-F0289872EBC3}" dt="2024-09-09T15:39:55.780" v="446" actId="20577"/>
          <ac:spMkLst>
            <pc:docMk/>
            <pc:sldMk cId="2897661152" sldId="287"/>
            <ac:spMk id="5" creationId="{CA4367EF-420F-8AB9-B445-DF046B536613}"/>
          </ac:spMkLst>
        </pc:spChg>
      </pc:sldChg>
      <pc:sldChg chg="addSp modSp add mod">
        <pc:chgData name="Nicolás Rodríguez Uribe" userId="743eddab-4d2c-4c93-bdc4-e21608900313" providerId="ADAL" clId="{A8D5F0FC-AE1C-4F57-A893-F0289872EBC3}" dt="2024-09-09T15:42:22.164" v="573" actId="20577"/>
        <pc:sldMkLst>
          <pc:docMk/>
          <pc:sldMk cId="4226017587" sldId="288"/>
        </pc:sldMkLst>
        <pc:spChg chg="add">
          <ac:chgData name="Nicolás Rodríguez Uribe" userId="743eddab-4d2c-4c93-bdc4-e21608900313" providerId="ADAL" clId="{A8D5F0FC-AE1C-4F57-A893-F0289872EBC3}" dt="2024-09-09T15:40:08.961" v="448"/>
          <ac:spMkLst>
            <pc:docMk/>
            <pc:sldMk cId="4226017587" sldId="288"/>
            <ac:spMk id="3" creationId="{925AB1B3-FE37-FB55-9CB7-CCA6C3ADA448}"/>
          </ac:spMkLst>
        </pc:spChg>
        <pc:spChg chg="mod">
          <ac:chgData name="Nicolás Rodríguez Uribe" userId="743eddab-4d2c-4c93-bdc4-e21608900313" providerId="ADAL" clId="{A8D5F0FC-AE1C-4F57-A893-F0289872EBC3}" dt="2024-09-09T15:42:22.164" v="573" actId="20577"/>
          <ac:spMkLst>
            <pc:docMk/>
            <pc:sldMk cId="4226017587" sldId="28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0T10:50:43.120" v="612" actId="6549"/>
        <pc:sldMkLst>
          <pc:docMk/>
          <pc:sldMk cId="3849921933" sldId="289"/>
        </pc:sldMkLst>
        <pc:spChg chg="mod">
          <ac:chgData name="Nicolás Rodríguez Uribe" userId="743eddab-4d2c-4c93-bdc4-e21608900313" providerId="ADAL" clId="{A8D5F0FC-AE1C-4F57-A893-F0289872EBC3}" dt="2024-09-10T10:27:04.634" v="594" actId="20577"/>
          <ac:spMkLst>
            <pc:docMk/>
            <pc:sldMk cId="3849921933" sldId="28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A8D5F0FC-AE1C-4F57-A893-F0289872EBC3}" dt="2024-09-10T10:50:43.120" v="612" actId="6549"/>
          <ac:spMkLst>
            <pc:docMk/>
            <pc:sldMk cId="3849921933" sldId="289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0T11:06:02.119" v="659" actId="20577"/>
        <pc:sldMkLst>
          <pc:docMk/>
          <pc:sldMk cId="227128230" sldId="290"/>
        </pc:sldMkLst>
        <pc:spChg chg="mod">
          <ac:chgData name="Nicolás Rodríguez Uribe" userId="743eddab-4d2c-4c93-bdc4-e21608900313" providerId="ADAL" clId="{A8D5F0FC-AE1C-4F57-A893-F0289872EBC3}" dt="2024-09-10T11:06:02.119" v="659" actId="20577"/>
          <ac:spMkLst>
            <pc:docMk/>
            <pc:sldMk cId="227128230" sldId="290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0T11:09:12.702" v="750" actId="6549"/>
        <pc:sldMkLst>
          <pc:docMk/>
          <pc:sldMk cId="3560806317" sldId="291"/>
        </pc:sldMkLst>
        <pc:spChg chg="mod">
          <ac:chgData name="Nicolás Rodríguez Uribe" userId="743eddab-4d2c-4c93-bdc4-e21608900313" providerId="ADAL" clId="{A8D5F0FC-AE1C-4F57-A893-F0289872EBC3}" dt="2024-09-10T11:09:12.702" v="750" actId="6549"/>
          <ac:spMkLst>
            <pc:docMk/>
            <pc:sldMk cId="3560806317" sldId="291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34:05.404" v="753" actId="113"/>
        <pc:sldMkLst>
          <pc:docMk/>
          <pc:sldMk cId="952312119" sldId="296"/>
        </pc:sldMkLst>
        <pc:spChg chg="mod">
          <ac:chgData name="Nicolás Rodríguez Uribe" userId="743eddab-4d2c-4c93-bdc4-e21608900313" providerId="ADAL" clId="{A8D5F0FC-AE1C-4F57-A893-F0289872EBC3}" dt="2024-09-11T07:34:05.404" v="753" actId="113"/>
          <ac:spMkLst>
            <pc:docMk/>
            <pc:sldMk cId="952312119" sldId="296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44:37.424" v="801" actId="20577"/>
        <pc:sldMkLst>
          <pc:docMk/>
          <pc:sldMk cId="1223750896" sldId="297"/>
        </pc:sldMkLst>
        <pc:spChg chg="mod">
          <ac:chgData name="Nicolás Rodríguez Uribe" userId="743eddab-4d2c-4c93-bdc4-e21608900313" providerId="ADAL" clId="{A8D5F0FC-AE1C-4F57-A893-F0289872EBC3}" dt="2024-09-11T07:44:37.424" v="801" actId="20577"/>
          <ac:spMkLst>
            <pc:docMk/>
            <pc:sldMk cId="1223750896" sldId="297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42:48.274" v="799" actId="113"/>
        <pc:sldMkLst>
          <pc:docMk/>
          <pc:sldMk cId="1082158671" sldId="298"/>
        </pc:sldMkLst>
        <pc:spChg chg="mod">
          <ac:chgData name="Nicolás Rodríguez Uribe" userId="743eddab-4d2c-4c93-bdc4-e21608900313" providerId="ADAL" clId="{A8D5F0FC-AE1C-4F57-A893-F0289872EBC3}" dt="2024-09-11T07:42:48.274" v="799" actId="113"/>
          <ac:spMkLst>
            <pc:docMk/>
            <pc:sldMk cId="1082158671" sldId="29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53:32.496" v="845" actId="20577"/>
        <pc:sldMkLst>
          <pc:docMk/>
          <pc:sldMk cId="1467627954" sldId="299"/>
        </pc:sldMkLst>
        <pc:spChg chg="mod">
          <ac:chgData name="Nicolás Rodríguez Uribe" userId="743eddab-4d2c-4c93-bdc4-e21608900313" providerId="ADAL" clId="{A8D5F0FC-AE1C-4F57-A893-F0289872EBC3}" dt="2024-09-11T07:53:32.496" v="845" actId="20577"/>
          <ac:spMkLst>
            <pc:docMk/>
            <pc:sldMk cId="1467627954" sldId="299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57:31.679" v="864" actId="20577"/>
        <pc:sldMkLst>
          <pc:docMk/>
          <pc:sldMk cId="1218267637" sldId="300"/>
        </pc:sldMkLst>
        <pc:spChg chg="mod">
          <ac:chgData name="Nicolás Rodríguez Uribe" userId="743eddab-4d2c-4c93-bdc4-e21608900313" providerId="ADAL" clId="{A8D5F0FC-AE1C-4F57-A893-F0289872EBC3}" dt="2024-09-11T07:54:45.039" v="860" actId="20577"/>
          <ac:spMkLst>
            <pc:docMk/>
            <pc:sldMk cId="1218267637" sldId="300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A8D5F0FC-AE1C-4F57-A893-F0289872EBC3}" dt="2024-09-11T07:57:31.679" v="864" actId="20577"/>
          <ac:spMkLst>
            <pc:docMk/>
            <pc:sldMk cId="1218267637" sldId="300"/>
            <ac:spMk id="5" creationId="{CA4367EF-420F-8AB9-B445-DF046B536613}"/>
          </ac:spMkLst>
        </pc:spChg>
      </pc:sldChg>
    </pc:docChg>
  </pc:docChgLst>
  <pc:docChgLst>
    <pc:chgData name="Nicolás Rodríguez Uribe" userId="743eddab-4d2c-4c93-bdc4-e21608900313" providerId="ADAL" clId="{12927B17-F841-421A-8303-AB09056668AD}"/>
    <pc:docChg chg="undo custSel addSld delSld modSld sldOrd">
      <pc:chgData name="Nicolás Rodríguez Uribe" userId="743eddab-4d2c-4c93-bdc4-e21608900313" providerId="ADAL" clId="{12927B17-F841-421A-8303-AB09056668AD}" dt="2024-09-27T14:51:51.111" v="3431" actId="2890"/>
      <pc:docMkLst>
        <pc:docMk/>
      </pc:docMkLst>
      <pc:sldChg chg="modSp mod">
        <pc:chgData name="Nicolás Rodríguez Uribe" userId="743eddab-4d2c-4c93-bdc4-e21608900313" providerId="ADAL" clId="{12927B17-F841-421A-8303-AB09056668AD}" dt="2024-09-20T07:09:34.807" v="1633" actId="20577"/>
        <pc:sldMkLst>
          <pc:docMk/>
          <pc:sldMk cId="4158414998" sldId="258"/>
        </pc:sldMkLst>
        <pc:spChg chg="mod">
          <ac:chgData name="Nicolás Rodríguez Uribe" userId="743eddab-4d2c-4c93-bdc4-e21608900313" providerId="ADAL" clId="{12927B17-F841-421A-8303-AB09056668AD}" dt="2024-09-20T07:09:34.807" v="1633" actId="20577"/>
          <ac:spMkLst>
            <pc:docMk/>
            <pc:sldMk cId="4158414998" sldId="258"/>
            <ac:spMk id="5" creationId="{CA4367EF-420F-8AB9-B445-DF046B536613}"/>
          </ac:spMkLst>
        </pc:spChg>
      </pc:sldChg>
      <pc:sldChg chg="addSp modSp mod">
        <pc:chgData name="Nicolás Rodríguez Uribe" userId="743eddab-4d2c-4c93-bdc4-e21608900313" providerId="ADAL" clId="{12927B17-F841-421A-8303-AB09056668AD}" dt="2024-09-13T14:07:28.965" v="91" actId="1076"/>
        <pc:sldMkLst>
          <pc:docMk/>
          <pc:sldMk cId="315774175" sldId="280"/>
        </pc:sldMkLst>
        <pc:spChg chg="mod">
          <ac:chgData name="Nicolás Rodríguez Uribe" userId="743eddab-4d2c-4c93-bdc4-e21608900313" providerId="ADAL" clId="{12927B17-F841-421A-8303-AB09056668AD}" dt="2024-09-13T14:05:13.302" v="64" actId="20577"/>
          <ac:spMkLst>
            <pc:docMk/>
            <pc:sldMk cId="315774175" sldId="280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12927B17-F841-421A-8303-AB09056668AD}" dt="2024-09-13T14:07:10.240" v="87" actId="20577"/>
          <ac:spMkLst>
            <pc:docMk/>
            <pc:sldMk cId="315774175" sldId="280"/>
            <ac:spMk id="5" creationId="{CA4367EF-420F-8AB9-B445-DF046B536613}"/>
          </ac:spMkLst>
        </pc:spChg>
        <pc:picChg chg="add mod modCrop">
          <ac:chgData name="Nicolás Rodríguez Uribe" userId="743eddab-4d2c-4c93-bdc4-e21608900313" providerId="ADAL" clId="{12927B17-F841-421A-8303-AB09056668AD}" dt="2024-09-13T14:07:28.965" v="91" actId="1076"/>
          <ac:picMkLst>
            <pc:docMk/>
            <pc:sldMk cId="315774175" sldId="280"/>
            <ac:picMk id="6" creationId="{099ADBE8-7721-2AE6-D86A-4C3F0FB46092}"/>
          </ac:picMkLst>
        </pc:picChg>
      </pc:sldChg>
      <pc:sldChg chg="addSp delSp modSp add mod">
        <pc:chgData name="Nicolás Rodríguez Uribe" userId="743eddab-4d2c-4c93-bdc4-e21608900313" providerId="ADAL" clId="{12927B17-F841-421A-8303-AB09056668AD}" dt="2024-09-13T14:33:56.271" v="501" actId="6549"/>
        <pc:sldMkLst>
          <pc:docMk/>
          <pc:sldMk cId="332910224" sldId="302"/>
        </pc:sldMkLst>
        <pc:spChg chg="add mod">
          <ac:chgData name="Nicolás Rodríguez Uribe" userId="743eddab-4d2c-4c93-bdc4-e21608900313" providerId="ADAL" clId="{12927B17-F841-421A-8303-AB09056668AD}" dt="2024-09-13T14:33:38.929" v="496" actId="1076"/>
          <ac:spMkLst>
            <pc:docMk/>
            <pc:sldMk cId="332910224" sldId="302"/>
            <ac:spMk id="3" creationId="{79F9470A-4949-16DD-4694-794CC7795919}"/>
          </ac:spMkLst>
        </pc:spChg>
        <pc:spChg chg="mod">
          <ac:chgData name="Nicolás Rodríguez Uribe" userId="743eddab-4d2c-4c93-bdc4-e21608900313" providerId="ADAL" clId="{12927B17-F841-421A-8303-AB09056668AD}" dt="2024-09-13T14:33:56.271" v="501" actId="6549"/>
          <ac:spMkLst>
            <pc:docMk/>
            <pc:sldMk cId="332910224" sldId="302"/>
            <ac:spMk id="5" creationId="{CA4367EF-420F-8AB9-B445-DF046B536613}"/>
          </ac:spMkLst>
        </pc:spChg>
        <pc:picChg chg="del">
          <ac:chgData name="Nicolás Rodríguez Uribe" userId="743eddab-4d2c-4c93-bdc4-e21608900313" providerId="ADAL" clId="{12927B17-F841-421A-8303-AB09056668AD}" dt="2024-09-13T14:07:47.615" v="93" actId="478"/>
          <ac:picMkLst>
            <pc:docMk/>
            <pc:sldMk cId="332910224" sldId="302"/>
            <ac:picMk id="6" creationId="{099ADBE8-7721-2AE6-D86A-4C3F0FB46092}"/>
          </ac:picMkLst>
        </pc:picChg>
      </pc:sldChg>
      <pc:sldChg chg="modSp add mod">
        <pc:chgData name="Nicolás Rodríguez Uribe" userId="743eddab-4d2c-4c93-bdc4-e21608900313" providerId="ADAL" clId="{12927B17-F841-421A-8303-AB09056668AD}" dt="2024-09-13T14:16:44.145" v="447"/>
        <pc:sldMkLst>
          <pc:docMk/>
          <pc:sldMk cId="1959839965" sldId="303"/>
        </pc:sldMkLst>
        <pc:spChg chg="mod">
          <ac:chgData name="Nicolás Rodríguez Uribe" userId="743eddab-4d2c-4c93-bdc4-e21608900313" providerId="ADAL" clId="{12927B17-F841-421A-8303-AB09056668AD}" dt="2024-09-13T14:16:44.145" v="447"/>
          <ac:spMkLst>
            <pc:docMk/>
            <pc:sldMk cId="1959839965" sldId="303"/>
            <ac:spMk id="5" creationId="{CA4367EF-420F-8AB9-B445-DF046B536613}"/>
          </ac:spMkLst>
        </pc:spChg>
      </pc:sldChg>
      <pc:sldChg chg="addSp delSp modSp add mod">
        <pc:chgData name="Nicolás Rodríguez Uribe" userId="743eddab-4d2c-4c93-bdc4-e21608900313" providerId="ADAL" clId="{12927B17-F841-421A-8303-AB09056668AD}" dt="2024-09-13T14:18:12.052" v="483" actId="1076"/>
        <pc:sldMkLst>
          <pc:docMk/>
          <pc:sldMk cId="1132548063" sldId="304"/>
        </pc:sldMkLst>
        <pc:spChg chg="add del">
          <ac:chgData name="Nicolás Rodríguez Uribe" userId="743eddab-4d2c-4c93-bdc4-e21608900313" providerId="ADAL" clId="{12927B17-F841-421A-8303-AB09056668AD}" dt="2024-09-13T14:18:01.202" v="479" actId="478"/>
          <ac:spMkLst>
            <pc:docMk/>
            <pc:sldMk cId="1132548063" sldId="304"/>
            <ac:spMk id="3" creationId="{9751373A-5093-31E9-A428-80EE7E57B1EA}"/>
          </ac:spMkLst>
        </pc:spChg>
        <pc:spChg chg="del mod">
          <ac:chgData name="Nicolás Rodríguez Uribe" userId="743eddab-4d2c-4c93-bdc4-e21608900313" providerId="ADAL" clId="{12927B17-F841-421A-8303-AB09056668AD}" dt="2024-09-13T14:18:01.202" v="479" actId="478"/>
          <ac:spMkLst>
            <pc:docMk/>
            <pc:sldMk cId="1132548063" sldId="304"/>
            <ac:spMk id="5" creationId="{CA4367EF-420F-8AB9-B445-DF046B536613}"/>
          </ac:spMkLst>
        </pc:spChg>
        <pc:spChg chg="add del mod">
          <ac:chgData name="Nicolás Rodríguez Uribe" userId="743eddab-4d2c-4c93-bdc4-e21608900313" providerId="ADAL" clId="{12927B17-F841-421A-8303-AB09056668AD}" dt="2024-09-13T14:18:03.409" v="480" actId="478"/>
          <ac:spMkLst>
            <pc:docMk/>
            <pc:sldMk cId="1132548063" sldId="304"/>
            <ac:spMk id="6" creationId="{3EAB8B15-60E3-979C-97CC-E25E4EEC98DB}"/>
          </ac:spMkLst>
        </pc:spChg>
        <pc:spChg chg="add mod">
          <ac:chgData name="Nicolás Rodríguez Uribe" userId="743eddab-4d2c-4c93-bdc4-e21608900313" providerId="ADAL" clId="{12927B17-F841-421A-8303-AB09056668AD}" dt="2024-09-13T14:18:12.052" v="483" actId="1076"/>
          <ac:spMkLst>
            <pc:docMk/>
            <pc:sldMk cId="1132548063" sldId="304"/>
            <ac:spMk id="7" creationId="{D6B601C3-C86D-A9A0-67EB-2F7C4E9BF0D7}"/>
          </ac:spMkLst>
        </pc:spChg>
      </pc:sldChg>
      <pc:sldChg chg="modSp add mod">
        <pc:chgData name="Nicolás Rodríguez Uribe" userId="743eddab-4d2c-4c93-bdc4-e21608900313" providerId="ADAL" clId="{12927B17-F841-421A-8303-AB09056668AD}" dt="2024-09-13T14:47:57.432" v="629" actId="20577"/>
        <pc:sldMkLst>
          <pc:docMk/>
          <pc:sldMk cId="394169475" sldId="305"/>
        </pc:sldMkLst>
        <pc:spChg chg="mod">
          <ac:chgData name="Nicolás Rodríguez Uribe" userId="743eddab-4d2c-4c93-bdc4-e21608900313" providerId="ADAL" clId="{12927B17-F841-421A-8303-AB09056668AD}" dt="2024-09-13T14:36:37.738" v="578" actId="20577"/>
          <ac:spMkLst>
            <pc:docMk/>
            <pc:sldMk cId="394169475" sldId="305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12927B17-F841-421A-8303-AB09056668AD}" dt="2024-09-13T14:47:57.432" v="629" actId="20577"/>
          <ac:spMkLst>
            <pc:docMk/>
            <pc:sldMk cId="394169475" sldId="305"/>
            <ac:spMk id="5" creationId="{CA4367EF-420F-8AB9-B445-DF046B536613}"/>
          </ac:spMkLst>
        </pc:spChg>
      </pc:sldChg>
      <pc:sldChg chg="addSp delSp modSp add del mod">
        <pc:chgData name="Nicolás Rodríguez Uribe" userId="743eddab-4d2c-4c93-bdc4-e21608900313" providerId="ADAL" clId="{12927B17-F841-421A-8303-AB09056668AD}" dt="2024-09-13T14:34:02.584" v="502" actId="47"/>
        <pc:sldMkLst>
          <pc:docMk/>
          <pc:sldMk cId="1568496094" sldId="305"/>
        </pc:sldMkLst>
        <pc:spChg chg="del">
          <ac:chgData name="Nicolás Rodríguez Uribe" userId="743eddab-4d2c-4c93-bdc4-e21608900313" providerId="ADAL" clId="{12927B17-F841-421A-8303-AB09056668AD}" dt="2024-09-13T14:32:21.893" v="485" actId="478"/>
          <ac:spMkLst>
            <pc:docMk/>
            <pc:sldMk cId="1568496094" sldId="305"/>
            <ac:spMk id="5" creationId="{CA4367EF-420F-8AB9-B445-DF046B536613}"/>
          </ac:spMkLst>
        </pc:spChg>
        <pc:spChg chg="add del mod">
          <ac:chgData name="Nicolás Rodríguez Uribe" userId="743eddab-4d2c-4c93-bdc4-e21608900313" providerId="ADAL" clId="{12927B17-F841-421A-8303-AB09056668AD}" dt="2024-09-13T14:32:23.666" v="486" actId="478"/>
          <ac:spMkLst>
            <pc:docMk/>
            <pc:sldMk cId="1568496094" sldId="305"/>
            <ac:spMk id="6" creationId="{DB326B87-7267-C09B-C164-F94B67DF8894}"/>
          </ac:spMkLst>
        </pc:spChg>
        <pc:spChg chg="add mod">
          <ac:chgData name="Nicolás Rodríguez Uribe" userId="743eddab-4d2c-4c93-bdc4-e21608900313" providerId="ADAL" clId="{12927B17-F841-421A-8303-AB09056668AD}" dt="2024-09-13T14:33:14.833" v="494" actId="14100"/>
          <ac:spMkLst>
            <pc:docMk/>
            <pc:sldMk cId="1568496094" sldId="305"/>
            <ac:spMk id="7" creationId="{640F2ABC-0780-EDC2-4E43-EF1CA81ABE82}"/>
          </ac:spMkLst>
        </pc:spChg>
      </pc:sldChg>
      <pc:sldChg chg="addSp delSp modSp add mod">
        <pc:chgData name="Nicolás Rodríguez Uribe" userId="743eddab-4d2c-4c93-bdc4-e21608900313" providerId="ADAL" clId="{12927B17-F841-421A-8303-AB09056668AD}" dt="2024-09-16T10:21:29.772" v="715" actId="20577"/>
        <pc:sldMkLst>
          <pc:docMk/>
          <pc:sldMk cId="3097068962" sldId="319"/>
        </pc:sldMkLst>
        <pc:spChg chg="mod">
          <ac:chgData name="Nicolás Rodríguez Uribe" userId="743eddab-4d2c-4c93-bdc4-e21608900313" providerId="ADAL" clId="{12927B17-F841-421A-8303-AB09056668AD}" dt="2024-09-16T10:17:07.878" v="638" actId="20577"/>
          <ac:spMkLst>
            <pc:docMk/>
            <pc:sldMk cId="3097068962" sldId="31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12927B17-F841-421A-8303-AB09056668AD}" dt="2024-09-16T10:21:29.772" v="715" actId="20577"/>
          <ac:spMkLst>
            <pc:docMk/>
            <pc:sldMk cId="3097068962" sldId="319"/>
            <ac:spMk id="5" creationId="{CA4367EF-420F-8AB9-B445-DF046B536613}"/>
          </ac:spMkLst>
        </pc:spChg>
        <pc:graphicFrameChg chg="add mod">
          <ac:chgData name="Nicolás Rodríguez Uribe" userId="743eddab-4d2c-4c93-bdc4-e21608900313" providerId="ADAL" clId="{12927B17-F841-421A-8303-AB09056668AD}" dt="2024-09-16T10:17:47.800" v="642"/>
          <ac:graphicFrameMkLst>
            <pc:docMk/>
            <pc:sldMk cId="3097068962" sldId="319"/>
            <ac:graphicFrameMk id="3" creationId="{33EB1F6F-5252-DAD2-D24E-D213168F5659}"/>
          </ac:graphicFrameMkLst>
        </pc:graphicFrameChg>
        <pc:graphicFrameChg chg="add mod">
          <ac:chgData name="Nicolás Rodríguez Uribe" userId="743eddab-4d2c-4c93-bdc4-e21608900313" providerId="ADAL" clId="{12927B17-F841-421A-8303-AB09056668AD}" dt="2024-09-16T10:17:47.800" v="642"/>
          <ac:graphicFrameMkLst>
            <pc:docMk/>
            <pc:sldMk cId="3097068962" sldId="319"/>
            <ac:graphicFrameMk id="7" creationId="{8846C889-4F6A-51C4-E155-84DE1E7CC696}"/>
          </ac:graphicFrameMkLst>
        </pc:graphicFrameChg>
        <pc:graphicFrameChg chg="add mod">
          <ac:chgData name="Nicolás Rodríguez Uribe" userId="743eddab-4d2c-4c93-bdc4-e21608900313" providerId="ADAL" clId="{12927B17-F841-421A-8303-AB09056668AD}" dt="2024-09-16T10:17:47.800" v="642"/>
          <ac:graphicFrameMkLst>
            <pc:docMk/>
            <pc:sldMk cId="3097068962" sldId="319"/>
            <ac:graphicFrameMk id="8" creationId="{6E928788-1B43-E5C0-23C2-11032AE5C88E}"/>
          </ac:graphicFrameMkLst>
        </pc:graphicFrameChg>
        <pc:graphicFrameChg chg="add mod">
          <ac:chgData name="Nicolás Rodríguez Uribe" userId="743eddab-4d2c-4c93-bdc4-e21608900313" providerId="ADAL" clId="{12927B17-F841-421A-8303-AB09056668AD}" dt="2024-09-16T10:17:47.800" v="642"/>
          <ac:graphicFrameMkLst>
            <pc:docMk/>
            <pc:sldMk cId="3097068962" sldId="319"/>
            <ac:graphicFrameMk id="9" creationId="{ABA26D8C-8954-69E2-88DA-A9CC52A99EF2}"/>
          </ac:graphicFrameMkLst>
        </pc:graphicFrameChg>
        <pc:graphicFrameChg chg="add mod modGraphic">
          <ac:chgData name="Nicolás Rodríguez Uribe" userId="743eddab-4d2c-4c93-bdc4-e21608900313" providerId="ADAL" clId="{12927B17-F841-421A-8303-AB09056668AD}" dt="2024-09-16T10:21:07.248" v="711" actId="122"/>
          <ac:graphicFrameMkLst>
            <pc:docMk/>
            <pc:sldMk cId="3097068962" sldId="319"/>
            <ac:graphicFrameMk id="10" creationId="{656B11CF-D81F-F636-2603-DC7B9904E9BB}"/>
          </ac:graphicFrameMkLst>
        </pc:graphicFrameChg>
        <pc:picChg chg="del">
          <ac:chgData name="Nicolás Rodríguez Uribe" userId="743eddab-4d2c-4c93-bdc4-e21608900313" providerId="ADAL" clId="{12927B17-F841-421A-8303-AB09056668AD}" dt="2024-09-16T10:17:26.729" v="639" actId="478"/>
          <ac:picMkLst>
            <pc:docMk/>
            <pc:sldMk cId="3097068962" sldId="319"/>
            <ac:picMk id="6" creationId="{DC40C089-F11D-A6F8-FFDA-CD8949244C84}"/>
          </ac:picMkLst>
        </pc:picChg>
      </pc:sldChg>
      <pc:sldChg chg="addSp delSp modSp add mod">
        <pc:chgData name="Nicolás Rodríguez Uribe" userId="743eddab-4d2c-4c93-bdc4-e21608900313" providerId="ADAL" clId="{12927B17-F841-421A-8303-AB09056668AD}" dt="2024-09-23T11:25:14.336" v="3367" actId="20577"/>
        <pc:sldMkLst>
          <pc:docMk/>
          <pc:sldMk cId="511256468" sldId="320"/>
        </pc:sldMkLst>
        <pc:spChg chg="add mod">
          <ac:chgData name="Nicolás Rodríguez Uribe" userId="743eddab-4d2c-4c93-bdc4-e21608900313" providerId="ADAL" clId="{12927B17-F841-421A-8303-AB09056668AD}" dt="2024-09-20T16:04:40.808" v="2973" actId="1076"/>
          <ac:spMkLst>
            <pc:docMk/>
            <pc:sldMk cId="511256468" sldId="320"/>
            <ac:spMk id="3" creationId="{EAD02017-EE78-8603-8938-457E6272359A}"/>
          </ac:spMkLst>
        </pc:spChg>
        <pc:spChg chg="mod">
          <ac:chgData name="Nicolás Rodríguez Uribe" userId="743eddab-4d2c-4c93-bdc4-e21608900313" providerId="ADAL" clId="{12927B17-F841-421A-8303-AB09056668AD}" dt="2024-09-16T10:36:02.624" v="868" actId="20577"/>
          <ac:spMkLst>
            <pc:docMk/>
            <pc:sldMk cId="511256468" sldId="320"/>
            <ac:spMk id="4" creationId="{EC7282F1-25B7-6A2B-F234-CA687E2D4AE7}"/>
          </ac:spMkLst>
        </pc:spChg>
        <pc:spChg chg="add mod">
          <ac:chgData name="Nicolás Rodríguez Uribe" userId="743eddab-4d2c-4c93-bdc4-e21608900313" providerId="ADAL" clId="{12927B17-F841-421A-8303-AB09056668AD}" dt="2024-09-23T11:25:14.336" v="3367" actId="20577"/>
          <ac:spMkLst>
            <pc:docMk/>
            <pc:sldMk cId="511256468" sldId="320"/>
            <ac:spMk id="5" creationId="{57105CA1-E74C-EAD9-30EA-B9B0BAE37964}"/>
          </ac:spMkLst>
        </pc:spChg>
        <pc:spChg chg="mod">
          <ac:chgData name="Nicolás Rodríguez Uribe" userId="743eddab-4d2c-4c93-bdc4-e21608900313" providerId="ADAL" clId="{12927B17-F841-421A-8303-AB09056668AD}" dt="2024-09-19T09:27:15.726" v="1479" actId="1036"/>
          <ac:spMkLst>
            <pc:docMk/>
            <pc:sldMk cId="511256468" sldId="320"/>
            <ac:spMk id="6" creationId="{A21C4439-923C-C61F-C331-7F5AEBBB8EF4}"/>
          </ac:spMkLst>
        </pc:spChg>
        <pc:spChg chg="add del mod">
          <ac:chgData name="Nicolás Rodríguez Uribe" userId="743eddab-4d2c-4c93-bdc4-e21608900313" providerId="ADAL" clId="{12927B17-F841-421A-8303-AB09056668AD}" dt="2024-09-20T15:41:19.221" v="2967" actId="478"/>
          <ac:spMkLst>
            <pc:docMk/>
            <pc:sldMk cId="511256468" sldId="320"/>
            <ac:spMk id="8" creationId="{DF42D064-924D-8885-0C8C-69653C1C233D}"/>
          </ac:spMkLst>
        </pc:spChg>
        <pc:spChg chg="del mod">
          <ac:chgData name="Nicolás Rodríguez Uribe" userId="743eddab-4d2c-4c93-bdc4-e21608900313" providerId="ADAL" clId="{12927B17-F841-421A-8303-AB09056668AD}" dt="2024-09-16T14:37:39.428" v="1071"/>
          <ac:spMkLst>
            <pc:docMk/>
            <pc:sldMk cId="511256468" sldId="320"/>
            <ac:spMk id="12" creationId="{5A4A0B28-446E-00B8-947A-0BF2BA443F3B}"/>
          </ac:spMkLst>
        </pc:spChg>
        <pc:spChg chg="del">
          <ac:chgData name="Nicolás Rodríguez Uribe" userId="743eddab-4d2c-4c93-bdc4-e21608900313" providerId="ADAL" clId="{12927B17-F841-421A-8303-AB09056668AD}" dt="2024-09-16T14:22:17.491" v="889" actId="478"/>
          <ac:spMkLst>
            <pc:docMk/>
            <pc:sldMk cId="511256468" sldId="320"/>
            <ac:spMk id="14" creationId="{FF60CB99-CD00-E316-3516-65A2031718F9}"/>
          </ac:spMkLst>
        </pc:spChg>
      </pc:sldChg>
      <pc:sldChg chg="addSp delSp modSp add mod">
        <pc:chgData name="Nicolás Rodríguez Uribe" userId="743eddab-4d2c-4c93-bdc4-e21608900313" providerId="ADAL" clId="{12927B17-F841-421A-8303-AB09056668AD}" dt="2024-09-20T09:18:54.912" v="2793" actId="20577"/>
        <pc:sldMkLst>
          <pc:docMk/>
          <pc:sldMk cId="2137072294" sldId="321"/>
        </pc:sldMkLst>
        <pc:spChg chg="del">
          <ac:chgData name="Nicolás Rodríguez Uribe" userId="743eddab-4d2c-4c93-bdc4-e21608900313" providerId="ADAL" clId="{12927B17-F841-421A-8303-AB09056668AD}" dt="2024-09-16T14:41:33.144" v="1106" actId="478"/>
          <ac:spMkLst>
            <pc:docMk/>
            <pc:sldMk cId="2137072294" sldId="321"/>
            <ac:spMk id="3" creationId="{EAD02017-EE78-8603-8938-457E6272359A}"/>
          </ac:spMkLst>
        </pc:spChg>
        <pc:spChg chg="del">
          <ac:chgData name="Nicolás Rodríguez Uribe" userId="743eddab-4d2c-4c93-bdc4-e21608900313" providerId="ADAL" clId="{12927B17-F841-421A-8303-AB09056668AD}" dt="2024-09-16T14:41:33.144" v="1106" actId="478"/>
          <ac:spMkLst>
            <pc:docMk/>
            <pc:sldMk cId="2137072294" sldId="321"/>
            <ac:spMk id="6" creationId="{A21C4439-923C-C61F-C331-7F5AEBBB8EF4}"/>
          </ac:spMkLst>
        </pc:spChg>
        <pc:spChg chg="add del mod">
          <ac:chgData name="Nicolás Rodríguez Uribe" userId="743eddab-4d2c-4c93-bdc4-e21608900313" providerId="ADAL" clId="{12927B17-F841-421A-8303-AB09056668AD}" dt="2024-09-16T14:41:35.065" v="1107" actId="478"/>
          <ac:spMkLst>
            <pc:docMk/>
            <pc:sldMk cId="2137072294" sldId="321"/>
            <ac:spMk id="7" creationId="{34E5E568-A428-4DA8-0D30-C8D1D2D78309}"/>
          </ac:spMkLst>
        </pc:spChg>
        <pc:spChg chg="del">
          <ac:chgData name="Nicolás Rodríguez Uribe" userId="743eddab-4d2c-4c93-bdc4-e21608900313" providerId="ADAL" clId="{12927B17-F841-421A-8303-AB09056668AD}" dt="2024-09-16T14:41:33.144" v="1106" actId="478"/>
          <ac:spMkLst>
            <pc:docMk/>
            <pc:sldMk cId="2137072294" sldId="321"/>
            <ac:spMk id="8" creationId="{DF42D064-924D-8885-0C8C-69653C1C233D}"/>
          </ac:spMkLst>
        </pc:spChg>
        <pc:spChg chg="add mod">
          <ac:chgData name="Nicolás Rodríguez Uribe" userId="743eddab-4d2c-4c93-bdc4-e21608900313" providerId="ADAL" clId="{12927B17-F841-421A-8303-AB09056668AD}" dt="2024-09-20T09:18:54.912" v="2793" actId="20577"/>
          <ac:spMkLst>
            <pc:docMk/>
            <pc:sldMk cId="2137072294" sldId="321"/>
            <ac:spMk id="9" creationId="{11086793-97BD-2A5D-598D-918AE063EB26}"/>
          </ac:spMkLst>
        </pc:spChg>
      </pc:sldChg>
      <pc:sldChg chg="modSp add mod">
        <pc:chgData name="Nicolás Rodríguez Uribe" userId="743eddab-4d2c-4c93-bdc4-e21608900313" providerId="ADAL" clId="{12927B17-F841-421A-8303-AB09056668AD}" dt="2024-09-16T15:15:46.489" v="1471" actId="1076"/>
        <pc:sldMkLst>
          <pc:docMk/>
          <pc:sldMk cId="680663720" sldId="322"/>
        </pc:sldMkLst>
        <pc:spChg chg="mod">
          <ac:chgData name="Nicolás Rodríguez Uribe" userId="743eddab-4d2c-4c93-bdc4-e21608900313" providerId="ADAL" clId="{12927B17-F841-421A-8303-AB09056668AD}" dt="2024-09-16T15:15:46.489" v="1471" actId="1076"/>
          <ac:spMkLst>
            <pc:docMk/>
            <pc:sldMk cId="680663720" sldId="322"/>
            <ac:spMk id="9" creationId="{11086793-97BD-2A5D-598D-918AE063EB26}"/>
          </ac:spMkLst>
        </pc:spChg>
      </pc:sldChg>
      <pc:sldChg chg="modSp mod">
        <pc:chgData name="Nicolás Rodríguez Uribe" userId="743eddab-4d2c-4c93-bdc4-e21608900313" providerId="ADAL" clId="{12927B17-F841-421A-8303-AB09056668AD}" dt="2024-09-27T10:11:04.588" v="3372" actId="6549"/>
        <pc:sldMkLst>
          <pc:docMk/>
          <pc:sldMk cId="2960257554" sldId="324"/>
        </pc:sldMkLst>
        <pc:spChg chg="mod">
          <ac:chgData name="Nicolás Rodríguez Uribe" userId="743eddab-4d2c-4c93-bdc4-e21608900313" providerId="ADAL" clId="{12927B17-F841-421A-8303-AB09056668AD}" dt="2024-09-20T16:06:08.971" v="2979" actId="6549"/>
          <ac:spMkLst>
            <pc:docMk/>
            <pc:sldMk cId="2960257554" sldId="324"/>
            <ac:spMk id="3" creationId="{6EAE3A1C-53C8-226C-55A9-078DE2D42612}"/>
          </ac:spMkLst>
        </pc:spChg>
        <pc:spChg chg="mod">
          <ac:chgData name="Nicolás Rodríguez Uribe" userId="743eddab-4d2c-4c93-bdc4-e21608900313" providerId="ADAL" clId="{12927B17-F841-421A-8303-AB09056668AD}" dt="2024-09-27T10:11:04.588" v="3372" actId="6549"/>
          <ac:spMkLst>
            <pc:docMk/>
            <pc:sldMk cId="2960257554" sldId="324"/>
            <ac:spMk id="8" creationId="{DF42D064-924D-8885-0C8C-69653C1C233D}"/>
          </ac:spMkLst>
        </pc:spChg>
      </pc:sldChg>
      <pc:sldChg chg="delSp modSp add mod ord">
        <pc:chgData name="Nicolás Rodríguez Uribe" userId="743eddab-4d2c-4c93-bdc4-e21608900313" providerId="ADAL" clId="{12927B17-F841-421A-8303-AB09056668AD}" dt="2024-09-20T07:09:24.212" v="1618" actId="113"/>
        <pc:sldMkLst>
          <pc:docMk/>
          <pc:sldMk cId="1366531947" sldId="326"/>
        </pc:sldMkLst>
        <pc:spChg chg="mod">
          <ac:chgData name="Nicolás Rodríguez Uribe" userId="743eddab-4d2c-4c93-bdc4-e21608900313" providerId="ADAL" clId="{12927B17-F841-421A-8303-AB09056668AD}" dt="2024-09-20T07:09:24.212" v="1618" actId="113"/>
          <ac:spMkLst>
            <pc:docMk/>
            <pc:sldMk cId="1366531947" sldId="326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12927B17-F841-421A-8303-AB09056668AD}" dt="2024-09-20T07:09:15.055" v="1616" actId="20577"/>
          <ac:spMkLst>
            <pc:docMk/>
            <pc:sldMk cId="1366531947" sldId="326"/>
            <ac:spMk id="5" creationId="{CA4367EF-420F-8AB9-B445-DF046B536613}"/>
          </ac:spMkLst>
        </pc:spChg>
        <pc:graphicFrameChg chg="del">
          <ac:chgData name="Nicolás Rodríguez Uribe" userId="743eddab-4d2c-4c93-bdc4-e21608900313" providerId="ADAL" clId="{12927B17-F841-421A-8303-AB09056668AD}" dt="2024-09-20T06:52:47.106" v="1483" actId="478"/>
          <ac:graphicFrameMkLst>
            <pc:docMk/>
            <pc:sldMk cId="1366531947" sldId="326"/>
            <ac:graphicFrameMk id="3" creationId="{D8DDE67C-15E5-D168-8E84-6A9E4C2B3B0C}"/>
          </ac:graphicFrameMkLst>
        </pc:graphicFrameChg>
      </pc:sldChg>
      <pc:sldChg chg="addSp delSp modSp add mod">
        <pc:chgData name="Nicolás Rodríguez Uribe" userId="743eddab-4d2c-4c93-bdc4-e21608900313" providerId="ADAL" clId="{12927B17-F841-421A-8303-AB09056668AD}" dt="2024-09-20T07:28:22.219" v="1714" actId="1076"/>
        <pc:sldMkLst>
          <pc:docMk/>
          <pc:sldMk cId="2603291388" sldId="327"/>
        </pc:sldMkLst>
        <pc:spChg chg="del">
          <ac:chgData name="Nicolás Rodríguez Uribe" userId="743eddab-4d2c-4c93-bdc4-e21608900313" providerId="ADAL" clId="{12927B17-F841-421A-8303-AB09056668AD}" dt="2024-09-20T07:27:18.193" v="1699" actId="478"/>
          <ac:spMkLst>
            <pc:docMk/>
            <pc:sldMk cId="2603291388" sldId="327"/>
            <ac:spMk id="3" creationId="{2C4BECB3-399E-9F01-D5C9-9CFB23F57D85}"/>
          </ac:spMkLst>
        </pc:spChg>
        <pc:spChg chg="mod">
          <ac:chgData name="Nicolás Rodríguez Uribe" userId="743eddab-4d2c-4c93-bdc4-e21608900313" providerId="ADAL" clId="{12927B17-F841-421A-8303-AB09056668AD}" dt="2024-09-20T07:14:12.213" v="1635"/>
          <ac:spMkLst>
            <pc:docMk/>
            <pc:sldMk cId="2603291388" sldId="327"/>
            <ac:spMk id="4" creationId="{EC7282F1-25B7-6A2B-F234-CA687E2D4AE7}"/>
          </ac:spMkLst>
        </pc:spChg>
        <pc:spChg chg="add mod">
          <ac:chgData name="Nicolás Rodríguez Uribe" userId="743eddab-4d2c-4c93-bdc4-e21608900313" providerId="ADAL" clId="{12927B17-F841-421A-8303-AB09056668AD}" dt="2024-09-20T07:28:11.467" v="1711" actId="1076"/>
          <ac:spMkLst>
            <pc:docMk/>
            <pc:sldMk cId="2603291388" sldId="327"/>
            <ac:spMk id="5" creationId="{7D75CF2D-8AF0-E16D-0C9A-F8ED85F2DADC}"/>
          </ac:spMkLst>
        </pc:spChg>
        <pc:spChg chg="add mod">
          <ac:chgData name="Nicolás Rodríguez Uribe" userId="743eddab-4d2c-4c93-bdc4-e21608900313" providerId="ADAL" clId="{12927B17-F841-421A-8303-AB09056668AD}" dt="2024-09-20T07:28:22.219" v="1714" actId="1076"/>
          <ac:spMkLst>
            <pc:docMk/>
            <pc:sldMk cId="2603291388" sldId="327"/>
            <ac:spMk id="6" creationId="{F330BAFF-E541-C5F5-7C8E-A9C882CB75CA}"/>
          </ac:spMkLst>
        </pc:spChg>
        <pc:spChg chg="mod">
          <ac:chgData name="Nicolás Rodríguez Uribe" userId="743eddab-4d2c-4c93-bdc4-e21608900313" providerId="ADAL" clId="{12927B17-F841-421A-8303-AB09056668AD}" dt="2024-09-20T07:17:04.098" v="1690" actId="6549"/>
          <ac:spMkLst>
            <pc:docMk/>
            <pc:sldMk cId="2603291388" sldId="327"/>
            <ac:spMk id="8" creationId="{DF42D064-924D-8885-0C8C-69653C1C233D}"/>
          </ac:spMkLst>
        </pc:spChg>
        <pc:spChg chg="mod">
          <ac:chgData name="Nicolás Rodríguez Uribe" userId="743eddab-4d2c-4c93-bdc4-e21608900313" providerId="ADAL" clId="{12927B17-F841-421A-8303-AB09056668AD}" dt="2024-09-20T07:22:37.599" v="1698" actId="20577"/>
          <ac:spMkLst>
            <pc:docMk/>
            <pc:sldMk cId="2603291388" sldId="327"/>
            <ac:spMk id="11" creationId="{DE818F04-E40B-EE5C-1ACB-2EF44D65C948}"/>
          </ac:spMkLst>
        </pc:spChg>
      </pc:sldChg>
      <pc:sldChg chg="modSp add mod ord">
        <pc:chgData name="Nicolás Rodríguez Uribe" userId="743eddab-4d2c-4c93-bdc4-e21608900313" providerId="ADAL" clId="{12927B17-F841-421A-8303-AB09056668AD}" dt="2024-09-20T08:25:31.230" v="1914" actId="20577"/>
        <pc:sldMkLst>
          <pc:docMk/>
          <pc:sldMk cId="1610625045" sldId="328"/>
        </pc:sldMkLst>
        <pc:spChg chg="mod">
          <ac:chgData name="Nicolás Rodríguez Uribe" userId="743eddab-4d2c-4c93-bdc4-e21608900313" providerId="ADAL" clId="{12927B17-F841-421A-8303-AB09056668AD}" dt="2024-09-20T07:30:32.724" v="1754" actId="6549"/>
          <ac:spMkLst>
            <pc:docMk/>
            <pc:sldMk cId="1610625045" sldId="32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12927B17-F841-421A-8303-AB09056668AD}" dt="2024-09-20T08:25:31.230" v="1914" actId="20577"/>
          <ac:spMkLst>
            <pc:docMk/>
            <pc:sldMk cId="1610625045" sldId="32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12927B17-F841-421A-8303-AB09056668AD}" dt="2024-09-20T08:46:22.686" v="2111" actId="5793"/>
        <pc:sldMkLst>
          <pc:docMk/>
          <pc:sldMk cId="2583120499" sldId="329"/>
        </pc:sldMkLst>
        <pc:spChg chg="mod">
          <ac:chgData name="Nicolás Rodríguez Uribe" userId="743eddab-4d2c-4c93-bdc4-e21608900313" providerId="ADAL" clId="{12927B17-F841-421A-8303-AB09056668AD}" dt="2024-09-20T08:46:22.686" v="2111" actId="5793"/>
          <ac:spMkLst>
            <pc:docMk/>
            <pc:sldMk cId="2583120499" sldId="329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12927B17-F841-421A-8303-AB09056668AD}" dt="2024-09-23T09:06:37.231" v="3008" actId="255"/>
        <pc:sldMkLst>
          <pc:docMk/>
          <pc:sldMk cId="3141488741" sldId="330"/>
        </pc:sldMkLst>
        <pc:spChg chg="mod">
          <ac:chgData name="Nicolás Rodríguez Uribe" userId="743eddab-4d2c-4c93-bdc4-e21608900313" providerId="ADAL" clId="{12927B17-F841-421A-8303-AB09056668AD}" dt="2024-09-23T09:06:26.355" v="3005" actId="20577"/>
          <ac:spMkLst>
            <pc:docMk/>
            <pc:sldMk cId="3141488741" sldId="330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12927B17-F841-421A-8303-AB09056668AD}" dt="2024-09-23T09:06:37.231" v="3008" actId="255"/>
          <ac:spMkLst>
            <pc:docMk/>
            <pc:sldMk cId="3141488741" sldId="330"/>
            <ac:spMk id="5" creationId="{CA4367EF-420F-8AB9-B445-DF046B536613}"/>
          </ac:spMkLst>
        </pc:spChg>
      </pc:sldChg>
      <pc:sldChg chg="modSp add mod ord">
        <pc:chgData name="Nicolás Rodríguez Uribe" userId="743eddab-4d2c-4c93-bdc4-e21608900313" providerId="ADAL" clId="{12927B17-F841-421A-8303-AB09056668AD}" dt="2024-09-23T10:33:20.476" v="3260" actId="947"/>
        <pc:sldMkLst>
          <pc:docMk/>
          <pc:sldMk cId="795727297" sldId="346"/>
        </pc:sldMkLst>
        <pc:spChg chg="mod">
          <ac:chgData name="Nicolás Rodríguez Uribe" userId="743eddab-4d2c-4c93-bdc4-e21608900313" providerId="ADAL" clId="{12927B17-F841-421A-8303-AB09056668AD}" dt="2024-09-23T10:33:20.476" v="3260" actId="947"/>
          <ac:spMkLst>
            <pc:docMk/>
            <pc:sldMk cId="795727297" sldId="346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12927B17-F841-421A-8303-AB09056668AD}" dt="2024-09-23T10:28:13.009" v="3132" actId="113"/>
        <pc:sldMkLst>
          <pc:docMk/>
          <pc:sldMk cId="323172856" sldId="347"/>
        </pc:sldMkLst>
        <pc:spChg chg="mod">
          <ac:chgData name="Nicolás Rodríguez Uribe" userId="743eddab-4d2c-4c93-bdc4-e21608900313" providerId="ADAL" clId="{12927B17-F841-421A-8303-AB09056668AD}" dt="2024-09-23T10:28:13.009" v="3132" actId="113"/>
          <ac:spMkLst>
            <pc:docMk/>
            <pc:sldMk cId="323172856" sldId="347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12927B17-F841-421A-8303-AB09056668AD}" dt="2024-09-23T10:26:36.622" v="3124" actId="6549"/>
        <pc:sldMkLst>
          <pc:docMk/>
          <pc:sldMk cId="966992110" sldId="348"/>
        </pc:sldMkLst>
        <pc:spChg chg="mod">
          <ac:chgData name="Nicolás Rodríguez Uribe" userId="743eddab-4d2c-4c93-bdc4-e21608900313" providerId="ADAL" clId="{12927B17-F841-421A-8303-AB09056668AD}" dt="2024-09-23T10:26:36.622" v="3124" actId="6549"/>
          <ac:spMkLst>
            <pc:docMk/>
            <pc:sldMk cId="966992110" sldId="34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12927B17-F841-421A-8303-AB09056668AD}" dt="2024-09-23T10:47:58.107" v="3364" actId="255"/>
        <pc:sldMkLst>
          <pc:docMk/>
          <pc:sldMk cId="3128600585" sldId="349"/>
        </pc:sldMkLst>
        <pc:spChg chg="mod">
          <ac:chgData name="Nicolás Rodríguez Uribe" userId="743eddab-4d2c-4c93-bdc4-e21608900313" providerId="ADAL" clId="{12927B17-F841-421A-8303-AB09056668AD}" dt="2024-09-23T10:47:58.107" v="3364" actId="255"/>
          <ac:spMkLst>
            <pc:docMk/>
            <pc:sldMk cId="3128600585" sldId="349"/>
            <ac:spMk id="5" creationId="{CA4367EF-420F-8AB9-B445-DF046B536613}"/>
          </ac:spMkLst>
        </pc:spChg>
      </pc:sldChg>
      <pc:sldChg chg="addSp modSp add mod">
        <pc:chgData name="Nicolás Rodríguez Uribe" userId="743eddab-4d2c-4c93-bdc4-e21608900313" providerId="ADAL" clId="{12927B17-F841-421A-8303-AB09056668AD}" dt="2024-09-27T14:50:45.641" v="3430" actId="20577"/>
        <pc:sldMkLst>
          <pc:docMk/>
          <pc:sldMk cId="2611851306" sldId="350"/>
        </pc:sldMkLst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3" creationId="{E858A9EF-1DD4-6F57-EE8A-0343B3518D3F}"/>
          </ac:spMkLst>
        </pc:spChg>
        <pc:spChg chg="mod">
          <ac:chgData name="Nicolás Rodríguez Uribe" userId="743eddab-4d2c-4c93-bdc4-e21608900313" providerId="ADAL" clId="{12927B17-F841-421A-8303-AB09056668AD}" dt="2024-09-27T14:50:45.641" v="3430" actId="20577"/>
          <ac:spMkLst>
            <pc:docMk/>
            <pc:sldMk cId="2611851306" sldId="350"/>
            <ac:spMk id="5" creationId="{CA4367EF-420F-8AB9-B445-DF046B536613}"/>
          </ac:spMkLst>
        </pc:spChg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6" creationId="{F3A58DFF-AB2D-1A28-1523-60EB0B6BD37F}"/>
          </ac:spMkLst>
        </pc:spChg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7" creationId="{837CBA76-8F23-70D0-9C22-87931E321F3E}"/>
          </ac:spMkLst>
        </pc:spChg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8" creationId="{EE2C97CD-42CA-424A-4D8C-9BDDC2280D09}"/>
          </ac:spMkLst>
        </pc:spChg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9" creationId="{BE81CCCD-6811-9356-212E-7238D3CBF0A9}"/>
          </ac:spMkLst>
        </pc:spChg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10" creationId="{F466BC74-7197-5D86-7713-F58B2110BC02}"/>
          </ac:spMkLst>
        </pc:spChg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11" creationId="{A10524D7-4630-9A26-1B6D-EE917F2220F8}"/>
          </ac:spMkLst>
        </pc:spChg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12" creationId="{A568AF1C-130F-69EE-104D-C6FB6F8B4145}"/>
          </ac:spMkLst>
        </pc:spChg>
        <pc:spChg chg="add">
          <ac:chgData name="Nicolás Rodríguez Uribe" userId="743eddab-4d2c-4c93-bdc4-e21608900313" providerId="ADAL" clId="{12927B17-F841-421A-8303-AB09056668AD}" dt="2024-09-27T14:44:01.267" v="3374"/>
          <ac:spMkLst>
            <pc:docMk/>
            <pc:sldMk cId="2611851306" sldId="350"/>
            <ac:spMk id="13" creationId="{2C5DE088-DF21-D327-DDBF-95FE5B76C117}"/>
          </ac:spMkLst>
        </pc:spChg>
        <pc:spChg chg="add">
          <ac:chgData name="Nicolás Rodríguez Uribe" userId="743eddab-4d2c-4c93-bdc4-e21608900313" providerId="ADAL" clId="{12927B17-F841-421A-8303-AB09056668AD}" dt="2024-09-27T14:46:19.725" v="3406"/>
          <ac:spMkLst>
            <pc:docMk/>
            <pc:sldMk cId="2611851306" sldId="350"/>
            <ac:spMk id="14" creationId="{4B79500F-C3B2-3850-38D4-56CFC93BB0EA}"/>
          </ac:spMkLst>
        </pc:spChg>
      </pc:sldChg>
      <pc:sldChg chg="add">
        <pc:chgData name="Nicolás Rodríguez Uribe" userId="743eddab-4d2c-4c93-bdc4-e21608900313" providerId="ADAL" clId="{12927B17-F841-421A-8303-AB09056668AD}" dt="2024-09-27T14:51:51.111" v="3431" actId="2890"/>
        <pc:sldMkLst>
          <pc:docMk/>
          <pc:sldMk cId="937091485" sldId="351"/>
        </pc:sldMkLst>
      </pc:sldChg>
    </pc:docChg>
  </pc:docChgLst>
  <pc:docChgLst>
    <pc:chgData name="Nicolás Rodríguez Uribe" userId="743eddab-4d2c-4c93-bdc4-e21608900313" providerId="ADAL" clId="{09CF5141-9634-44A6-9719-999AE92903A4}"/>
    <pc:docChg chg="undo custSel addSld delSld modSld sldOrd">
      <pc:chgData name="Nicolás Rodríguez Uribe" userId="743eddab-4d2c-4c93-bdc4-e21608900313" providerId="ADAL" clId="{09CF5141-9634-44A6-9719-999AE92903A4}" dt="2024-08-26T12:01:08.442" v="221" actId="20577"/>
      <pc:docMkLst>
        <pc:docMk/>
      </pc:docMkLst>
      <pc:sldChg chg="modSp mod">
        <pc:chgData name="Nicolás Rodríguez Uribe" userId="743eddab-4d2c-4c93-bdc4-e21608900313" providerId="ADAL" clId="{09CF5141-9634-44A6-9719-999AE92903A4}" dt="2024-08-26T11:44:02.565" v="25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09CF5141-9634-44A6-9719-999AE92903A4}" dt="2024-08-26T11:44:02.565" v="25" actId="20577"/>
          <ac:spMkLst>
            <pc:docMk/>
            <pc:sldMk cId="0" sldId="256"/>
            <ac:spMk id="2" creationId="{11BAE244-2406-09C7-E8D8-EFA74BA239B2}"/>
          </ac:spMkLst>
        </pc:spChg>
      </pc:sldChg>
      <pc:sldChg chg="modSp mod">
        <pc:chgData name="Nicolás Rodríguez Uribe" userId="743eddab-4d2c-4c93-bdc4-e21608900313" providerId="ADAL" clId="{09CF5141-9634-44A6-9719-999AE92903A4}" dt="2024-08-26T12:01:08.442" v="221" actId="20577"/>
        <pc:sldMkLst>
          <pc:docMk/>
          <pc:sldMk cId="4158414998" sldId="258"/>
        </pc:sldMkLst>
        <pc:spChg chg="mod">
          <ac:chgData name="Nicolás Rodríguez Uribe" userId="743eddab-4d2c-4c93-bdc4-e21608900313" providerId="ADAL" clId="{09CF5141-9634-44A6-9719-999AE92903A4}" dt="2024-08-26T12:01:08.442" v="221" actId="20577"/>
          <ac:spMkLst>
            <pc:docMk/>
            <pc:sldMk cId="4158414998" sldId="258"/>
            <ac:spMk id="5" creationId="{CA4367EF-420F-8AB9-B445-DF046B536613}"/>
          </ac:spMkLst>
        </pc:spChg>
      </pc:sldChg>
      <pc:sldChg chg="del">
        <pc:chgData name="Nicolás Rodríguez Uribe" userId="743eddab-4d2c-4c93-bdc4-e21608900313" providerId="ADAL" clId="{09CF5141-9634-44A6-9719-999AE92903A4}" dt="2024-08-26T11:45:34.312" v="31" actId="47"/>
        <pc:sldMkLst>
          <pc:docMk/>
          <pc:sldMk cId="8074859" sldId="273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2132637314" sldId="274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2019139137" sldId="275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1940779618" sldId="276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962076277" sldId="277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668548427" sldId="278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2884467206" sldId="279"/>
        </pc:sldMkLst>
      </pc:sldChg>
      <pc:sldChg chg="modSp mod">
        <pc:chgData name="Nicolás Rodríguez Uribe" userId="743eddab-4d2c-4c93-bdc4-e21608900313" providerId="ADAL" clId="{09CF5141-9634-44A6-9719-999AE92903A4}" dt="2024-08-26T11:48:31.836" v="42" actId="6549"/>
        <pc:sldMkLst>
          <pc:docMk/>
          <pc:sldMk cId="315774175" sldId="280"/>
        </pc:sldMkLst>
        <pc:spChg chg="mod">
          <ac:chgData name="Nicolás Rodríguez Uribe" userId="743eddab-4d2c-4c93-bdc4-e21608900313" providerId="ADAL" clId="{09CF5141-9634-44A6-9719-999AE92903A4}" dt="2024-08-26T11:46:39.853" v="35" actId="6549"/>
          <ac:spMkLst>
            <pc:docMk/>
            <pc:sldMk cId="315774175" sldId="280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1:48:31.836" v="42" actId="6549"/>
          <ac:spMkLst>
            <pc:docMk/>
            <pc:sldMk cId="315774175" sldId="280"/>
            <ac:spMk id="5" creationId="{CA4367EF-420F-8AB9-B445-DF046B536613}"/>
          </ac:spMkLst>
        </pc:spChg>
      </pc:sldChg>
      <pc:sldChg chg="del">
        <pc:chgData name="Nicolás Rodríguez Uribe" userId="743eddab-4d2c-4c93-bdc4-e21608900313" providerId="ADAL" clId="{09CF5141-9634-44A6-9719-999AE92903A4}" dt="2024-08-26T11:45:04.223" v="26" actId="47"/>
        <pc:sldMkLst>
          <pc:docMk/>
          <pc:sldMk cId="2033702433" sldId="281"/>
        </pc:sldMkLst>
      </pc:sldChg>
      <pc:sldChg chg="addSp modSp add ord">
        <pc:chgData name="Nicolás Rodríguez Uribe" userId="743eddab-4d2c-4c93-bdc4-e21608900313" providerId="ADAL" clId="{09CF5141-9634-44A6-9719-999AE92903A4}" dt="2024-08-26T11:45:36.419" v="33"/>
        <pc:sldMkLst>
          <pc:docMk/>
          <pc:sldMk cId="2930281777" sldId="281"/>
        </pc:sldMkLst>
        <pc:spChg chg="add mod">
          <ac:chgData name="Nicolás Rodríguez Uribe" userId="743eddab-4d2c-4c93-bdc4-e21608900313" providerId="ADAL" clId="{09CF5141-9634-44A6-9719-999AE92903A4}" dt="2024-08-26T11:45:29.307" v="30" actId="1076"/>
          <ac:spMkLst>
            <pc:docMk/>
            <pc:sldMk cId="2930281777" sldId="281"/>
            <ac:spMk id="6" creationId="{B0A489EE-971D-A5D8-9340-19F129CA968D}"/>
          </ac:spMkLst>
        </pc:spChg>
      </pc:sldChg>
      <pc:sldChg chg="modSp add mod">
        <pc:chgData name="Nicolás Rodríguez Uribe" userId="743eddab-4d2c-4c93-bdc4-e21608900313" providerId="ADAL" clId="{09CF5141-9634-44A6-9719-999AE92903A4}" dt="2024-08-26T11:50:24.868" v="81" actId="20577"/>
        <pc:sldMkLst>
          <pc:docMk/>
          <pc:sldMk cId="1352069059" sldId="282"/>
        </pc:sldMkLst>
        <pc:spChg chg="mod">
          <ac:chgData name="Nicolás Rodríguez Uribe" userId="743eddab-4d2c-4c93-bdc4-e21608900313" providerId="ADAL" clId="{09CF5141-9634-44A6-9719-999AE92903A4}" dt="2024-08-26T11:49:01.987" v="66" actId="20577"/>
          <ac:spMkLst>
            <pc:docMk/>
            <pc:sldMk cId="1352069059" sldId="28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1:50:24.868" v="81" actId="20577"/>
          <ac:spMkLst>
            <pc:docMk/>
            <pc:sldMk cId="1352069059" sldId="282"/>
            <ac:spMk id="5" creationId="{CA4367EF-420F-8AB9-B445-DF046B536613}"/>
          </ac:spMkLst>
        </pc:spChg>
      </pc:sldChg>
      <pc:sldChg chg="add del">
        <pc:chgData name="Nicolás Rodríguez Uribe" userId="743eddab-4d2c-4c93-bdc4-e21608900313" providerId="ADAL" clId="{09CF5141-9634-44A6-9719-999AE92903A4}" dt="2024-08-26T11:49:27.950" v="68" actId="47"/>
        <pc:sldMkLst>
          <pc:docMk/>
          <pc:sldMk cId="1442928526" sldId="283"/>
        </pc:sldMkLst>
      </pc:sldChg>
      <pc:sldChg chg="modSp add mod">
        <pc:chgData name="Nicolás Rodríguez Uribe" userId="743eddab-4d2c-4c93-bdc4-e21608900313" providerId="ADAL" clId="{09CF5141-9634-44A6-9719-999AE92903A4}" dt="2024-08-26T11:50:59.084" v="85" actId="20577"/>
        <pc:sldMkLst>
          <pc:docMk/>
          <pc:sldMk cId="3772116465" sldId="283"/>
        </pc:sldMkLst>
        <pc:spChg chg="mod">
          <ac:chgData name="Nicolás Rodríguez Uribe" userId="743eddab-4d2c-4c93-bdc4-e21608900313" providerId="ADAL" clId="{09CF5141-9634-44A6-9719-999AE92903A4}" dt="2024-08-26T11:50:59.084" v="85" actId="20577"/>
          <ac:spMkLst>
            <pc:docMk/>
            <pc:sldMk cId="3772116465" sldId="28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09CF5141-9634-44A6-9719-999AE92903A4}" dt="2024-08-26T11:53:16.332" v="107" actId="20577"/>
        <pc:sldMkLst>
          <pc:docMk/>
          <pc:sldMk cId="3551235986" sldId="284"/>
        </pc:sldMkLst>
        <pc:spChg chg="mod">
          <ac:chgData name="Nicolás Rodríguez Uribe" userId="743eddab-4d2c-4c93-bdc4-e21608900313" providerId="ADAL" clId="{09CF5141-9634-44A6-9719-999AE92903A4}" dt="2024-08-26T11:53:16.332" v="107" actId="20577"/>
          <ac:spMkLst>
            <pc:docMk/>
            <pc:sldMk cId="3551235986" sldId="284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1:53:08.901" v="89" actId="255"/>
          <ac:spMkLst>
            <pc:docMk/>
            <pc:sldMk cId="3551235986" sldId="28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09CF5141-9634-44A6-9719-999AE92903A4}" dt="2024-08-26T11:57:19.852" v="163" actId="6549"/>
        <pc:sldMkLst>
          <pc:docMk/>
          <pc:sldMk cId="1714527513" sldId="285"/>
        </pc:sldMkLst>
        <pc:spChg chg="mod">
          <ac:chgData name="Nicolás Rodríguez Uribe" userId="743eddab-4d2c-4c93-bdc4-e21608900313" providerId="ADAL" clId="{09CF5141-9634-44A6-9719-999AE92903A4}" dt="2024-08-26T11:55:15.859" v="144" actId="20577"/>
          <ac:spMkLst>
            <pc:docMk/>
            <pc:sldMk cId="1714527513" sldId="285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1:57:19.852" v="163" actId="6549"/>
          <ac:spMkLst>
            <pc:docMk/>
            <pc:sldMk cId="1714527513" sldId="285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09CF5141-9634-44A6-9719-999AE92903A4}" dt="2024-08-26T11:58:38.748" v="176" actId="20577"/>
        <pc:sldMkLst>
          <pc:docMk/>
          <pc:sldMk cId="1583586337" sldId="286"/>
        </pc:sldMkLst>
        <pc:spChg chg="mod">
          <ac:chgData name="Nicolás Rodríguez Uribe" userId="743eddab-4d2c-4c93-bdc4-e21608900313" providerId="ADAL" clId="{09CF5141-9634-44A6-9719-999AE92903A4}" dt="2024-08-26T11:58:38.748" v="176" actId="20577"/>
          <ac:spMkLst>
            <pc:docMk/>
            <pc:sldMk cId="1583586337" sldId="286"/>
            <ac:spMk id="5" creationId="{CA4367EF-420F-8AB9-B445-DF046B536613}"/>
          </ac:spMkLst>
        </pc:spChg>
      </pc:sldChg>
      <pc:sldChg chg="addSp modSp add mod">
        <pc:chgData name="Nicolás Rodríguez Uribe" userId="743eddab-4d2c-4c93-bdc4-e21608900313" providerId="ADAL" clId="{09CF5141-9634-44A6-9719-999AE92903A4}" dt="2024-08-26T12:00:46.964" v="208" actId="20577"/>
        <pc:sldMkLst>
          <pc:docMk/>
          <pc:sldMk cId="3524454357" sldId="287"/>
        </pc:sldMkLst>
        <pc:spChg chg="add">
          <ac:chgData name="Nicolás Rodríguez Uribe" userId="743eddab-4d2c-4c93-bdc4-e21608900313" providerId="ADAL" clId="{09CF5141-9634-44A6-9719-999AE92903A4}" dt="2024-08-26T11:59:38.328" v="190"/>
          <ac:spMkLst>
            <pc:docMk/>
            <pc:sldMk cId="3524454357" sldId="287"/>
            <ac:spMk id="3" creationId="{E1EEFFE7-106B-1665-9DC1-814E4AB66524}"/>
          </ac:spMkLst>
        </pc:spChg>
        <pc:spChg chg="mod">
          <ac:chgData name="Nicolás Rodríguez Uribe" userId="743eddab-4d2c-4c93-bdc4-e21608900313" providerId="ADAL" clId="{09CF5141-9634-44A6-9719-999AE92903A4}" dt="2024-08-26T11:59:27.963" v="189" actId="20577"/>
          <ac:spMkLst>
            <pc:docMk/>
            <pc:sldMk cId="3524454357" sldId="287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2:00:46.964" v="208" actId="20577"/>
          <ac:spMkLst>
            <pc:docMk/>
            <pc:sldMk cId="3524454357" sldId="287"/>
            <ac:spMk id="5" creationId="{CA4367EF-420F-8AB9-B445-DF046B536613}"/>
          </ac:spMkLst>
        </pc:spChg>
      </pc:sldChg>
    </pc:docChg>
  </pc:docChgLst>
  <pc:docChgLst>
    <pc:chgData name="Nicolás Rodríguez Uribe" userId="743eddab-4d2c-4c93-bdc4-e21608900313" providerId="ADAL" clId="{2711FF5A-645F-4266-8828-D3B0F76E9CC8}"/>
    <pc:docChg chg="undo custSel addSld delSld modSld sldOrd">
      <pc:chgData name="Nicolás Rodríguez Uribe" userId="743eddab-4d2c-4c93-bdc4-e21608900313" providerId="ADAL" clId="{2711FF5A-645F-4266-8828-D3B0F76E9CC8}" dt="2024-08-26T10:49:10.137" v="916" actId="20577"/>
      <pc:docMkLst>
        <pc:docMk/>
      </pc:docMkLst>
      <pc:sldChg chg="addSp modSp mod">
        <pc:chgData name="Nicolás Rodríguez Uribe" userId="743eddab-4d2c-4c93-bdc4-e21608900313" providerId="ADAL" clId="{2711FF5A-645F-4266-8828-D3B0F76E9CC8}" dt="2024-08-26T09:32:05.195" v="125" actId="1076"/>
        <pc:sldMkLst>
          <pc:docMk/>
          <pc:sldMk cId="0" sldId="256"/>
        </pc:sldMkLst>
        <pc:spChg chg="mod">
          <ac:chgData name="Nicolás Rodríguez Uribe" userId="743eddab-4d2c-4c93-bdc4-e21608900313" providerId="ADAL" clId="{2711FF5A-645F-4266-8828-D3B0F76E9CC8}" dt="2024-08-26T09:27:34.436" v="22" actId="20577"/>
          <ac:spMkLst>
            <pc:docMk/>
            <pc:sldMk cId="0" sldId="256"/>
            <ac:spMk id="2" creationId="{11BAE244-2406-09C7-E8D8-EFA74BA239B2}"/>
          </ac:spMkLst>
        </pc:spChg>
        <pc:spChg chg="mod">
          <ac:chgData name="Nicolás Rodríguez Uribe" userId="743eddab-4d2c-4c93-bdc4-e21608900313" providerId="ADAL" clId="{2711FF5A-645F-4266-8828-D3B0F76E9CC8}" dt="2024-08-26T09:32:05.195" v="125" actId="1076"/>
          <ac:spMkLst>
            <pc:docMk/>
            <pc:sldMk cId="0" sldId="256"/>
            <ac:spMk id="3" creationId="{8DEC0EF6-361E-0192-1263-123293496F7F}"/>
          </ac:spMkLst>
        </pc:spChg>
        <pc:spChg chg="add mod">
          <ac:chgData name="Nicolás Rodríguez Uribe" userId="743eddab-4d2c-4c93-bdc4-e21608900313" providerId="ADAL" clId="{2711FF5A-645F-4266-8828-D3B0F76E9CC8}" dt="2024-08-26T09:32:05.195" v="125" actId="1076"/>
          <ac:spMkLst>
            <pc:docMk/>
            <pc:sldMk cId="0" sldId="256"/>
            <ac:spMk id="4" creationId="{BC27340E-02AA-11F2-51BE-93AD22DB29B2}"/>
          </ac:spMkLst>
        </pc:spChg>
        <pc:spChg chg="add mod">
          <ac:chgData name="Nicolás Rodríguez Uribe" userId="743eddab-4d2c-4c93-bdc4-e21608900313" providerId="ADAL" clId="{2711FF5A-645F-4266-8828-D3B0F76E9CC8}" dt="2024-08-26T09:32:05.195" v="125" actId="1076"/>
          <ac:spMkLst>
            <pc:docMk/>
            <pc:sldMk cId="0" sldId="256"/>
            <ac:spMk id="5" creationId="{358AF0A0-556B-15E4-0320-98AF822B0B10}"/>
          </ac:spMkLst>
        </pc:spChg>
      </pc:sldChg>
      <pc:sldChg chg="del mod modShow">
        <pc:chgData name="Nicolás Rodríguez Uribe" userId="743eddab-4d2c-4c93-bdc4-e21608900313" providerId="ADAL" clId="{2711FF5A-645F-4266-8828-D3B0F76E9CC8}" dt="2024-08-26T09:41:53.854" v="197" actId="47"/>
        <pc:sldMkLst>
          <pc:docMk/>
          <pc:sldMk cId="2047059153" sldId="257"/>
        </pc:sldMkLst>
      </pc:sldChg>
      <pc:sldChg chg="modSp add del mod">
        <pc:chgData name="Nicolás Rodríguez Uribe" userId="743eddab-4d2c-4c93-bdc4-e21608900313" providerId="ADAL" clId="{2711FF5A-645F-4266-8828-D3B0F76E9CC8}" dt="2024-08-26T10:36:22.629" v="845" actId="20577"/>
        <pc:sldMkLst>
          <pc:docMk/>
          <pc:sldMk cId="4158414998" sldId="258"/>
        </pc:sldMkLst>
        <pc:spChg chg="mod">
          <ac:chgData name="Nicolás Rodríguez Uribe" userId="743eddab-4d2c-4c93-bdc4-e21608900313" providerId="ADAL" clId="{2711FF5A-645F-4266-8828-D3B0F76E9CC8}" dt="2024-08-26T10:34:42.501" v="574" actId="20577"/>
          <ac:spMkLst>
            <pc:docMk/>
            <pc:sldMk cId="4158414998" sldId="25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36:22.629" v="845" actId="20577"/>
          <ac:spMkLst>
            <pc:docMk/>
            <pc:sldMk cId="4158414998" sldId="258"/>
            <ac:spMk id="5" creationId="{CA4367EF-420F-8AB9-B445-DF046B536613}"/>
          </ac:spMkLst>
        </pc:spChg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1547701883" sldId="259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757820027" sldId="260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2917593691" sldId="261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1958732488" sldId="262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894659187" sldId="263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738696890" sldId="264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541243249" sldId="265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2872420002" sldId="267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3870959680" sldId="268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1935842843" sldId="269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307132690" sldId="270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2347703056" sldId="271"/>
        </pc:sldMkLst>
      </pc:sldChg>
      <pc:sldChg chg="del">
        <pc:chgData name="Nicolás Rodríguez Uribe" userId="743eddab-4d2c-4c93-bdc4-e21608900313" providerId="ADAL" clId="{2711FF5A-645F-4266-8828-D3B0F76E9CC8}" dt="2024-08-26T09:32:49.544" v="131" actId="47"/>
        <pc:sldMkLst>
          <pc:docMk/>
          <pc:sldMk cId="2495592108" sldId="272"/>
        </pc:sldMkLst>
      </pc:sldChg>
      <pc:sldChg chg="addSp modSp add mod ord">
        <pc:chgData name="Nicolás Rodríguez Uribe" userId="743eddab-4d2c-4c93-bdc4-e21608900313" providerId="ADAL" clId="{2711FF5A-645F-4266-8828-D3B0F76E9CC8}" dt="2024-08-26T09:36:25.276" v="193" actId="1076"/>
        <pc:sldMkLst>
          <pc:docMk/>
          <pc:sldMk cId="8074859" sldId="273"/>
        </pc:sldMkLst>
        <pc:spChg chg="add mod">
          <ac:chgData name="Nicolás Rodríguez Uribe" userId="743eddab-4d2c-4c93-bdc4-e21608900313" providerId="ADAL" clId="{2711FF5A-645F-4266-8828-D3B0F76E9CC8}" dt="2024-08-26T09:36:25.276" v="193" actId="1076"/>
          <ac:spMkLst>
            <pc:docMk/>
            <pc:sldMk cId="8074859" sldId="273"/>
            <ac:spMk id="6" creationId="{1789FBAC-7F74-9381-C824-87459873675A}"/>
          </ac:spMkLst>
        </pc:spChg>
      </pc:sldChg>
      <pc:sldChg chg="modSp add mod">
        <pc:chgData name="Nicolás Rodríguez Uribe" userId="743eddab-4d2c-4c93-bdc4-e21608900313" providerId="ADAL" clId="{2711FF5A-645F-4266-8828-D3B0F76E9CC8}" dt="2024-08-26T10:19:09.655" v="350" actId="20577"/>
        <pc:sldMkLst>
          <pc:docMk/>
          <pc:sldMk cId="2132637314" sldId="274"/>
        </pc:sldMkLst>
        <pc:spChg chg="mod">
          <ac:chgData name="Nicolás Rodríguez Uribe" userId="743eddab-4d2c-4c93-bdc4-e21608900313" providerId="ADAL" clId="{2711FF5A-645F-4266-8828-D3B0F76E9CC8}" dt="2024-08-26T10:19:09.655" v="350" actId="20577"/>
          <ac:spMkLst>
            <pc:docMk/>
            <pc:sldMk cId="2132637314" sldId="274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09:52:02.105" v="271" actId="20577"/>
          <ac:spMkLst>
            <pc:docMk/>
            <pc:sldMk cId="2132637314" sldId="27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2711FF5A-645F-4266-8828-D3B0F76E9CC8}" dt="2024-08-26T10:19:17.054" v="354" actId="20577"/>
        <pc:sldMkLst>
          <pc:docMk/>
          <pc:sldMk cId="2019139137" sldId="275"/>
        </pc:sldMkLst>
        <pc:spChg chg="mod">
          <ac:chgData name="Nicolás Rodríguez Uribe" userId="743eddab-4d2c-4c93-bdc4-e21608900313" providerId="ADAL" clId="{2711FF5A-645F-4266-8828-D3B0F76E9CC8}" dt="2024-08-26T10:19:17.054" v="354" actId="20577"/>
          <ac:spMkLst>
            <pc:docMk/>
            <pc:sldMk cId="2019139137" sldId="275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04:54.202" v="341" actId="6549"/>
          <ac:spMkLst>
            <pc:docMk/>
            <pc:sldMk cId="2019139137" sldId="275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2711FF5A-645F-4266-8828-D3B0F76E9CC8}" dt="2024-08-26T10:19:26.718" v="358" actId="20577"/>
        <pc:sldMkLst>
          <pc:docMk/>
          <pc:sldMk cId="1940779618" sldId="276"/>
        </pc:sldMkLst>
        <pc:spChg chg="mod">
          <ac:chgData name="Nicolás Rodríguez Uribe" userId="743eddab-4d2c-4c93-bdc4-e21608900313" providerId="ADAL" clId="{2711FF5A-645F-4266-8828-D3B0F76E9CC8}" dt="2024-08-26T10:19:26.718" v="358" actId="20577"/>
          <ac:spMkLst>
            <pc:docMk/>
            <pc:sldMk cId="1940779618" sldId="276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05:00.615" v="342" actId="6549"/>
          <ac:spMkLst>
            <pc:docMk/>
            <pc:sldMk cId="1940779618" sldId="276"/>
            <ac:spMk id="5" creationId="{CA4367EF-420F-8AB9-B445-DF046B536613}"/>
          </ac:spMkLst>
        </pc:spChg>
      </pc:sldChg>
      <pc:sldChg chg="modSp add mod ord">
        <pc:chgData name="Nicolás Rodríguez Uribe" userId="743eddab-4d2c-4c93-bdc4-e21608900313" providerId="ADAL" clId="{2711FF5A-645F-4266-8828-D3B0F76E9CC8}" dt="2024-08-26T10:21:23.139" v="386"/>
        <pc:sldMkLst>
          <pc:docMk/>
          <pc:sldMk cId="962076277" sldId="277"/>
        </pc:sldMkLst>
        <pc:spChg chg="mod">
          <ac:chgData name="Nicolás Rodríguez Uribe" userId="743eddab-4d2c-4c93-bdc4-e21608900313" providerId="ADAL" clId="{2711FF5A-645F-4266-8828-D3B0F76E9CC8}" dt="2024-08-26T10:19:33.758" v="362" actId="20577"/>
          <ac:spMkLst>
            <pc:docMk/>
            <pc:sldMk cId="962076277" sldId="277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21:23.139" v="386"/>
          <ac:spMkLst>
            <pc:docMk/>
            <pc:sldMk cId="962076277" sldId="277"/>
            <ac:spMk id="5" creationId="{CA4367EF-420F-8AB9-B445-DF046B536613}"/>
          </ac:spMkLst>
        </pc:spChg>
      </pc:sldChg>
      <pc:sldChg chg="addSp modSp add mod ord">
        <pc:chgData name="Nicolás Rodríguez Uribe" userId="743eddab-4d2c-4c93-bdc4-e21608900313" providerId="ADAL" clId="{2711FF5A-645F-4266-8828-D3B0F76E9CC8}" dt="2024-08-26T10:33:33.572" v="564" actId="113"/>
        <pc:sldMkLst>
          <pc:docMk/>
          <pc:sldMk cId="668548427" sldId="278"/>
        </pc:sldMkLst>
        <pc:spChg chg="add">
          <ac:chgData name="Nicolás Rodríguez Uribe" userId="743eddab-4d2c-4c93-bdc4-e21608900313" providerId="ADAL" clId="{2711FF5A-645F-4266-8828-D3B0F76E9CC8}" dt="2024-08-26T10:27:38.906" v="393"/>
          <ac:spMkLst>
            <pc:docMk/>
            <pc:sldMk cId="668548427" sldId="278"/>
            <ac:spMk id="3" creationId="{3208CBA7-8CB8-2E95-18A0-CA2615B40037}"/>
          </ac:spMkLst>
        </pc:spChg>
        <pc:spChg chg="mod">
          <ac:chgData name="Nicolás Rodríguez Uribe" userId="743eddab-4d2c-4c93-bdc4-e21608900313" providerId="ADAL" clId="{2711FF5A-645F-4266-8828-D3B0F76E9CC8}" dt="2024-08-26T10:33:33.572" v="564" actId="113"/>
          <ac:spMkLst>
            <pc:docMk/>
            <pc:sldMk cId="668548427" sldId="27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32:52.223" v="563" actId="20577"/>
          <ac:spMkLst>
            <pc:docMk/>
            <pc:sldMk cId="668548427" sldId="27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2711FF5A-645F-4266-8828-D3B0F76E9CC8}" dt="2024-08-26T10:33:40.039" v="565" actId="113"/>
        <pc:sldMkLst>
          <pc:docMk/>
          <pc:sldMk cId="2884467206" sldId="279"/>
        </pc:sldMkLst>
        <pc:spChg chg="mod">
          <ac:chgData name="Nicolás Rodríguez Uribe" userId="743eddab-4d2c-4c93-bdc4-e21608900313" providerId="ADAL" clId="{2711FF5A-645F-4266-8828-D3B0F76E9CC8}" dt="2024-08-26T10:33:40.039" v="565" actId="113"/>
          <ac:spMkLst>
            <pc:docMk/>
            <pc:sldMk cId="2884467206" sldId="27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30:47.208" v="510" actId="20577"/>
          <ac:spMkLst>
            <pc:docMk/>
            <pc:sldMk cId="2884467206" sldId="279"/>
            <ac:spMk id="5" creationId="{CA4367EF-420F-8AB9-B445-DF046B536613}"/>
          </ac:spMkLst>
        </pc:spChg>
      </pc:sldChg>
      <pc:sldChg chg="add">
        <pc:chgData name="Nicolás Rodríguez Uribe" userId="743eddab-4d2c-4c93-bdc4-e21608900313" providerId="ADAL" clId="{2711FF5A-645F-4266-8828-D3B0F76E9CC8}" dt="2024-08-26T10:34:37.666" v="568" actId="2890"/>
        <pc:sldMkLst>
          <pc:docMk/>
          <pc:sldMk cId="315774175" sldId="280"/>
        </pc:sldMkLst>
      </pc:sldChg>
      <pc:sldChg chg="new del">
        <pc:chgData name="Nicolás Rodríguez Uribe" userId="743eddab-4d2c-4c93-bdc4-e21608900313" providerId="ADAL" clId="{2711FF5A-645F-4266-8828-D3B0F76E9CC8}" dt="2024-08-26T10:34:35.197" v="567" actId="680"/>
        <pc:sldMkLst>
          <pc:docMk/>
          <pc:sldMk cId="1940231922" sldId="280"/>
        </pc:sldMkLst>
      </pc:sldChg>
      <pc:sldChg chg="addSp delSp modSp add mod ord setBg">
        <pc:chgData name="Nicolás Rodríguez Uribe" userId="743eddab-4d2c-4c93-bdc4-e21608900313" providerId="ADAL" clId="{2711FF5A-645F-4266-8828-D3B0F76E9CC8}" dt="2024-08-26T10:49:10.137" v="916" actId="20577"/>
        <pc:sldMkLst>
          <pc:docMk/>
          <pc:sldMk cId="2033702433" sldId="281"/>
        </pc:sldMkLst>
        <pc:spChg chg="del mod ord">
          <ac:chgData name="Nicolás Rodríguez Uribe" userId="743eddab-4d2c-4c93-bdc4-e21608900313" providerId="ADAL" clId="{2711FF5A-645F-4266-8828-D3B0F76E9CC8}" dt="2024-08-26T10:48:09.316" v="912" actId="478"/>
          <ac:spMkLst>
            <pc:docMk/>
            <pc:sldMk cId="2033702433" sldId="281"/>
            <ac:spMk id="2" creationId="{81399FA1-B399-33C3-20A4-F80372867CA6}"/>
          </ac:spMkLst>
        </pc:spChg>
        <pc:spChg chg="add mod">
          <ac:chgData name="Nicolás Rodríguez Uribe" userId="743eddab-4d2c-4c93-bdc4-e21608900313" providerId="ADAL" clId="{2711FF5A-645F-4266-8828-D3B0F76E9CC8}" dt="2024-08-26T10:46:32.234" v="893" actId="14100"/>
          <ac:spMkLst>
            <pc:docMk/>
            <pc:sldMk cId="2033702433" sldId="281"/>
            <ac:spMk id="3" creationId="{6B8440D6-1747-31FE-773C-11C42D028658}"/>
          </ac:spMkLst>
        </pc:spChg>
        <pc:spChg chg="del mod">
          <ac:chgData name="Nicolás Rodríguez Uribe" userId="743eddab-4d2c-4c93-bdc4-e21608900313" providerId="ADAL" clId="{2711FF5A-645F-4266-8828-D3B0F76E9CC8}" dt="2024-08-26T10:45:04.963" v="881" actId="478"/>
          <ac:spMkLst>
            <pc:docMk/>
            <pc:sldMk cId="2033702433" sldId="281"/>
            <ac:spMk id="4" creationId="{EC7282F1-25B7-6A2B-F234-CA687E2D4AE7}"/>
          </ac:spMkLst>
        </pc:spChg>
        <pc:spChg chg="mod ord">
          <ac:chgData name="Nicolás Rodríguez Uribe" userId="743eddab-4d2c-4c93-bdc4-e21608900313" providerId="ADAL" clId="{2711FF5A-645F-4266-8828-D3B0F76E9CC8}" dt="2024-08-26T10:49:10.137" v="916" actId="20577"/>
          <ac:spMkLst>
            <pc:docMk/>
            <pc:sldMk cId="2033702433" sldId="281"/>
            <ac:spMk id="5" creationId="{CA4367EF-420F-8AB9-B445-DF046B536613}"/>
          </ac:spMkLst>
        </pc:spChg>
        <pc:spChg chg="add del">
          <ac:chgData name="Nicolás Rodríguez Uribe" userId="743eddab-4d2c-4c93-bdc4-e21608900313" providerId="ADAL" clId="{2711FF5A-645F-4266-8828-D3B0F76E9CC8}" dt="2024-08-26T10:41:54.987" v="864" actId="26606"/>
          <ac:spMkLst>
            <pc:docMk/>
            <pc:sldMk cId="2033702433" sldId="281"/>
            <ac:spMk id="2052" creationId="{2C61293E-6EBE-43EF-A52C-9BEBFD7679D4}"/>
          </ac:spMkLst>
        </pc:spChg>
        <pc:spChg chg="add del">
          <ac:chgData name="Nicolás Rodríguez Uribe" userId="743eddab-4d2c-4c93-bdc4-e21608900313" providerId="ADAL" clId="{2711FF5A-645F-4266-8828-D3B0F76E9CC8}" dt="2024-08-26T10:41:54.987" v="864" actId="26606"/>
          <ac:spMkLst>
            <pc:docMk/>
            <pc:sldMk cId="2033702433" sldId="281"/>
            <ac:spMk id="2053" creationId="{21540236-BFD5-4A9D-8840-4703E7F76825}"/>
          </ac:spMkLst>
        </pc:spChg>
        <pc:spChg chg="add del">
          <ac:chgData name="Nicolás Rodríguez Uribe" userId="743eddab-4d2c-4c93-bdc4-e21608900313" providerId="ADAL" clId="{2711FF5A-645F-4266-8828-D3B0F76E9CC8}" dt="2024-08-26T10:45:11.931" v="883" actId="26606"/>
          <ac:spMkLst>
            <pc:docMk/>
            <pc:sldMk cId="2033702433" sldId="281"/>
            <ac:spMk id="2054" creationId="{F13C74B1-5B17-4795-BED0-7140497B445A}"/>
          </ac:spMkLst>
        </pc:spChg>
        <pc:spChg chg="add del">
          <ac:chgData name="Nicolás Rodríguez Uribe" userId="743eddab-4d2c-4c93-bdc4-e21608900313" providerId="ADAL" clId="{2711FF5A-645F-4266-8828-D3B0F76E9CC8}" dt="2024-08-26T10:41:00.468" v="860" actId="26606"/>
          <ac:spMkLst>
            <pc:docMk/>
            <pc:sldMk cId="2033702433" sldId="281"/>
            <ac:spMk id="2055" creationId="{F13C74B1-5B17-4795-BED0-7140497B445A}"/>
          </ac:spMkLst>
        </pc:spChg>
        <pc:spChg chg="add del">
          <ac:chgData name="Nicolás Rodríguez Uribe" userId="743eddab-4d2c-4c93-bdc4-e21608900313" providerId="ADAL" clId="{2711FF5A-645F-4266-8828-D3B0F76E9CC8}" dt="2024-08-26T10:45:11.931" v="883" actId="26606"/>
          <ac:spMkLst>
            <pc:docMk/>
            <pc:sldMk cId="2033702433" sldId="281"/>
            <ac:spMk id="2056" creationId="{D4974D33-8DC5-464E-8C6D-BE58F0669C17}"/>
          </ac:spMkLst>
        </pc:spChg>
        <pc:spChg chg="add del">
          <ac:chgData name="Nicolás Rodríguez Uribe" userId="743eddab-4d2c-4c93-bdc4-e21608900313" providerId="ADAL" clId="{2711FF5A-645F-4266-8828-D3B0F76E9CC8}" dt="2024-08-26T10:41:00.468" v="860" actId="26606"/>
          <ac:spMkLst>
            <pc:docMk/>
            <pc:sldMk cId="2033702433" sldId="281"/>
            <ac:spMk id="2057" creationId="{D4974D33-8DC5-464E-8C6D-BE58F0669C17}"/>
          </ac:spMkLst>
        </pc:spChg>
        <pc:spChg chg="add del">
          <ac:chgData name="Nicolás Rodríguez Uribe" userId="743eddab-4d2c-4c93-bdc4-e21608900313" providerId="ADAL" clId="{2711FF5A-645F-4266-8828-D3B0F76E9CC8}" dt="2024-08-26T10:41:54.428" v="863" actId="26606"/>
          <ac:spMkLst>
            <pc:docMk/>
            <pc:sldMk cId="2033702433" sldId="281"/>
            <ac:spMk id="2058" creationId="{F13C74B1-5B17-4795-BED0-7140497B445A}"/>
          </ac:spMkLst>
        </pc:spChg>
        <pc:spChg chg="add del">
          <ac:chgData name="Nicolás Rodríguez Uribe" userId="743eddab-4d2c-4c93-bdc4-e21608900313" providerId="ADAL" clId="{2711FF5A-645F-4266-8828-D3B0F76E9CC8}" dt="2024-08-26T10:41:54.428" v="863" actId="26606"/>
          <ac:spMkLst>
            <pc:docMk/>
            <pc:sldMk cId="2033702433" sldId="281"/>
            <ac:spMk id="2060" creationId="{D4974D33-8DC5-464E-8C6D-BE58F0669C17}"/>
          </ac:spMkLst>
        </pc:spChg>
        <pc:spChg chg="add">
          <ac:chgData name="Nicolás Rodríguez Uribe" userId="743eddab-4d2c-4c93-bdc4-e21608900313" providerId="ADAL" clId="{2711FF5A-645F-4266-8828-D3B0F76E9CC8}" dt="2024-08-26T10:45:11.931" v="883" actId="26606"/>
          <ac:spMkLst>
            <pc:docMk/>
            <pc:sldMk cId="2033702433" sldId="281"/>
            <ac:spMk id="2061" creationId="{F13C74B1-5B17-4795-BED0-7140497B445A}"/>
          </ac:spMkLst>
        </pc:spChg>
        <pc:spChg chg="add">
          <ac:chgData name="Nicolás Rodríguez Uribe" userId="743eddab-4d2c-4c93-bdc4-e21608900313" providerId="ADAL" clId="{2711FF5A-645F-4266-8828-D3B0F76E9CC8}" dt="2024-08-26T10:45:11.931" v="883" actId="26606"/>
          <ac:spMkLst>
            <pc:docMk/>
            <pc:sldMk cId="2033702433" sldId="281"/>
            <ac:spMk id="2063" creationId="{D4974D33-8DC5-464E-8C6D-BE58F0669C17}"/>
          </ac:spMkLst>
        </pc:spChg>
        <pc:picChg chg="add mod">
          <ac:chgData name="Nicolás Rodríguez Uribe" userId="743eddab-4d2c-4c93-bdc4-e21608900313" providerId="ADAL" clId="{2711FF5A-645F-4266-8828-D3B0F76E9CC8}" dt="2024-08-26T10:45:11.931" v="883" actId="26606"/>
          <ac:picMkLst>
            <pc:docMk/>
            <pc:sldMk cId="2033702433" sldId="281"/>
            <ac:picMk id="6" creationId="{4DE9280D-0C79-80FD-57EF-E7F87A8670CE}"/>
          </ac:picMkLst>
        </pc:picChg>
        <pc:picChg chg="add del mod ord">
          <ac:chgData name="Nicolás Rodríguez Uribe" userId="743eddab-4d2c-4c93-bdc4-e21608900313" providerId="ADAL" clId="{2711FF5A-645F-4266-8828-D3B0F76E9CC8}" dt="2024-08-26T10:45:04.963" v="881" actId="478"/>
          <ac:picMkLst>
            <pc:docMk/>
            <pc:sldMk cId="2033702433" sldId="281"/>
            <ac:picMk id="2050" creationId="{80C6F82E-708E-61A3-A7A1-275EA943F712}"/>
          </ac:picMkLst>
        </pc:picChg>
      </pc:sldChg>
      <pc:sldChg chg="add del">
        <pc:chgData name="Nicolás Rodríguez Uribe" userId="743eddab-4d2c-4c93-bdc4-e21608900313" providerId="ADAL" clId="{2711FF5A-645F-4266-8828-D3B0F76E9CC8}" dt="2024-08-26T10:43:30.653" v="874" actId="47"/>
        <pc:sldMkLst>
          <pc:docMk/>
          <pc:sldMk cId="502788231" sldId="282"/>
        </pc:sldMkLst>
      </pc:sldChg>
    </pc:docChg>
  </pc:docChgLst>
  <pc:docChgLst>
    <pc:chgData name="Nicolás Rodríguez Uribe" userId="743eddab-4d2c-4c93-bdc4-e21608900313" providerId="ADAL" clId="{01580ECA-D00A-42F8-9AD2-BB60EC27F8EA}"/>
    <pc:docChg chg="undo custSel addSld delSld modSld addMainMaster delMainMaster modMainMaster">
      <pc:chgData name="Nicolás Rodríguez Uribe" userId="743eddab-4d2c-4c93-bdc4-e21608900313" providerId="ADAL" clId="{01580ECA-D00A-42F8-9AD2-BB60EC27F8EA}" dt="2023-09-26T11:38:26.105" v="99"/>
      <pc:docMkLst>
        <pc:docMk/>
      </pc:docMkLst>
      <pc:sldChg chg="addSp delSp modSp mod modClrScheme chgLayout">
        <pc:chgData name="Nicolás Rodríguez Uribe" userId="743eddab-4d2c-4c93-bdc4-e21608900313" providerId="ADAL" clId="{01580ECA-D00A-42F8-9AD2-BB60EC27F8EA}" dt="2023-09-13T17:41:55.911" v="88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01580ECA-D00A-42F8-9AD2-BB60EC27F8EA}" dt="2023-09-13T17:41:55.911" v="88" actId="20577"/>
          <ac:spMkLst>
            <pc:docMk/>
            <pc:sldMk cId="0" sldId="256"/>
            <ac:spMk id="2" creationId="{11BAE244-2406-09C7-E8D8-EFA74BA239B2}"/>
          </ac:spMkLst>
        </pc:spChg>
        <pc:spChg chg="add del mod ord">
          <ac:chgData name="Nicolás Rodríguez Uribe" userId="743eddab-4d2c-4c93-bdc4-e21608900313" providerId="ADAL" clId="{01580ECA-D00A-42F8-9AD2-BB60EC27F8EA}" dt="2023-09-13T17:22:34.206" v="39" actId="700"/>
          <ac:spMkLst>
            <pc:docMk/>
            <pc:sldMk cId="0" sldId="256"/>
            <ac:spMk id="4" creationId="{1906F5EB-62F8-84FD-3FDA-510E85761463}"/>
          </ac:spMkLst>
        </pc:spChg>
        <pc:spChg chg="add del mod ord">
          <ac:chgData name="Nicolás Rodríguez Uribe" userId="743eddab-4d2c-4c93-bdc4-e21608900313" providerId="ADAL" clId="{01580ECA-D00A-42F8-9AD2-BB60EC27F8EA}" dt="2023-09-13T17:22:34.206" v="39" actId="700"/>
          <ac:spMkLst>
            <pc:docMk/>
            <pc:sldMk cId="0" sldId="256"/>
            <ac:spMk id="5" creationId="{DDBF2173-925F-1308-2232-55E62E811B69}"/>
          </ac:spMkLst>
        </pc:spChg>
      </pc:sldChg>
      <pc:sldChg chg="addSp delSp modSp new mod modClrScheme chgLayout">
        <pc:chgData name="Nicolás Rodríguez Uribe" userId="743eddab-4d2c-4c93-bdc4-e21608900313" providerId="ADAL" clId="{01580ECA-D00A-42F8-9AD2-BB60EC27F8EA}" dt="2023-09-13T17:42:36.099" v="93" actId="207"/>
        <pc:sldMkLst>
          <pc:docMk/>
          <pc:sldMk cId="2047059153" sldId="257"/>
        </pc:sldMkLst>
        <pc:spChg chg="del mod ord">
          <ac:chgData name="Nicolás Rodríguez Uribe" userId="743eddab-4d2c-4c93-bdc4-e21608900313" providerId="ADAL" clId="{01580ECA-D00A-42F8-9AD2-BB60EC27F8EA}" dt="2023-09-13T17:22:41.571" v="41" actId="700"/>
          <ac:spMkLst>
            <pc:docMk/>
            <pc:sldMk cId="2047059153" sldId="257"/>
            <ac:spMk id="2" creationId="{B966AA55-E8A5-1406-AAF9-B24A825AD9F0}"/>
          </ac:spMkLst>
        </pc:spChg>
        <pc:spChg chg="del mod ord">
          <ac:chgData name="Nicolás Rodríguez Uribe" userId="743eddab-4d2c-4c93-bdc4-e21608900313" providerId="ADAL" clId="{01580ECA-D00A-42F8-9AD2-BB60EC27F8EA}" dt="2023-09-13T17:22:41.571" v="41" actId="700"/>
          <ac:spMkLst>
            <pc:docMk/>
            <pc:sldMk cId="2047059153" sldId="257"/>
            <ac:spMk id="3" creationId="{0B5B420D-ED32-17EC-26C7-49C73EFA269C}"/>
          </ac:spMkLst>
        </pc:spChg>
        <pc:spChg chg="add mod ord">
          <ac:chgData name="Nicolás Rodríguez Uribe" userId="743eddab-4d2c-4c93-bdc4-e21608900313" providerId="ADAL" clId="{01580ECA-D00A-42F8-9AD2-BB60EC27F8EA}" dt="2023-09-13T17:42:36.099" v="93" actId="207"/>
          <ac:spMkLst>
            <pc:docMk/>
            <pc:sldMk cId="2047059153" sldId="257"/>
            <ac:spMk id="4" creationId="{EC7282F1-25B7-6A2B-F234-CA687E2D4AE7}"/>
          </ac:spMkLst>
        </pc:spChg>
        <pc:spChg chg="add mod ord">
          <ac:chgData name="Nicolás Rodríguez Uribe" userId="743eddab-4d2c-4c93-bdc4-e21608900313" providerId="ADAL" clId="{01580ECA-D00A-42F8-9AD2-BB60EC27F8EA}" dt="2023-09-13T17:42:17.939" v="92" actId="20577"/>
          <ac:spMkLst>
            <pc:docMk/>
            <pc:sldMk cId="2047059153" sldId="257"/>
            <ac:spMk id="5" creationId="{CA4367EF-420F-8AB9-B445-DF046B536613}"/>
          </ac:spMkLst>
        </pc:spChg>
      </pc:sldChg>
      <pc:sldChg chg="addSp delSp modSp del mod chgLayout">
        <pc:chgData name="Nicolás Rodríguez Uribe" userId="743eddab-4d2c-4c93-bdc4-e21608900313" providerId="ADAL" clId="{01580ECA-D00A-42F8-9AD2-BB60EC27F8EA}" dt="2023-09-13T17:19:32.500" v="7" actId="47"/>
        <pc:sldMkLst>
          <pc:docMk/>
          <pc:sldMk cId="2429013693" sldId="257"/>
        </pc:sldMkLst>
        <pc:spChg chg="add del mod">
          <ac:chgData name="Nicolás Rodríguez Uribe" userId="743eddab-4d2c-4c93-bdc4-e21608900313" providerId="ADAL" clId="{01580ECA-D00A-42F8-9AD2-BB60EC27F8EA}" dt="2023-09-13T17:15:05.974" v="1" actId="6264"/>
          <ac:spMkLst>
            <pc:docMk/>
            <pc:sldMk cId="2429013693" sldId="257"/>
            <ac:spMk id="2" creationId="{4FFC4DA9-C4CE-151C-340F-D7C6A4FA7C0C}"/>
          </ac:spMkLst>
        </pc:spChg>
        <pc:spChg chg="add del mod">
          <ac:chgData name="Nicolás Rodríguez Uribe" userId="743eddab-4d2c-4c93-bdc4-e21608900313" providerId="ADAL" clId="{01580ECA-D00A-42F8-9AD2-BB60EC27F8EA}" dt="2023-09-13T17:15:05.974" v="1" actId="6264"/>
          <ac:spMkLst>
            <pc:docMk/>
            <pc:sldMk cId="2429013693" sldId="257"/>
            <ac:spMk id="3" creationId="{89CD7EA2-EFEB-E3E8-5018-CF4016EB9E58}"/>
          </ac:spMkLst>
        </pc:spChg>
        <pc:spChg chg="mod ord">
          <ac:chgData name="Nicolás Rodríguez Uribe" userId="743eddab-4d2c-4c93-bdc4-e21608900313" providerId="ADAL" clId="{01580ECA-D00A-42F8-9AD2-BB60EC27F8EA}" dt="2023-09-13T17:18:32.091" v="6" actId="700"/>
          <ac:spMkLst>
            <pc:docMk/>
            <pc:sldMk cId="2429013693" sldId="257"/>
            <ac:spMk id="4" creationId="{4BF396F5-2454-51BA-C0CA-9872EAB1714F}"/>
          </ac:spMkLst>
        </pc:spChg>
        <pc:spChg chg="mod">
          <ac:chgData name="Nicolás Rodríguez Uribe" userId="743eddab-4d2c-4c93-bdc4-e21608900313" providerId="ADAL" clId="{01580ECA-D00A-42F8-9AD2-BB60EC27F8EA}" dt="2023-09-13T17:18:32.091" v="6" actId="700"/>
          <ac:spMkLst>
            <pc:docMk/>
            <pc:sldMk cId="2429013693" sldId="257"/>
            <ac:spMk id="5" creationId="{D5660FC8-CD51-3AF4-6392-91E096E02D80}"/>
          </ac:spMkLst>
        </pc:spChg>
      </pc:sldChg>
      <pc:sldChg chg="addSp delSp modSp new del mod modClrScheme chgLayout">
        <pc:chgData name="Nicolás Rodríguez Uribe" userId="743eddab-4d2c-4c93-bdc4-e21608900313" providerId="ADAL" clId="{01580ECA-D00A-42F8-9AD2-BB60EC27F8EA}" dt="2023-09-13T17:21:41.546" v="35" actId="47"/>
        <pc:sldMkLst>
          <pc:docMk/>
          <pc:sldMk cId="3691593173" sldId="257"/>
        </pc:sldMkLst>
        <pc:spChg chg="add del mod ord">
          <ac:chgData name="Nicolás Rodríguez Uribe" userId="743eddab-4d2c-4c93-bdc4-e21608900313" providerId="ADAL" clId="{01580ECA-D00A-42F8-9AD2-BB60EC27F8EA}" dt="2023-09-13T17:21:38.132" v="34" actId="700"/>
          <ac:spMkLst>
            <pc:docMk/>
            <pc:sldMk cId="3691593173" sldId="257"/>
            <ac:spMk id="2" creationId="{341629C4-44B3-C655-7F8A-F4E4990FC1DD}"/>
          </ac:spMkLst>
        </pc:spChg>
        <pc:spChg chg="add del mod ord">
          <ac:chgData name="Nicolás Rodríguez Uribe" userId="743eddab-4d2c-4c93-bdc4-e21608900313" providerId="ADAL" clId="{01580ECA-D00A-42F8-9AD2-BB60EC27F8EA}" dt="2023-09-13T17:21:38.132" v="34" actId="700"/>
          <ac:spMkLst>
            <pc:docMk/>
            <pc:sldMk cId="3691593173" sldId="257"/>
            <ac:spMk id="3" creationId="{8DEFE950-D131-7466-0455-FBA2F3B70462}"/>
          </ac:spMkLst>
        </pc:spChg>
        <pc:spChg chg="add del mod ord">
          <ac:chgData name="Nicolás Rodríguez Uribe" userId="743eddab-4d2c-4c93-bdc4-e21608900313" providerId="ADAL" clId="{01580ECA-D00A-42F8-9AD2-BB60EC27F8EA}" dt="2023-09-13T17:21:38.132" v="34" actId="700"/>
          <ac:spMkLst>
            <pc:docMk/>
            <pc:sldMk cId="3691593173" sldId="257"/>
            <ac:spMk id="4" creationId="{78BCE43A-9F1A-153D-9DAC-45D2546EC206}"/>
          </ac:spMkLst>
        </pc:spChg>
        <pc:spChg chg="add del mod ord">
          <ac:chgData name="Nicolás Rodríguez Uribe" userId="743eddab-4d2c-4c93-bdc4-e21608900313" providerId="ADAL" clId="{01580ECA-D00A-42F8-9AD2-BB60EC27F8EA}" dt="2023-09-13T17:21:38.132" v="34" actId="700"/>
          <ac:spMkLst>
            <pc:docMk/>
            <pc:sldMk cId="3691593173" sldId="257"/>
            <ac:spMk id="5" creationId="{65D6C006-6B0E-21B9-C5A0-8CD56F354EE0}"/>
          </ac:spMkLst>
        </pc:spChg>
        <pc:spChg chg="add del mod ord">
          <ac:chgData name="Nicolás Rodríguez Uribe" userId="743eddab-4d2c-4c93-bdc4-e21608900313" providerId="ADAL" clId="{01580ECA-D00A-42F8-9AD2-BB60EC27F8EA}" dt="2023-09-13T17:21:36.400" v="33" actId="700"/>
          <ac:spMkLst>
            <pc:docMk/>
            <pc:sldMk cId="3691593173" sldId="257"/>
            <ac:spMk id="6" creationId="{6DCE001C-A927-EF4A-E2D5-7288BE1D696E}"/>
          </ac:spMkLst>
        </pc:spChg>
        <pc:spChg chg="add del mod ord">
          <ac:chgData name="Nicolás Rodríguez Uribe" userId="743eddab-4d2c-4c93-bdc4-e21608900313" providerId="ADAL" clId="{01580ECA-D00A-42F8-9AD2-BB60EC27F8EA}" dt="2023-09-13T17:21:36.400" v="33" actId="700"/>
          <ac:spMkLst>
            <pc:docMk/>
            <pc:sldMk cId="3691593173" sldId="257"/>
            <ac:spMk id="7" creationId="{0322E1E6-9A79-E091-EB6C-BC502CA74BF6}"/>
          </ac:spMkLst>
        </pc:spChg>
        <pc:spChg chg="add del mod ord">
          <ac:chgData name="Nicolás Rodríguez Uribe" userId="743eddab-4d2c-4c93-bdc4-e21608900313" providerId="ADAL" clId="{01580ECA-D00A-42F8-9AD2-BB60EC27F8EA}" dt="2023-09-13T17:21:36.400" v="33" actId="700"/>
          <ac:spMkLst>
            <pc:docMk/>
            <pc:sldMk cId="3691593173" sldId="257"/>
            <ac:spMk id="8" creationId="{62E05633-7D23-108F-8B8B-F9CADB4FA3D2}"/>
          </ac:spMkLst>
        </pc:spChg>
      </pc:sldChg>
      <pc:sldChg chg="addSp delSp modSp del mod modClrScheme chgLayout">
        <pc:chgData name="Nicolás Rodríguez Uribe" userId="743eddab-4d2c-4c93-bdc4-e21608900313" providerId="ADAL" clId="{01580ECA-D00A-42F8-9AD2-BB60EC27F8EA}" dt="2023-09-13T17:19:33.193" v="8" actId="47"/>
        <pc:sldMkLst>
          <pc:docMk/>
          <pc:sldMk cId="121547262" sldId="258"/>
        </pc:sldMkLst>
        <pc:spChg chg="add del mod">
          <ac:chgData name="Nicolás Rodríguez Uribe" userId="743eddab-4d2c-4c93-bdc4-e21608900313" providerId="ADAL" clId="{01580ECA-D00A-42F8-9AD2-BB60EC27F8EA}" dt="2023-09-13T17:15:09.845" v="2" actId="6264"/>
          <ac:spMkLst>
            <pc:docMk/>
            <pc:sldMk cId="121547262" sldId="258"/>
            <ac:spMk id="2" creationId="{6C62D2E1-EF48-9852-65D0-64D9C5621268}"/>
          </ac:spMkLst>
        </pc:spChg>
        <pc:spChg chg="add del mod">
          <ac:chgData name="Nicolás Rodríguez Uribe" userId="743eddab-4d2c-4c93-bdc4-e21608900313" providerId="ADAL" clId="{01580ECA-D00A-42F8-9AD2-BB60EC27F8EA}" dt="2023-09-13T17:15:09.845" v="2" actId="6264"/>
          <ac:spMkLst>
            <pc:docMk/>
            <pc:sldMk cId="121547262" sldId="258"/>
            <ac:spMk id="3" creationId="{A8E753FA-EA78-7021-8E6E-1757BA8FF2D3}"/>
          </ac:spMkLst>
        </pc:spChg>
        <pc:spChg chg="mod ord">
          <ac:chgData name="Nicolás Rodríguez Uribe" userId="743eddab-4d2c-4c93-bdc4-e21608900313" providerId="ADAL" clId="{01580ECA-D00A-42F8-9AD2-BB60EC27F8EA}" dt="2023-09-13T17:15:56.946" v="4" actId="700"/>
          <ac:spMkLst>
            <pc:docMk/>
            <pc:sldMk cId="121547262" sldId="258"/>
            <ac:spMk id="4" creationId="{4BF396F5-2454-51BA-C0CA-9872EAB1714F}"/>
          </ac:spMkLst>
        </pc:spChg>
        <pc:spChg chg="mod">
          <ac:chgData name="Nicolás Rodríguez Uribe" userId="743eddab-4d2c-4c93-bdc4-e21608900313" providerId="ADAL" clId="{01580ECA-D00A-42F8-9AD2-BB60EC27F8EA}" dt="2023-09-13T17:15:56.946" v="4" actId="700"/>
          <ac:spMkLst>
            <pc:docMk/>
            <pc:sldMk cId="121547262" sldId="258"/>
            <ac:spMk id="5" creationId="{D5660FC8-CD51-3AF4-6392-91E096E02D80}"/>
          </ac:spMkLst>
        </pc:spChg>
      </pc:sldChg>
      <pc:sldChg chg="add del">
        <pc:chgData name="Nicolás Rodríguez Uribe" userId="743eddab-4d2c-4c93-bdc4-e21608900313" providerId="ADAL" clId="{01580ECA-D00A-42F8-9AD2-BB60EC27F8EA}" dt="2023-09-13T17:38:05.384" v="54" actId="47"/>
        <pc:sldMkLst>
          <pc:docMk/>
          <pc:sldMk cId="889461054" sldId="258"/>
        </pc:sldMkLst>
      </pc:sldChg>
      <pc:sldChg chg="modSp add mod">
        <pc:chgData name="Nicolás Rodríguez Uribe" userId="743eddab-4d2c-4c93-bdc4-e21608900313" providerId="ADAL" clId="{01580ECA-D00A-42F8-9AD2-BB60EC27F8EA}" dt="2023-09-13T17:43:36.103" v="95" actId="20577"/>
        <pc:sldMkLst>
          <pc:docMk/>
          <pc:sldMk cId="3748565620" sldId="258"/>
        </pc:sldMkLst>
        <pc:spChg chg="mod">
          <ac:chgData name="Nicolás Rodríguez Uribe" userId="743eddab-4d2c-4c93-bdc4-e21608900313" providerId="ADAL" clId="{01580ECA-D00A-42F8-9AD2-BB60EC27F8EA}" dt="2023-09-13T17:43:36.103" v="95" actId="20577"/>
          <ac:spMkLst>
            <pc:docMk/>
            <pc:sldMk cId="3748565620" sldId="258"/>
            <ac:spMk id="5" creationId="{CA4367EF-420F-8AB9-B445-DF046B536613}"/>
          </ac:spMkLst>
        </pc:spChg>
      </pc:sldChg>
      <pc:sldMasterChg chg="add del addSldLayout delSldLayout">
        <pc:chgData name="Nicolás Rodríguez Uribe" userId="743eddab-4d2c-4c93-bdc4-e21608900313" providerId="ADAL" clId="{01580ECA-D00A-42F8-9AD2-BB60EC27F8EA}" dt="2023-09-13T17:22:34.206" v="39" actId="700"/>
        <pc:sldMasterMkLst>
          <pc:docMk/>
          <pc:sldMasterMk cId="4111838297" sldId="2147483648"/>
        </pc:sldMasterMkLst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1313750060" sldId="2147483649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186485352" sldId="2147483650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976461694" sldId="2147483651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965118168" sldId="2147483652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603560424" sldId="2147483653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1100521967" sldId="2147483654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458837503" sldId="2147483655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3428237088" sldId="2147483656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097521135" sldId="2147483657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1860582380" sldId="2147483658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312977965" sldId="2147483659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795714429" sldId="2147483660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840078123" sldId="2147483663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1824658982" sldId="2147483664"/>
          </pc:sldLayoutMkLst>
        </pc:sldLayoutChg>
      </pc:sldMasterChg>
      <pc:sldMasterChg chg="del mod delSldLayout">
        <pc:chgData name="Nicolás Rodríguez Uribe" userId="743eddab-4d2c-4c93-bdc4-e21608900313" providerId="ADAL" clId="{01580ECA-D00A-42F8-9AD2-BB60EC27F8EA}" dt="2023-09-13T17:19:43.644" v="20" actId="2696"/>
        <pc:sldMasterMkLst>
          <pc:docMk/>
          <pc:sldMasterMk cId="952985222" sldId="2147483665"/>
        </pc:sldMasterMkLst>
        <pc:sldLayoutChg chg="del">
          <pc:chgData name="Nicolás Rodríguez Uribe" userId="743eddab-4d2c-4c93-bdc4-e21608900313" providerId="ADAL" clId="{01580ECA-D00A-42F8-9AD2-BB60EC27F8EA}" dt="2023-09-13T17:19:43.616" v="9" actId="2696"/>
          <pc:sldLayoutMkLst>
            <pc:docMk/>
            <pc:sldMasterMk cId="952985222" sldId="2147483665"/>
            <pc:sldLayoutMk cId="4015011171" sldId="2147483667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22" v="10" actId="2696"/>
          <pc:sldLayoutMkLst>
            <pc:docMk/>
            <pc:sldMasterMk cId="952985222" sldId="2147483665"/>
            <pc:sldLayoutMk cId="3956103610" sldId="2147483668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24" v="11" actId="2696"/>
          <pc:sldLayoutMkLst>
            <pc:docMk/>
            <pc:sldMasterMk cId="952985222" sldId="2147483665"/>
            <pc:sldLayoutMk cId="2742649058" sldId="2147483669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27" v="12" actId="2696"/>
          <pc:sldLayoutMkLst>
            <pc:docMk/>
            <pc:sldMasterMk cId="952985222" sldId="2147483665"/>
            <pc:sldLayoutMk cId="3629512399" sldId="2147483670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0" v="13" actId="2696"/>
          <pc:sldLayoutMkLst>
            <pc:docMk/>
            <pc:sldMasterMk cId="952985222" sldId="2147483665"/>
            <pc:sldLayoutMk cId="3382718758" sldId="2147483671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2" v="14" actId="2696"/>
          <pc:sldLayoutMkLst>
            <pc:docMk/>
            <pc:sldMasterMk cId="952985222" sldId="2147483665"/>
            <pc:sldLayoutMk cId="467183263" sldId="2147483672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4" v="15" actId="2696"/>
          <pc:sldLayoutMkLst>
            <pc:docMk/>
            <pc:sldMasterMk cId="952985222" sldId="2147483665"/>
            <pc:sldLayoutMk cId="814354795" sldId="2147483673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7" v="16" actId="2696"/>
          <pc:sldLayoutMkLst>
            <pc:docMk/>
            <pc:sldMasterMk cId="952985222" sldId="2147483665"/>
            <pc:sldLayoutMk cId="597577684" sldId="2147483674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8" v="17" actId="2696"/>
          <pc:sldLayoutMkLst>
            <pc:docMk/>
            <pc:sldMasterMk cId="952985222" sldId="2147483665"/>
            <pc:sldLayoutMk cId="2192042946" sldId="2147483675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41" v="18" actId="2696"/>
          <pc:sldLayoutMkLst>
            <pc:docMk/>
            <pc:sldMasterMk cId="952985222" sldId="2147483665"/>
            <pc:sldLayoutMk cId="2661559023" sldId="2147483676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43" v="19" actId="2696"/>
          <pc:sldLayoutMkLst>
            <pc:docMk/>
            <pc:sldMasterMk cId="952985222" sldId="2147483665"/>
            <pc:sldLayoutMk cId="1594666068" sldId="2147483677"/>
          </pc:sldLayoutMkLst>
        </pc:sldLayoutChg>
      </pc:sldMasterChg>
      <pc:sldMasterChg chg="addSp delSp modSp new mod addSldLayout modSldLayout">
        <pc:chgData name="Nicolás Rodríguez Uribe" userId="743eddab-4d2c-4c93-bdc4-e21608900313" providerId="ADAL" clId="{01580ECA-D00A-42F8-9AD2-BB60EC27F8EA}" dt="2023-09-26T11:38:26.105" v="99"/>
        <pc:sldMasterMkLst>
          <pc:docMk/>
          <pc:sldMasterMk cId="2165316136" sldId="2147483665"/>
        </pc:sldMasterMkLst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2" creationId="{45FBC821-3855-AD1C-8996-F0D861BD544C}"/>
          </ac:spMkLst>
        </pc:spChg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3" creationId="{27D87C98-9294-CBD5-08B1-35C198F4BEE2}"/>
          </ac:spMkLst>
        </pc:spChg>
        <pc:spChg chg="add mod">
          <ac:chgData name="Nicolás Rodríguez Uribe" userId="743eddab-4d2c-4c93-bdc4-e21608900313" providerId="ADAL" clId="{01580ECA-D00A-42F8-9AD2-BB60EC27F8EA}" dt="2023-09-26T11:38:22.181" v="97"/>
          <ac:spMkLst>
            <pc:docMk/>
            <pc:sldMasterMk cId="2165316136" sldId="2147483665"/>
            <ac:spMk id="3" creationId="{70C145F7-DDE3-95E4-AD7A-88BB9D98F45B}"/>
          </ac:spMkLst>
        </pc:spChg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4" creationId="{AD2BE8BF-DFF2-7F56-6604-740443FF84F7}"/>
          </ac:spMkLst>
        </pc:spChg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5" creationId="{61E84C81-2E11-5552-A6BA-14CC3D9AD4A3}"/>
          </ac:spMkLst>
        </pc:spChg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6" creationId="{EB5B6B65-4090-22DB-6AF1-042195B58881}"/>
          </ac:spMkLst>
        </pc:spChg>
        <pc:spChg chg="add mod">
          <ac:chgData name="Nicolás Rodríguez Uribe" userId="743eddab-4d2c-4c93-bdc4-e21608900313" providerId="ADAL" clId="{01580ECA-D00A-42F8-9AD2-BB60EC27F8EA}" dt="2023-09-13T17:20:31.381" v="24" actId="14100"/>
          <ac:spMkLst>
            <pc:docMk/>
            <pc:sldMasterMk cId="2165316136" sldId="2147483665"/>
            <ac:spMk id="7" creationId="{2B9908EF-321C-44D3-7683-85AE0E35EE64}"/>
          </ac:spMkLst>
        </pc:spChg>
        <pc:spChg chg="add del">
          <ac:chgData name="Nicolás Rodríguez Uribe" userId="743eddab-4d2c-4c93-bdc4-e21608900313" providerId="ADAL" clId="{01580ECA-D00A-42F8-9AD2-BB60EC27F8EA}" dt="2023-09-13T17:21:02.985" v="26" actId="478"/>
          <ac:spMkLst>
            <pc:docMk/>
            <pc:sldMasterMk cId="2165316136" sldId="2147483665"/>
            <ac:spMk id="9" creationId="{8C02195C-9075-AFF7-2F32-DCB6E031FFCD}"/>
          </ac:spMkLst>
        </pc:spChg>
        <pc:spChg chg="add del mod">
          <ac:chgData name="Nicolás Rodríguez Uribe" userId="743eddab-4d2c-4c93-bdc4-e21608900313" providerId="ADAL" clId="{01580ECA-D00A-42F8-9AD2-BB60EC27F8EA}" dt="2023-09-26T11:38:21.571" v="96" actId="478"/>
          <ac:spMkLst>
            <pc:docMk/>
            <pc:sldMasterMk cId="2165316136" sldId="2147483665"/>
            <ac:spMk id="10" creationId="{7833BA16-1187-22BD-EAE7-D38E874AB6EB}"/>
          </ac:spMkLst>
        </pc:spChg>
        <pc:sldLayoutChg chg="addSp delSp modSp new mod replId">
          <pc:chgData name="Nicolás Rodríguez Uribe" userId="743eddab-4d2c-4c93-bdc4-e21608900313" providerId="ADAL" clId="{01580ECA-D00A-42F8-9AD2-BB60EC27F8EA}" dt="2023-09-26T11:38:26.105" v="99"/>
          <pc:sldLayoutMkLst>
            <pc:docMk/>
            <pc:sldMasterMk cId="2165316136" sldId="2147483665"/>
            <pc:sldLayoutMk cId="2453200760" sldId="2147483666"/>
          </pc:sldLayoutMkLst>
          <pc:spChg chg="del">
            <ac:chgData name="Nicolás Rodríguez Uribe" userId="743eddab-4d2c-4c93-bdc4-e21608900313" providerId="ADAL" clId="{01580ECA-D00A-42F8-9AD2-BB60EC27F8EA}" dt="2023-09-26T11:38:25.671" v="98" actId="478"/>
            <ac:spMkLst>
              <pc:docMk/>
              <pc:sldMasterMk cId="2165316136" sldId="2147483665"/>
              <pc:sldLayoutMk cId="2453200760" sldId="2147483666"/>
              <ac:spMk id="2" creationId="{073CDB06-A216-3608-D7C6-BAEAEA19F11B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2" creationId="{3DB295CA-5EFF-F6A3-67E6-04BD98A10F2D}"/>
            </ac:spMkLst>
          </pc:spChg>
          <pc:spChg chg="add mod">
            <ac:chgData name="Nicolás Rodríguez Uribe" userId="743eddab-4d2c-4c93-bdc4-e21608900313" providerId="ADAL" clId="{01580ECA-D00A-42F8-9AD2-BB60EC27F8EA}" dt="2023-09-26T11:38:26.105" v="99"/>
            <ac:spMkLst>
              <pc:docMk/>
              <pc:sldMasterMk cId="2165316136" sldId="2147483665"/>
              <pc:sldLayoutMk cId="2453200760" sldId="2147483666"/>
              <ac:spMk id="3" creationId="{334EBA95-125B-D05D-FC5C-899BD5F0D260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3" creationId="{E02EEA4C-CC1C-189F-BE6B-720185CE76DA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4" creationId="{7A992FFB-CD9A-25DF-480C-8B265ECD4E1B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5" creationId="{15F1FA6E-F06B-63D9-03C5-1DDF30539605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6" creationId="{A5189C66-EFA2-574C-7924-702FFFE87402}"/>
            </ac:spMkLst>
          </pc:spChg>
          <pc:spChg chg="add mod">
            <ac:chgData name="Nicolás Rodríguez Uribe" userId="743eddab-4d2c-4c93-bdc4-e21608900313" providerId="ADAL" clId="{01580ECA-D00A-42F8-9AD2-BB60EC27F8EA}" dt="2023-09-13T17:39:26.216" v="64" actId="2711"/>
            <ac:spMkLst>
              <pc:docMk/>
              <pc:sldMasterMk cId="2165316136" sldId="2147483665"/>
              <pc:sldLayoutMk cId="2453200760" sldId="2147483666"/>
              <ac:spMk id="7" creationId="{CF33EC33-4B36-5544-9724-F18BD3954C96}"/>
            </ac:spMkLst>
          </pc:spChg>
          <pc:spChg chg="add mod">
            <ac:chgData name="Nicolás Rodríguez Uribe" userId="743eddab-4d2c-4c93-bdc4-e21608900313" providerId="ADAL" clId="{01580ECA-D00A-42F8-9AD2-BB60EC27F8EA}" dt="2023-09-13T17:40:13.123" v="65" actId="2711"/>
            <ac:spMkLst>
              <pc:docMk/>
              <pc:sldMasterMk cId="2165316136" sldId="2147483665"/>
              <pc:sldLayoutMk cId="2453200760" sldId="2147483666"/>
              <ac:spMk id="8" creationId="{2D9FF66F-DA14-FCE2-B527-D7226B720291}"/>
            </ac:spMkLst>
          </pc:spChg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1132434063" sldId="2147483667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3462391360" sldId="2147483668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2014556646" sldId="2147483669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3640923493" sldId="2147483670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2161455270" sldId="2147483671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950216536" sldId="2147483672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1705566753" sldId="2147483673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1632575597" sldId="2147483674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796525088" sldId="2147483675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135887912" sldId="2147483676"/>
          </pc:sldLayoutMkLst>
        </pc:sldLayoutChg>
      </pc:sldMasterChg>
    </pc:docChg>
  </pc:docChgLst>
  <pc:docChgLst>
    <pc:chgData name="Nicolás Rodríguez Uribe" userId="743eddab-4d2c-4c93-bdc4-e21608900313" providerId="ADAL" clId="{BD1B19E3-B030-416C-8431-0FED2C9E022B}"/>
    <pc:docChg chg="undo redo custSel addSld delSld modSld sldOrd">
      <pc:chgData name="Nicolás Rodríguez Uribe" userId="743eddab-4d2c-4c93-bdc4-e21608900313" providerId="ADAL" clId="{BD1B19E3-B030-416C-8431-0FED2C9E022B}" dt="2024-09-29T11:53:33.229" v="4495" actId="20577"/>
      <pc:docMkLst>
        <pc:docMk/>
      </pc:docMkLst>
      <pc:sldChg chg="modSp mod">
        <pc:chgData name="Nicolás Rodríguez Uribe" userId="743eddab-4d2c-4c93-bdc4-e21608900313" providerId="ADAL" clId="{BD1B19E3-B030-416C-8431-0FED2C9E022B}" dt="2024-09-12T12:09:48.779" v="56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BD1B19E3-B030-416C-8431-0FED2C9E022B}" dt="2024-09-12T12:09:48.779" v="56" actId="20577"/>
          <ac:spMkLst>
            <pc:docMk/>
            <pc:sldMk cId="0" sldId="256"/>
            <ac:spMk id="2" creationId="{11BAE244-2406-09C7-E8D8-EFA74BA239B2}"/>
          </ac:spMkLst>
        </pc:spChg>
      </pc:sldChg>
      <pc:sldChg chg="modSp mod">
        <pc:chgData name="Nicolás Rodríguez Uribe" userId="743eddab-4d2c-4c93-bdc4-e21608900313" providerId="ADAL" clId="{BD1B19E3-B030-416C-8431-0FED2C9E022B}" dt="2024-09-29T11:12:55.462" v="3994" actId="6549"/>
        <pc:sldMkLst>
          <pc:docMk/>
          <pc:sldMk cId="4158414998" sldId="258"/>
        </pc:sldMkLst>
        <pc:spChg chg="mod">
          <ac:chgData name="Nicolás Rodríguez Uribe" userId="743eddab-4d2c-4c93-bdc4-e21608900313" providerId="ADAL" clId="{BD1B19E3-B030-416C-8431-0FED2C9E022B}" dt="2024-09-29T11:12:55.462" v="3994" actId="6549"/>
          <ac:spMkLst>
            <pc:docMk/>
            <pc:sldMk cId="4158414998" sldId="258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BD1B19E3-B030-416C-8431-0FED2C9E022B}" dt="2024-09-12T14:05:19.697" v="63" actId="20577"/>
        <pc:sldMkLst>
          <pc:docMk/>
          <pc:sldMk cId="2930281777" sldId="281"/>
        </pc:sldMkLst>
        <pc:spChg chg="mod">
          <ac:chgData name="Nicolás Rodríguez Uribe" userId="743eddab-4d2c-4c93-bdc4-e21608900313" providerId="ADAL" clId="{BD1B19E3-B030-416C-8431-0FED2C9E022B}" dt="2024-09-12T14:05:19.697" v="63" actId="20577"/>
          <ac:spMkLst>
            <pc:docMk/>
            <pc:sldMk cId="2930281777" sldId="281"/>
            <ac:spMk id="12" creationId="{AB1BC595-3FEA-209E-B263-00CB17A7B442}"/>
          </ac:spMkLst>
        </pc:spChg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2007957095" sldId="282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4071706737" sldId="283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3253640500" sldId="285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2701538370" sldId="286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2897661152" sldId="287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4226017587" sldId="288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3849921933" sldId="289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227128230" sldId="290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3560806317" sldId="291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2094932986" sldId="292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3923830512" sldId="293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1836715430" sldId="294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670278388" sldId="295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952312119" sldId="296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1223750896" sldId="297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1082158671" sldId="298"/>
        </pc:sldMkLst>
      </pc:sldChg>
      <pc:sldChg chg="del">
        <pc:chgData name="Nicolás Rodríguez Uribe" userId="743eddab-4d2c-4c93-bdc4-e21608900313" providerId="ADAL" clId="{BD1B19E3-B030-416C-8431-0FED2C9E022B}" dt="2024-09-12T14:04:48.895" v="57" actId="47"/>
        <pc:sldMkLst>
          <pc:docMk/>
          <pc:sldMk cId="1467627954" sldId="299"/>
        </pc:sldMkLst>
      </pc:sldChg>
      <pc:sldChg chg="add del">
        <pc:chgData name="Nicolás Rodríguez Uribe" userId="743eddab-4d2c-4c93-bdc4-e21608900313" providerId="ADAL" clId="{BD1B19E3-B030-416C-8431-0FED2C9E022B}" dt="2024-09-12T14:05:54.394" v="64"/>
        <pc:sldMkLst>
          <pc:docMk/>
          <pc:sldMk cId="1218267637" sldId="300"/>
        </pc:sldMkLst>
      </pc:sldChg>
      <pc:sldChg chg="addSp modSp add del mod">
        <pc:chgData name="Nicolás Rodríguez Uribe" userId="743eddab-4d2c-4c93-bdc4-e21608900313" providerId="ADAL" clId="{BD1B19E3-B030-416C-8431-0FED2C9E022B}" dt="2024-09-15T15:35:08.760" v="140" actId="113"/>
        <pc:sldMkLst>
          <pc:docMk/>
          <pc:sldMk cId="2317777915" sldId="301"/>
        </pc:sldMkLst>
        <pc:spChg chg="mod">
          <ac:chgData name="Nicolás Rodríguez Uribe" userId="743eddab-4d2c-4c93-bdc4-e21608900313" providerId="ADAL" clId="{BD1B19E3-B030-416C-8431-0FED2C9E022B}" dt="2024-09-15T15:16:35.540" v="111" actId="20577"/>
          <ac:spMkLst>
            <pc:docMk/>
            <pc:sldMk cId="2317777915" sldId="301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15T15:35:08.760" v="140" actId="113"/>
          <ac:spMkLst>
            <pc:docMk/>
            <pc:sldMk cId="2317777915" sldId="301"/>
            <ac:spMk id="5" creationId="{CA4367EF-420F-8AB9-B445-DF046B536613}"/>
          </ac:spMkLst>
        </pc:spChg>
        <pc:picChg chg="add mod modCrop">
          <ac:chgData name="Nicolás Rodríguez Uribe" userId="743eddab-4d2c-4c93-bdc4-e21608900313" providerId="ADAL" clId="{BD1B19E3-B030-416C-8431-0FED2C9E022B}" dt="2024-09-15T15:34:57.179" v="135" actId="1076"/>
          <ac:picMkLst>
            <pc:docMk/>
            <pc:sldMk cId="2317777915" sldId="301"/>
            <ac:picMk id="6" creationId="{DC40C089-F11D-A6F8-FFDA-CD8949244C84}"/>
          </ac:picMkLst>
        </pc:picChg>
      </pc:sldChg>
      <pc:sldChg chg="add">
        <pc:chgData name="Nicolás Rodríguez Uribe" userId="743eddab-4d2c-4c93-bdc4-e21608900313" providerId="ADAL" clId="{BD1B19E3-B030-416C-8431-0FED2C9E022B}" dt="2024-09-15T15:15:28.841" v="65" actId="2890"/>
        <pc:sldMkLst>
          <pc:docMk/>
          <pc:sldMk cId="2322007269" sldId="316"/>
        </pc:sldMkLst>
      </pc:sldChg>
      <pc:sldChg chg="addSp delSp modSp add mod">
        <pc:chgData name="Nicolás Rodríguez Uribe" userId="743eddab-4d2c-4c93-bdc4-e21608900313" providerId="ADAL" clId="{BD1B19E3-B030-416C-8431-0FED2C9E022B}" dt="2024-09-15T16:15:17.624" v="488" actId="1076"/>
        <pc:sldMkLst>
          <pc:docMk/>
          <pc:sldMk cId="2360000789" sldId="317"/>
        </pc:sldMkLst>
        <pc:spChg chg="del">
          <ac:chgData name="Nicolás Rodríguez Uribe" userId="743eddab-4d2c-4c93-bdc4-e21608900313" providerId="ADAL" clId="{BD1B19E3-B030-416C-8431-0FED2C9E022B}" dt="2024-09-15T16:11:01.421" v="360" actId="478"/>
          <ac:spMkLst>
            <pc:docMk/>
            <pc:sldMk cId="2360000789" sldId="317"/>
            <ac:spMk id="3" creationId="{2C4BECB3-399E-9F01-D5C9-9CFB23F57D85}"/>
          </ac:spMkLst>
        </pc:spChg>
        <pc:spChg chg="mod">
          <ac:chgData name="Nicolás Rodríguez Uribe" userId="743eddab-4d2c-4c93-bdc4-e21608900313" providerId="ADAL" clId="{BD1B19E3-B030-416C-8431-0FED2C9E022B}" dt="2024-09-15T15:35:47.299" v="148" actId="20577"/>
          <ac:spMkLst>
            <pc:docMk/>
            <pc:sldMk cId="2360000789" sldId="317"/>
            <ac:spMk id="4" creationId="{EC7282F1-25B7-6A2B-F234-CA687E2D4AE7}"/>
          </ac:spMkLst>
        </pc:spChg>
        <pc:spChg chg="add mod">
          <ac:chgData name="Nicolás Rodríguez Uribe" userId="743eddab-4d2c-4c93-bdc4-e21608900313" providerId="ADAL" clId="{BD1B19E3-B030-416C-8431-0FED2C9E022B}" dt="2024-09-15T16:15:17.624" v="488" actId="1076"/>
          <ac:spMkLst>
            <pc:docMk/>
            <pc:sldMk cId="2360000789" sldId="317"/>
            <ac:spMk id="6" creationId="{A21C4439-923C-C61F-C331-7F5AEBBB8EF4}"/>
          </ac:spMkLst>
        </pc:spChg>
        <pc:spChg chg="mod">
          <ac:chgData name="Nicolás Rodríguez Uribe" userId="743eddab-4d2c-4c93-bdc4-e21608900313" providerId="ADAL" clId="{BD1B19E3-B030-416C-8431-0FED2C9E022B}" dt="2024-09-15T16:08:08.914" v="359" actId="20577"/>
          <ac:spMkLst>
            <pc:docMk/>
            <pc:sldMk cId="2360000789" sldId="317"/>
            <ac:spMk id="8" creationId="{DF42D064-924D-8885-0C8C-69653C1C233D}"/>
          </ac:spMkLst>
        </pc:spChg>
        <pc:spChg chg="add del mod">
          <ac:chgData name="Nicolás Rodríguez Uribe" userId="743eddab-4d2c-4c93-bdc4-e21608900313" providerId="ADAL" clId="{BD1B19E3-B030-416C-8431-0FED2C9E022B}" dt="2024-09-15T16:11:39.042" v="366" actId="478"/>
          <ac:spMkLst>
            <pc:docMk/>
            <pc:sldMk cId="2360000789" sldId="317"/>
            <ac:spMk id="9" creationId="{E3E1854F-3A87-5F10-3F08-B8375C550672}"/>
          </ac:spMkLst>
        </pc:spChg>
        <pc:spChg chg="del mod">
          <ac:chgData name="Nicolás Rodríguez Uribe" userId="743eddab-4d2c-4c93-bdc4-e21608900313" providerId="ADAL" clId="{BD1B19E3-B030-416C-8431-0FED2C9E022B}" dt="2024-09-15T16:06:31.989" v="353" actId="478"/>
          <ac:spMkLst>
            <pc:docMk/>
            <pc:sldMk cId="2360000789" sldId="317"/>
            <ac:spMk id="11" creationId="{DE818F04-E40B-EE5C-1ACB-2EF44D65C948}"/>
          </ac:spMkLst>
        </pc:spChg>
        <pc:spChg chg="add mod">
          <ac:chgData name="Nicolás Rodríguez Uribe" userId="743eddab-4d2c-4c93-bdc4-e21608900313" providerId="ADAL" clId="{BD1B19E3-B030-416C-8431-0FED2C9E022B}" dt="2024-09-15T16:14:18.401" v="481" actId="20577"/>
          <ac:spMkLst>
            <pc:docMk/>
            <pc:sldMk cId="2360000789" sldId="317"/>
            <ac:spMk id="12" creationId="{5A4A0B28-446E-00B8-947A-0BF2BA443F3B}"/>
          </ac:spMkLst>
        </pc:spChg>
        <pc:spChg chg="add mod">
          <ac:chgData name="Nicolás Rodríguez Uribe" userId="743eddab-4d2c-4c93-bdc4-e21608900313" providerId="ADAL" clId="{BD1B19E3-B030-416C-8431-0FED2C9E022B}" dt="2024-09-15T16:14:40.549" v="486" actId="6549"/>
          <ac:spMkLst>
            <pc:docMk/>
            <pc:sldMk cId="2360000789" sldId="317"/>
            <ac:spMk id="14" creationId="{FF60CB99-CD00-E316-3516-65A2031718F9}"/>
          </ac:spMkLst>
        </pc:spChg>
      </pc:sldChg>
      <pc:sldChg chg="addSp delSp modSp add mod">
        <pc:chgData name="Nicolás Rodríguez Uribe" userId="743eddab-4d2c-4c93-bdc4-e21608900313" providerId="ADAL" clId="{BD1B19E3-B030-416C-8431-0FED2C9E022B}" dt="2024-09-15T16:16:29.533" v="499" actId="1076"/>
        <pc:sldMkLst>
          <pc:docMk/>
          <pc:sldMk cId="1492426575" sldId="318"/>
        </pc:sldMkLst>
        <pc:spChg chg="add del mod">
          <ac:chgData name="Nicolás Rodríguez Uribe" userId="743eddab-4d2c-4c93-bdc4-e21608900313" providerId="ADAL" clId="{BD1B19E3-B030-416C-8431-0FED2C9E022B}" dt="2024-09-15T16:15:28.355" v="489" actId="478"/>
          <ac:spMkLst>
            <pc:docMk/>
            <pc:sldMk cId="1492426575" sldId="318"/>
            <ac:spMk id="3" creationId="{0DF4534D-9972-4893-06AD-3C64D202A56A}"/>
          </ac:spMkLst>
        </pc:spChg>
        <pc:spChg chg="add mod">
          <ac:chgData name="Nicolás Rodríguez Uribe" userId="743eddab-4d2c-4c93-bdc4-e21608900313" providerId="ADAL" clId="{BD1B19E3-B030-416C-8431-0FED2C9E022B}" dt="2024-09-15T16:16:11.597" v="496" actId="1076"/>
          <ac:spMkLst>
            <pc:docMk/>
            <pc:sldMk cId="1492426575" sldId="318"/>
            <ac:spMk id="5" creationId="{6E28E671-8D58-393C-AF6D-B15D4D237524}"/>
          </ac:spMkLst>
        </pc:spChg>
        <pc:spChg chg="del">
          <ac:chgData name="Nicolás Rodríguez Uribe" userId="743eddab-4d2c-4c93-bdc4-e21608900313" providerId="ADAL" clId="{BD1B19E3-B030-416C-8431-0FED2C9E022B}" dt="2024-09-15T16:12:09.565" v="370" actId="478"/>
          <ac:spMkLst>
            <pc:docMk/>
            <pc:sldMk cId="1492426575" sldId="318"/>
            <ac:spMk id="6" creationId="{A21C4439-923C-C61F-C331-7F5AEBBB8EF4}"/>
          </ac:spMkLst>
        </pc:spChg>
        <pc:spChg chg="add mod">
          <ac:chgData name="Nicolás Rodríguez Uribe" userId="743eddab-4d2c-4c93-bdc4-e21608900313" providerId="ADAL" clId="{BD1B19E3-B030-416C-8431-0FED2C9E022B}" dt="2024-09-15T16:16:29.533" v="499" actId="1076"/>
          <ac:spMkLst>
            <pc:docMk/>
            <pc:sldMk cId="1492426575" sldId="318"/>
            <ac:spMk id="7" creationId="{E9FD2C2D-4C95-1AC0-C157-59F85F17C488}"/>
          </ac:spMkLst>
        </pc:spChg>
        <pc:spChg chg="del">
          <ac:chgData name="Nicolás Rodríguez Uribe" userId="743eddab-4d2c-4c93-bdc4-e21608900313" providerId="ADAL" clId="{BD1B19E3-B030-416C-8431-0FED2C9E022B}" dt="2024-09-15T16:12:09.565" v="370" actId="478"/>
          <ac:spMkLst>
            <pc:docMk/>
            <pc:sldMk cId="1492426575" sldId="318"/>
            <ac:spMk id="8" creationId="{DF42D064-924D-8885-0C8C-69653C1C233D}"/>
          </ac:spMkLst>
        </pc:spChg>
        <pc:spChg chg="del">
          <ac:chgData name="Nicolás Rodríguez Uribe" userId="743eddab-4d2c-4c93-bdc4-e21608900313" providerId="ADAL" clId="{BD1B19E3-B030-416C-8431-0FED2C9E022B}" dt="2024-09-15T16:12:09.565" v="370" actId="478"/>
          <ac:spMkLst>
            <pc:docMk/>
            <pc:sldMk cId="1492426575" sldId="318"/>
            <ac:spMk id="12" creationId="{5A4A0B28-446E-00B8-947A-0BF2BA443F3B}"/>
          </ac:spMkLst>
        </pc:spChg>
        <pc:spChg chg="del">
          <ac:chgData name="Nicolás Rodríguez Uribe" userId="743eddab-4d2c-4c93-bdc4-e21608900313" providerId="ADAL" clId="{BD1B19E3-B030-416C-8431-0FED2C9E022B}" dt="2024-09-15T16:12:12.353" v="371" actId="478"/>
          <ac:spMkLst>
            <pc:docMk/>
            <pc:sldMk cId="1492426575" sldId="318"/>
            <ac:spMk id="14" creationId="{FF60CB99-CD00-E316-3516-65A2031718F9}"/>
          </ac:spMkLst>
        </pc:spChg>
      </pc:sldChg>
      <pc:sldChg chg="addSp delSp modSp add mod">
        <pc:chgData name="Nicolás Rodríguez Uribe" userId="743eddab-4d2c-4c93-bdc4-e21608900313" providerId="ADAL" clId="{BD1B19E3-B030-416C-8431-0FED2C9E022B}" dt="2024-09-22T09:28:06.116" v="2315" actId="14100"/>
        <pc:sldMkLst>
          <pc:docMk/>
          <pc:sldMk cId="4253985918" sldId="323"/>
        </pc:sldMkLst>
        <pc:spChg chg="mod">
          <ac:chgData name="Nicolás Rodríguez Uribe" userId="743eddab-4d2c-4c93-bdc4-e21608900313" providerId="ADAL" clId="{BD1B19E3-B030-416C-8431-0FED2C9E022B}" dt="2024-09-19T16:44:49.772" v="510" actId="20577"/>
          <ac:spMkLst>
            <pc:docMk/>
            <pc:sldMk cId="4253985918" sldId="323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22T09:28:06.116" v="2315" actId="14100"/>
          <ac:spMkLst>
            <pc:docMk/>
            <pc:sldMk cId="4253985918" sldId="323"/>
            <ac:spMk id="5" creationId="{CA4367EF-420F-8AB9-B445-DF046B536613}"/>
          </ac:spMkLst>
        </pc:spChg>
        <pc:graphicFrameChg chg="add mod modGraphic">
          <ac:chgData name="Nicolás Rodríguez Uribe" userId="743eddab-4d2c-4c93-bdc4-e21608900313" providerId="ADAL" clId="{BD1B19E3-B030-416C-8431-0FED2C9E022B}" dt="2024-09-19T18:05:47.050" v="1055" actId="20577"/>
          <ac:graphicFrameMkLst>
            <pc:docMk/>
            <pc:sldMk cId="4253985918" sldId="323"/>
            <ac:graphicFrameMk id="3" creationId="{D8DDE67C-15E5-D168-8E84-6A9E4C2B3B0C}"/>
          </ac:graphicFrameMkLst>
        </pc:graphicFrameChg>
        <pc:picChg chg="del">
          <ac:chgData name="Nicolás Rodríguez Uribe" userId="743eddab-4d2c-4c93-bdc4-e21608900313" providerId="ADAL" clId="{BD1B19E3-B030-416C-8431-0FED2C9E022B}" dt="2024-09-19T16:45:11.249" v="522" actId="478"/>
          <ac:picMkLst>
            <pc:docMk/>
            <pc:sldMk cId="4253985918" sldId="323"/>
            <ac:picMk id="6" creationId="{DC40C089-F11D-A6F8-FFDA-CD8949244C84}"/>
          </ac:picMkLst>
        </pc:picChg>
      </pc:sldChg>
      <pc:sldChg chg="modSp add del mod">
        <pc:chgData name="Nicolás Rodríguez Uribe" userId="743eddab-4d2c-4c93-bdc4-e21608900313" providerId="ADAL" clId="{BD1B19E3-B030-416C-8431-0FED2C9E022B}" dt="2024-09-19T17:20:37.406" v="870" actId="47"/>
        <pc:sldMkLst>
          <pc:docMk/>
          <pc:sldMk cId="277827161" sldId="324"/>
        </pc:sldMkLst>
        <pc:spChg chg="mod">
          <ac:chgData name="Nicolás Rodríguez Uribe" userId="743eddab-4d2c-4c93-bdc4-e21608900313" providerId="ADAL" clId="{BD1B19E3-B030-416C-8431-0FED2C9E022B}" dt="2024-09-19T17:13:00.675" v="869" actId="20577"/>
          <ac:spMkLst>
            <pc:docMk/>
            <pc:sldMk cId="277827161" sldId="324"/>
            <ac:spMk id="4" creationId="{EC7282F1-25B7-6A2B-F234-CA687E2D4AE7}"/>
          </ac:spMkLst>
        </pc:spChg>
      </pc:sldChg>
      <pc:sldChg chg="addSp delSp modSp add mod">
        <pc:chgData name="Nicolás Rodríguez Uribe" userId="743eddab-4d2c-4c93-bdc4-e21608900313" providerId="ADAL" clId="{BD1B19E3-B030-416C-8431-0FED2C9E022B}" dt="2024-09-21T12:10:51.578" v="1413"/>
        <pc:sldMkLst>
          <pc:docMk/>
          <pc:sldMk cId="2960257554" sldId="324"/>
        </pc:sldMkLst>
        <pc:spChg chg="add mod">
          <ac:chgData name="Nicolás Rodríguez Uribe" userId="743eddab-4d2c-4c93-bdc4-e21608900313" providerId="ADAL" clId="{BD1B19E3-B030-416C-8431-0FED2C9E022B}" dt="2024-09-19T18:08:17.169" v="1169" actId="1076"/>
          <ac:spMkLst>
            <pc:docMk/>
            <pc:sldMk cId="2960257554" sldId="324"/>
            <ac:spMk id="3" creationId="{6EAE3A1C-53C8-226C-55A9-078DE2D42612}"/>
          </ac:spMkLst>
        </pc:spChg>
        <pc:spChg chg="mod">
          <ac:chgData name="Nicolás Rodríguez Uribe" userId="743eddab-4d2c-4c93-bdc4-e21608900313" providerId="ADAL" clId="{BD1B19E3-B030-416C-8431-0FED2C9E022B}" dt="2024-09-19T17:20:51.259" v="881" actId="20577"/>
          <ac:spMkLst>
            <pc:docMk/>
            <pc:sldMk cId="2960257554" sldId="324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19T17:59:58.868" v="1027" actId="6549"/>
          <ac:spMkLst>
            <pc:docMk/>
            <pc:sldMk cId="2960257554" sldId="324"/>
            <ac:spMk id="8" creationId="{DF42D064-924D-8885-0C8C-69653C1C233D}"/>
          </ac:spMkLst>
        </pc:spChg>
        <pc:spChg chg="del">
          <ac:chgData name="Nicolás Rodríguez Uribe" userId="743eddab-4d2c-4c93-bdc4-e21608900313" providerId="ADAL" clId="{BD1B19E3-B030-416C-8431-0FED2C9E022B}" dt="2024-09-19T18:00:21.798" v="1031" actId="478"/>
          <ac:spMkLst>
            <pc:docMk/>
            <pc:sldMk cId="2960257554" sldId="324"/>
            <ac:spMk id="9" creationId="{4AE2511B-E958-22BB-078D-C0F5EC7F4D74}"/>
          </ac:spMkLst>
        </pc:spChg>
        <pc:spChg chg="mod">
          <ac:chgData name="Nicolás Rodríguez Uribe" userId="743eddab-4d2c-4c93-bdc4-e21608900313" providerId="ADAL" clId="{BD1B19E3-B030-416C-8431-0FED2C9E022B}" dt="2024-09-21T12:10:51.578" v="1413"/>
          <ac:spMkLst>
            <pc:docMk/>
            <pc:sldMk cId="2960257554" sldId="324"/>
            <ac:spMk id="11" creationId="{DE818F04-E40B-EE5C-1ACB-2EF44D65C948}"/>
          </ac:spMkLst>
        </pc:spChg>
      </pc:sldChg>
      <pc:sldChg chg="addSp delSp modSp add mod ord">
        <pc:chgData name="Nicolás Rodríguez Uribe" userId="743eddab-4d2c-4c93-bdc4-e21608900313" providerId="ADAL" clId="{BD1B19E3-B030-416C-8431-0FED2C9E022B}" dt="2024-09-21T12:10:51.578" v="1413"/>
        <pc:sldMkLst>
          <pc:docMk/>
          <pc:sldMk cId="3490617523" sldId="325"/>
        </pc:sldMkLst>
        <pc:spChg chg="add mod">
          <ac:chgData name="Nicolás Rodríguez Uribe" userId="743eddab-4d2c-4c93-bdc4-e21608900313" providerId="ADAL" clId="{BD1B19E3-B030-416C-8431-0FED2C9E022B}" dt="2024-09-21T12:10:51.578" v="1413"/>
          <ac:spMkLst>
            <pc:docMk/>
            <pc:sldMk cId="3490617523" sldId="325"/>
            <ac:spMk id="3" creationId="{BE1E5A7F-3B55-0103-23AF-14576D4A6DEF}"/>
          </ac:spMkLst>
        </pc:spChg>
        <pc:spChg chg="add mod">
          <ac:chgData name="Nicolás Rodríguez Uribe" userId="743eddab-4d2c-4c93-bdc4-e21608900313" providerId="ADAL" clId="{BD1B19E3-B030-416C-8431-0FED2C9E022B}" dt="2024-09-21T12:10:51.578" v="1413"/>
          <ac:spMkLst>
            <pc:docMk/>
            <pc:sldMk cId="3490617523" sldId="325"/>
            <ac:spMk id="5" creationId="{E45B00AB-F3F4-9118-8900-EC99A46C2C60}"/>
          </ac:spMkLst>
        </pc:spChg>
        <pc:spChg chg="del">
          <ac:chgData name="Nicolás Rodríguez Uribe" userId="743eddab-4d2c-4c93-bdc4-e21608900313" providerId="ADAL" clId="{BD1B19E3-B030-416C-8431-0FED2C9E022B}" dt="2024-09-19T18:00:43.201" v="1033" actId="478"/>
          <ac:spMkLst>
            <pc:docMk/>
            <pc:sldMk cId="3490617523" sldId="325"/>
            <ac:spMk id="8" creationId="{DF42D064-924D-8885-0C8C-69653C1C233D}"/>
          </ac:spMkLst>
        </pc:spChg>
        <pc:spChg chg="del">
          <ac:chgData name="Nicolás Rodríguez Uribe" userId="743eddab-4d2c-4c93-bdc4-e21608900313" providerId="ADAL" clId="{BD1B19E3-B030-416C-8431-0FED2C9E022B}" dt="2024-09-19T18:00:44.525" v="1034" actId="478"/>
          <ac:spMkLst>
            <pc:docMk/>
            <pc:sldMk cId="3490617523" sldId="325"/>
            <ac:spMk id="11" creationId="{DE818F04-E40B-EE5C-1ACB-2EF44D65C948}"/>
          </ac:spMkLst>
        </pc:spChg>
      </pc:sldChg>
      <pc:sldChg chg="modSp mod">
        <pc:chgData name="Nicolás Rodríguez Uribe" userId="743eddab-4d2c-4c93-bdc4-e21608900313" providerId="ADAL" clId="{BD1B19E3-B030-416C-8431-0FED2C9E022B}" dt="2024-09-22T09:01:47.825" v="2210"/>
        <pc:sldMkLst>
          <pc:docMk/>
          <pc:sldMk cId="1366531947" sldId="326"/>
        </pc:sldMkLst>
        <pc:spChg chg="mod">
          <ac:chgData name="Nicolás Rodríguez Uribe" userId="743eddab-4d2c-4c93-bdc4-e21608900313" providerId="ADAL" clId="{BD1B19E3-B030-416C-8431-0FED2C9E022B}" dt="2024-09-22T08:41:51.127" v="2056" actId="20577"/>
          <ac:spMkLst>
            <pc:docMk/>
            <pc:sldMk cId="1366531947" sldId="326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22T09:01:47.825" v="2210"/>
          <ac:spMkLst>
            <pc:docMk/>
            <pc:sldMk cId="1366531947" sldId="326"/>
            <ac:spMk id="5" creationId="{CA4367EF-420F-8AB9-B445-DF046B536613}"/>
          </ac:spMkLst>
        </pc:spChg>
      </pc:sldChg>
      <pc:sldChg chg="modSp add del mod ord">
        <pc:chgData name="Nicolás Rodríguez Uribe" userId="743eddab-4d2c-4c93-bdc4-e21608900313" providerId="ADAL" clId="{BD1B19E3-B030-416C-8431-0FED2C9E022B}" dt="2024-09-19T18:49:28.319" v="1236" actId="47"/>
        <pc:sldMkLst>
          <pc:docMk/>
          <pc:sldMk cId="3798724118" sldId="326"/>
        </pc:sldMkLst>
        <pc:spChg chg="mod">
          <ac:chgData name="Nicolás Rodríguez Uribe" userId="743eddab-4d2c-4c93-bdc4-e21608900313" providerId="ADAL" clId="{BD1B19E3-B030-416C-8431-0FED2C9E022B}" dt="2024-09-19T18:11:22.210" v="1180" actId="20577"/>
          <ac:spMkLst>
            <pc:docMk/>
            <pc:sldMk cId="3798724118" sldId="326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19T18:13:43.851" v="1209" actId="113"/>
          <ac:spMkLst>
            <pc:docMk/>
            <pc:sldMk cId="3798724118" sldId="326"/>
            <ac:spMk id="5" creationId="{CA4367EF-420F-8AB9-B445-DF046B536613}"/>
          </ac:spMkLst>
        </pc:spChg>
      </pc:sldChg>
      <pc:sldChg chg="modSp add del mod ord">
        <pc:chgData name="Nicolás Rodríguez Uribe" userId="743eddab-4d2c-4c93-bdc4-e21608900313" providerId="ADAL" clId="{BD1B19E3-B030-416C-8431-0FED2C9E022B}" dt="2024-09-19T18:49:28.319" v="1236" actId="47"/>
        <pc:sldMkLst>
          <pc:docMk/>
          <pc:sldMk cId="1008497370" sldId="327"/>
        </pc:sldMkLst>
        <pc:spChg chg="mod">
          <ac:chgData name="Nicolás Rodríguez Uribe" userId="743eddab-4d2c-4c93-bdc4-e21608900313" providerId="ADAL" clId="{BD1B19E3-B030-416C-8431-0FED2C9E022B}" dt="2024-09-19T18:45:12.827" v="1235"/>
          <ac:spMkLst>
            <pc:docMk/>
            <pc:sldMk cId="1008497370" sldId="327"/>
            <ac:spMk id="5" creationId="{CA4367EF-420F-8AB9-B445-DF046B536613}"/>
          </ac:spMkLst>
        </pc:spChg>
      </pc:sldChg>
      <pc:sldChg chg="modSp add del mod">
        <pc:chgData name="Nicolás Rodríguez Uribe" userId="743eddab-4d2c-4c93-bdc4-e21608900313" providerId="ADAL" clId="{BD1B19E3-B030-416C-8431-0FED2C9E022B}" dt="2024-09-19T18:49:28.319" v="1236" actId="47"/>
        <pc:sldMkLst>
          <pc:docMk/>
          <pc:sldMk cId="540854850" sldId="328"/>
        </pc:sldMkLst>
        <pc:spChg chg="mod">
          <ac:chgData name="Nicolás Rodríguez Uribe" userId="743eddab-4d2c-4c93-bdc4-e21608900313" providerId="ADAL" clId="{BD1B19E3-B030-416C-8431-0FED2C9E022B}" dt="2024-09-19T18:39:16.797" v="1229" actId="6549"/>
          <ac:spMkLst>
            <pc:docMk/>
            <pc:sldMk cId="540854850" sldId="328"/>
            <ac:spMk id="5" creationId="{CA4367EF-420F-8AB9-B445-DF046B536613}"/>
          </ac:spMkLst>
        </pc:spChg>
      </pc:sldChg>
      <pc:sldChg chg="del">
        <pc:chgData name="Nicolás Rodríguez Uribe" userId="743eddab-4d2c-4c93-bdc4-e21608900313" providerId="ADAL" clId="{BD1B19E3-B030-416C-8431-0FED2C9E022B}" dt="2024-09-22T15:15:19.189" v="3755" actId="47"/>
        <pc:sldMkLst>
          <pc:docMk/>
          <pc:sldMk cId="1610625045" sldId="328"/>
        </pc:sldMkLst>
      </pc:sldChg>
      <pc:sldChg chg="del">
        <pc:chgData name="Nicolás Rodríguez Uribe" userId="743eddab-4d2c-4c93-bdc4-e21608900313" providerId="ADAL" clId="{BD1B19E3-B030-416C-8431-0FED2C9E022B}" dt="2024-09-22T15:15:19.189" v="3755" actId="47"/>
        <pc:sldMkLst>
          <pc:docMk/>
          <pc:sldMk cId="2583120499" sldId="329"/>
        </pc:sldMkLst>
      </pc:sldChg>
      <pc:sldChg chg="addSp delSp modSp add mod ord">
        <pc:chgData name="Nicolás Rodríguez Uribe" userId="743eddab-4d2c-4c93-bdc4-e21608900313" providerId="ADAL" clId="{BD1B19E3-B030-416C-8431-0FED2C9E022B}" dt="2024-09-21T12:12:22.826" v="1458" actId="20577"/>
        <pc:sldMkLst>
          <pc:docMk/>
          <pc:sldMk cId="4280334556" sldId="331"/>
        </pc:sldMkLst>
        <pc:spChg chg="mod">
          <ac:chgData name="Nicolás Rodríguez Uribe" userId="743eddab-4d2c-4c93-bdc4-e21608900313" providerId="ADAL" clId="{BD1B19E3-B030-416C-8431-0FED2C9E022B}" dt="2024-09-21T12:06:57.531" v="1380" actId="20577"/>
          <ac:spMkLst>
            <pc:docMk/>
            <pc:sldMk cId="4280334556" sldId="331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21T12:12:22.826" v="1458" actId="20577"/>
          <ac:spMkLst>
            <pc:docMk/>
            <pc:sldMk cId="4280334556" sldId="331"/>
            <ac:spMk id="5" creationId="{CA4367EF-420F-8AB9-B445-DF046B536613}"/>
          </ac:spMkLst>
        </pc:spChg>
        <pc:spChg chg="add">
          <ac:chgData name="Nicolás Rodríguez Uribe" userId="743eddab-4d2c-4c93-bdc4-e21608900313" providerId="ADAL" clId="{BD1B19E3-B030-416C-8431-0FED2C9E022B}" dt="2024-09-21T12:09:49.737" v="1392"/>
          <ac:spMkLst>
            <pc:docMk/>
            <pc:sldMk cId="4280334556" sldId="331"/>
            <ac:spMk id="6" creationId="{76C1FF00-8CD1-898E-605E-47DE2453B7DB}"/>
          </ac:spMkLst>
        </pc:spChg>
        <pc:graphicFrameChg chg="del">
          <ac:chgData name="Nicolás Rodríguez Uribe" userId="743eddab-4d2c-4c93-bdc4-e21608900313" providerId="ADAL" clId="{BD1B19E3-B030-416C-8431-0FED2C9E022B}" dt="2024-09-21T12:08:16.906" v="1383" actId="478"/>
          <ac:graphicFrameMkLst>
            <pc:docMk/>
            <pc:sldMk cId="4280334556" sldId="331"/>
            <ac:graphicFrameMk id="3" creationId="{D8DDE67C-15E5-D168-8E84-6A9E4C2B3B0C}"/>
          </ac:graphicFrameMkLst>
        </pc:graphicFrameChg>
      </pc:sldChg>
      <pc:sldChg chg="addSp modSp add mod">
        <pc:chgData name="Nicolás Rodríguez Uribe" userId="743eddab-4d2c-4c93-bdc4-e21608900313" providerId="ADAL" clId="{BD1B19E3-B030-416C-8431-0FED2C9E022B}" dt="2024-09-21T17:37:24.336" v="1844" actId="5793"/>
        <pc:sldMkLst>
          <pc:docMk/>
          <pc:sldMk cId="3477259347" sldId="332"/>
        </pc:sldMkLst>
        <pc:spChg chg="add">
          <ac:chgData name="Nicolás Rodríguez Uribe" userId="743eddab-4d2c-4c93-bdc4-e21608900313" providerId="ADAL" clId="{BD1B19E3-B030-416C-8431-0FED2C9E022B}" dt="2024-09-21T12:12:52.586" v="1460"/>
          <ac:spMkLst>
            <pc:docMk/>
            <pc:sldMk cId="3477259347" sldId="332"/>
            <ac:spMk id="3" creationId="{370C802F-9429-A3C9-36F1-26D459173C29}"/>
          </ac:spMkLst>
        </pc:spChg>
        <pc:spChg chg="mod">
          <ac:chgData name="Nicolás Rodríguez Uribe" userId="743eddab-4d2c-4c93-bdc4-e21608900313" providerId="ADAL" clId="{BD1B19E3-B030-416C-8431-0FED2C9E022B}" dt="2024-09-21T17:37:10.356" v="1828" actId="6549"/>
          <ac:spMkLst>
            <pc:docMk/>
            <pc:sldMk cId="3477259347" sldId="33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21T17:37:24.336" v="1844" actId="5793"/>
          <ac:spMkLst>
            <pc:docMk/>
            <pc:sldMk cId="3477259347" sldId="332"/>
            <ac:spMk id="5" creationId="{CA4367EF-420F-8AB9-B445-DF046B536613}"/>
          </ac:spMkLst>
        </pc:spChg>
        <pc:spChg chg="add">
          <ac:chgData name="Nicolás Rodríguez Uribe" userId="743eddab-4d2c-4c93-bdc4-e21608900313" providerId="ADAL" clId="{BD1B19E3-B030-416C-8431-0FED2C9E022B}" dt="2024-09-21T12:15:22.988" v="1507"/>
          <ac:spMkLst>
            <pc:docMk/>
            <pc:sldMk cId="3477259347" sldId="332"/>
            <ac:spMk id="6" creationId="{710251C8-899E-2FEE-1C56-D739DAE8CF26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1T16:34:44.886" v="1827" actId="20577"/>
        <pc:sldMkLst>
          <pc:docMk/>
          <pc:sldMk cId="1251589529" sldId="333"/>
        </pc:sldMkLst>
        <pc:spChg chg="mod">
          <ac:chgData name="Nicolás Rodríguez Uribe" userId="743eddab-4d2c-4c93-bdc4-e21608900313" providerId="ADAL" clId="{BD1B19E3-B030-416C-8431-0FED2C9E022B}" dt="2024-09-21T15:59:56.855" v="1608" actId="20577"/>
          <ac:spMkLst>
            <pc:docMk/>
            <pc:sldMk cId="1251589529" sldId="333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21T16:34:44.886" v="1827" actId="20577"/>
          <ac:spMkLst>
            <pc:docMk/>
            <pc:sldMk cId="1251589529" sldId="33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1T17:37:48.586" v="1848" actId="113"/>
        <pc:sldMkLst>
          <pc:docMk/>
          <pc:sldMk cId="3785734724" sldId="334"/>
        </pc:sldMkLst>
        <pc:spChg chg="mod">
          <ac:chgData name="Nicolás Rodríguez Uribe" userId="743eddab-4d2c-4c93-bdc4-e21608900313" providerId="ADAL" clId="{BD1B19E3-B030-416C-8431-0FED2C9E022B}" dt="2024-09-21T17:37:48.586" v="1848" actId="113"/>
          <ac:spMkLst>
            <pc:docMk/>
            <pc:sldMk cId="3785734724" sldId="33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1T17:49:44.547" v="1934" actId="20577"/>
        <pc:sldMkLst>
          <pc:docMk/>
          <pc:sldMk cId="2817381559" sldId="335"/>
        </pc:sldMkLst>
        <pc:spChg chg="mod">
          <ac:chgData name="Nicolás Rodríguez Uribe" userId="743eddab-4d2c-4c93-bdc4-e21608900313" providerId="ADAL" clId="{BD1B19E3-B030-416C-8431-0FED2C9E022B}" dt="2024-09-21T17:41:26.975" v="1870" actId="20577"/>
          <ac:spMkLst>
            <pc:docMk/>
            <pc:sldMk cId="2817381559" sldId="335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21T17:49:44.547" v="1934" actId="20577"/>
          <ac:spMkLst>
            <pc:docMk/>
            <pc:sldMk cId="2817381559" sldId="335"/>
            <ac:spMk id="5" creationId="{CA4367EF-420F-8AB9-B445-DF046B536613}"/>
          </ac:spMkLst>
        </pc:spChg>
      </pc:sldChg>
      <pc:sldChg chg="addSp modSp add mod">
        <pc:chgData name="Nicolás Rodríguez Uribe" userId="743eddab-4d2c-4c93-bdc4-e21608900313" providerId="ADAL" clId="{BD1B19E3-B030-416C-8431-0FED2C9E022B}" dt="2024-09-22T09:01:47.825" v="2210"/>
        <pc:sldMkLst>
          <pc:docMk/>
          <pc:sldMk cId="666965737" sldId="336"/>
        </pc:sldMkLst>
        <pc:spChg chg="add">
          <ac:chgData name="Nicolás Rodríguez Uribe" userId="743eddab-4d2c-4c93-bdc4-e21608900313" providerId="ADAL" clId="{BD1B19E3-B030-416C-8431-0FED2C9E022B}" dt="2024-09-21T17:48:18.897" v="1912"/>
          <ac:spMkLst>
            <pc:docMk/>
            <pc:sldMk cId="666965737" sldId="336"/>
            <ac:spMk id="3" creationId="{8D6A718E-B451-A6ED-01E6-89232E30945A}"/>
          </ac:spMkLst>
        </pc:spChg>
        <pc:spChg chg="mod">
          <ac:chgData name="Nicolás Rodríguez Uribe" userId="743eddab-4d2c-4c93-bdc4-e21608900313" providerId="ADAL" clId="{BD1B19E3-B030-416C-8431-0FED2C9E022B}" dt="2024-09-22T09:01:47.825" v="2210"/>
          <ac:spMkLst>
            <pc:docMk/>
            <pc:sldMk cId="666965737" sldId="336"/>
            <ac:spMk id="5" creationId="{CA4367EF-420F-8AB9-B445-DF046B536613}"/>
          </ac:spMkLst>
        </pc:spChg>
      </pc:sldChg>
      <pc:sldChg chg="addSp delSp modSp add mod">
        <pc:chgData name="Nicolás Rodríguez Uribe" userId="743eddab-4d2c-4c93-bdc4-e21608900313" providerId="ADAL" clId="{BD1B19E3-B030-416C-8431-0FED2C9E022B}" dt="2024-09-22T09:36:19.971" v="2424" actId="14100"/>
        <pc:sldMkLst>
          <pc:docMk/>
          <pc:sldMk cId="969590237" sldId="337"/>
        </pc:sldMkLst>
        <pc:spChg chg="del">
          <ac:chgData name="Nicolás Rodríguez Uribe" userId="743eddab-4d2c-4c93-bdc4-e21608900313" providerId="ADAL" clId="{BD1B19E3-B030-416C-8431-0FED2C9E022B}" dt="2024-09-22T07:57:23.722" v="1996" actId="478"/>
          <ac:spMkLst>
            <pc:docMk/>
            <pc:sldMk cId="969590237" sldId="337"/>
            <ac:spMk id="3" creationId="{6EAE3A1C-53C8-226C-55A9-078DE2D42612}"/>
          </ac:spMkLst>
        </pc:spChg>
        <pc:spChg chg="add del mod">
          <ac:chgData name="Nicolás Rodríguez Uribe" userId="743eddab-4d2c-4c93-bdc4-e21608900313" providerId="ADAL" clId="{BD1B19E3-B030-416C-8431-0FED2C9E022B}" dt="2024-09-22T07:57:26.009" v="1997" actId="478"/>
          <ac:spMkLst>
            <pc:docMk/>
            <pc:sldMk cId="969590237" sldId="337"/>
            <ac:spMk id="6" creationId="{BEA0C395-C829-4115-E8E3-0545C41DD5F8}"/>
          </ac:spMkLst>
        </pc:spChg>
        <pc:spChg chg="add mod">
          <ac:chgData name="Nicolás Rodríguez Uribe" userId="743eddab-4d2c-4c93-bdc4-e21608900313" providerId="ADAL" clId="{BD1B19E3-B030-416C-8431-0FED2C9E022B}" dt="2024-09-22T09:34:54.291" v="2368" actId="20577"/>
          <ac:spMkLst>
            <pc:docMk/>
            <pc:sldMk cId="969590237" sldId="337"/>
            <ac:spMk id="7" creationId="{8CE6AC2E-FA2C-8DA9-E666-1D338CDB65B8}"/>
          </ac:spMkLst>
        </pc:spChg>
        <pc:spChg chg="del">
          <ac:chgData name="Nicolás Rodríguez Uribe" userId="743eddab-4d2c-4c93-bdc4-e21608900313" providerId="ADAL" clId="{BD1B19E3-B030-416C-8431-0FED2C9E022B}" dt="2024-09-22T07:58:38.496" v="2003" actId="478"/>
          <ac:spMkLst>
            <pc:docMk/>
            <pc:sldMk cId="969590237" sldId="337"/>
            <ac:spMk id="8" creationId="{DF42D064-924D-8885-0C8C-69653C1C233D}"/>
          </ac:spMkLst>
        </pc:spChg>
        <pc:spChg chg="add mod">
          <ac:chgData name="Nicolás Rodríguez Uribe" userId="743eddab-4d2c-4c93-bdc4-e21608900313" providerId="ADAL" clId="{BD1B19E3-B030-416C-8431-0FED2C9E022B}" dt="2024-09-22T09:35:37.541" v="2395" actId="20577"/>
          <ac:spMkLst>
            <pc:docMk/>
            <pc:sldMk cId="969590237" sldId="337"/>
            <ac:spMk id="9" creationId="{46239630-4106-D75C-6359-5CBDCB14976A}"/>
          </ac:spMkLst>
        </pc:spChg>
        <pc:spChg chg="mod">
          <ac:chgData name="Nicolás Rodríguez Uribe" userId="743eddab-4d2c-4c93-bdc4-e21608900313" providerId="ADAL" clId="{BD1B19E3-B030-416C-8431-0FED2C9E022B}" dt="2024-09-22T09:36:19.971" v="2424" actId="14100"/>
          <ac:spMkLst>
            <pc:docMk/>
            <pc:sldMk cId="969590237" sldId="337"/>
            <ac:spMk id="11" creationId="{DE818F04-E40B-EE5C-1ACB-2EF44D65C948}"/>
          </ac:spMkLst>
        </pc:spChg>
      </pc:sldChg>
      <pc:sldChg chg="add del">
        <pc:chgData name="Nicolás Rodríguez Uribe" userId="743eddab-4d2c-4c93-bdc4-e21608900313" providerId="ADAL" clId="{BD1B19E3-B030-416C-8431-0FED2C9E022B}" dt="2024-09-22T08:41:41.326" v="2045" actId="47"/>
        <pc:sldMkLst>
          <pc:docMk/>
          <pc:sldMk cId="607551523" sldId="338"/>
        </pc:sldMkLst>
      </pc:sldChg>
      <pc:sldChg chg="add">
        <pc:chgData name="Nicolás Rodríguez Uribe" userId="743eddab-4d2c-4c93-bdc4-e21608900313" providerId="ADAL" clId="{BD1B19E3-B030-416C-8431-0FED2C9E022B}" dt="2024-09-22T08:41:46.098" v="2046" actId="2890"/>
        <pc:sldMkLst>
          <pc:docMk/>
          <pc:sldMk cId="3202975894" sldId="338"/>
        </pc:sldMkLst>
      </pc:sldChg>
      <pc:sldChg chg="modSp add mod">
        <pc:chgData name="Nicolás Rodríguez Uribe" userId="743eddab-4d2c-4c93-bdc4-e21608900313" providerId="ADAL" clId="{BD1B19E3-B030-416C-8431-0FED2C9E022B}" dt="2024-09-22T15:12:53.854" v="3603" actId="255"/>
        <pc:sldMkLst>
          <pc:docMk/>
          <pc:sldMk cId="333558651" sldId="339"/>
        </pc:sldMkLst>
        <pc:spChg chg="mod">
          <ac:chgData name="Nicolás Rodríguez Uribe" userId="743eddab-4d2c-4c93-bdc4-e21608900313" providerId="ADAL" clId="{BD1B19E3-B030-416C-8431-0FED2C9E022B}" dt="2024-09-22T15:12:53.854" v="3603" actId="255"/>
          <ac:spMkLst>
            <pc:docMk/>
            <pc:sldMk cId="333558651" sldId="339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2T09:16:30.610" v="2231" actId="20577"/>
        <pc:sldMkLst>
          <pc:docMk/>
          <pc:sldMk cId="4125614425" sldId="340"/>
        </pc:sldMkLst>
        <pc:spChg chg="mod">
          <ac:chgData name="Nicolás Rodríguez Uribe" userId="743eddab-4d2c-4c93-bdc4-e21608900313" providerId="ADAL" clId="{BD1B19E3-B030-416C-8431-0FED2C9E022B}" dt="2024-09-22T09:16:30.610" v="2231" actId="20577"/>
          <ac:spMkLst>
            <pc:docMk/>
            <pc:sldMk cId="4125614425" sldId="340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2T09:23:07.055" v="2314" actId="20577"/>
        <pc:sldMkLst>
          <pc:docMk/>
          <pc:sldMk cId="56756854" sldId="341"/>
        </pc:sldMkLst>
        <pc:spChg chg="mod">
          <ac:chgData name="Nicolás Rodríguez Uribe" userId="743eddab-4d2c-4c93-bdc4-e21608900313" providerId="ADAL" clId="{BD1B19E3-B030-416C-8431-0FED2C9E022B}" dt="2024-09-22T09:23:07.055" v="2314" actId="20577"/>
          <ac:spMkLst>
            <pc:docMk/>
            <pc:sldMk cId="56756854" sldId="341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2T09:47:06.439" v="2617" actId="6549"/>
        <pc:sldMkLst>
          <pc:docMk/>
          <pc:sldMk cId="3914239169" sldId="342"/>
        </pc:sldMkLst>
        <pc:spChg chg="mod">
          <ac:chgData name="Nicolás Rodríguez Uribe" userId="743eddab-4d2c-4c93-bdc4-e21608900313" providerId="ADAL" clId="{BD1B19E3-B030-416C-8431-0FED2C9E022B}" dt="2024-09-22T09:47:06.439" v="2617" actId="6549"/>
          <ac:spMkLst>
            <pc:docMk/>
            <pc:sldMk cId="3914239169" sldId="342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2T10:05:29.710" v="2848" actId="1076"/>
        <pc:sldMkLst>
          <pc:docMk/>
          <pc:sldMk cId="393015632" sldId="343"/>
        </pc:sldMkLst>
        <pc:spChg chg="mod">
          <ac:chgData name="Nicolás Rodríguez Uribe" userId="743eddab-4d2c-4c93-bdc4-e21608900313" providerId="ADAL" clId="{BD1B19E3-B030-416C-8431-0FED2C9E022B}" dt="2024-09-22T10:05:29.710" v="2848" actId="1076"/>
          <ac:spMkLst>
            <pc:docMk/>
            <pc:sldMk cId="393015632" sldId="343"/>
            <ac:spMk id="5" creationId="{CA4367EF-420F-8AB9-B445-DF046B536613}"/>
          </ac:spMkLst>
        </pc:spChg>
      </pc:sldChg>
      <pc:sldChg chg="add del">
        <pc:chgData name="Nicolás Rodríguez Uribe" userId="743eddab-4d2c-4c93-bdc4-e21608900313" providerId="ADAL" clId="{BD1B19E3-B030-416C-8431-0FED2C9E022B}" dt="2024-09-22T09:41:49.176" v="2504" actId="47"/>
        <pc:sldMkLst>
          <pc:docMk/>
          <pc:sldMk cId="2195387672" sldId="343"/>
        </pc:sldMkLst>
      </pc:sldChg>
      <pc:sldChg chg="modSp add mod">
        <pc:chgData name="Nicolás Rodríguez Uribe" userId="743eddab-4d2c-4c93-bdc4-e21608900313" providerId="ADAL" clId="{BD1B19E3-B030-416C-8431-0FED2C9E022B}" dt="2024-09-22T13:36:19.625" v="3500" actId="6549"/>
        <pc:sldMkLst>
          <pc:docMk/>
          <pc:sldMk cId="3001373354" sldId="344"/>
        </pc:sldMkLst>
        <pc:spChg chg="mod">
          <ac:chgData name="Nicolás Rodríguez Uribe" userId="743eddab-4d2c-4c93-bdc4-e21608900313" providerId="ADAL" clId="{BD1B19E3-B030-416C-8431-0FED2C9E022B}" dt="2024-09-22T13:36:19.625" v="3500" actId="6549"/>
          <ac:spMkLst>
            <pc:docMk/>
            <pc:sldMk cId="3001373354" sldId="34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2T15:14:58.082" v="3754" actId="947"/>
        <pc:sldMkLst>
          <pc:docMk/>
          <pc:sldMk cId="188949895" sldId="345"/>
        </pc:sldMkLst>
        <pc:spChg chg="mod">
          <ac:chgData name="Nicolás Rodríguez Uribe" userId="743eddab-4d2c-4c93-bdc4-e21608900313" providerId="ADAL" clId="{BD1B19E3-B030-416C-8431-0FED2C9E022B}" dt="2024-09-22T15:14:58.082" v="3754" actId="947"/>
          <ac:spMkLst>
            <pc:docMk/>
            <pc:sldMk cId="188949895" sldId="345"/>
            <ac:spMk id="5" creationId="{CA4367EF-420F-8AB9-B445-DF046B536613}"/>
          </ac:spMkLst>
        </pc:spChg>
      </pc:sldChg>
      <pc:sldChg chg="modSp mod ord">
        <pc:chgData name="Nicolás Rodríguez Uribe" userId="743eddab-4d2c-4c93-bdc4-e21608900313" providerId="ADAL" clId="{BD1B19E3-B030-416C-8431-0FED2C9E022B}" dt="2024-09-29T08:32:59.026" v="3980" actId="20577"/>
        <pc:sldMkLst>
          <pc:docMk/>
          <pc:sldMk cId="2611851306" sldId="350"/>
        </pc:sldMkLst>
        <pc:spChg chg="mod">
          <ac:chgData name="Nicolás Rodríguez Uribe" userId="743eddab-4d2c-4c93-bdc4-e21608900313" providerId="ADAL" clId="{BD1B19E3-B030-416C-8431-0FED2C9E022B}" dt="2024-09-29T08:32:59.026" v="3980" actId="20577"/>
          <ac:spMkLst>
            <pc:docMk/>
            <pc:sldMk cId="2611851306" sldId="350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BD1B19E3-B030-416C-8431-0FED2C9E022B}" dt="2024-09-29T07:41:34.142" v="3757" actId="20577"/>
        <pc:sldMkLst>
          <pc:docMk/>
          <pc:sldMk cId="937091485" sldId="351"/>
        </pc:sldMkLst>
        <pc:spChg chg="mod">
          <ac:chgData name="Nicolás Rodríguez Uribe" userId="743eddab-4d2c-4c93-bdc4-e21608900313" providerId="ADAL" clId="{BD1B19E3-B030-416C-8431-0FED2C9E022B}" dt="2024-09-29T07:41:34.142" v="3757" actId="20577"/>
          <ac:spMkLst>
            <pc:docMk/>
            <pc:sldMk cId="937091485" sldId="351"/>
            <ac:spMk id="5" creationId="{CA4367EF-420F-8AB9-B445-DF046B536613}"/>
          </ac:spMkLst>
        </pc:spChg>
      </pc:sldChg>
      <pc:sldChg chg="modSp add del mod">
        <pc:chgData name="Nicolás Rodríguez Uribe" userId="743eddab-4d2c-4c93-bdc4-e21608900313" providerId="ADAL" clId="{BD1B19E3-B030-416C-8431-0FED2C9E022B}" dt="2024-09-29T11:18:57.308" v="4033" actId="47"/>
        <pc:sldMkLst>
          <pc:docMk/>
          <pc:sldMk cId="2131460156" sldId="352"/>
        </pc:sldMkLst>
        <pc:spChg chg="mod">
          <ac:chgData name="Nicolás Rodríguez Uribe" userId="743eddab-4d2c-4c93-bdc4-e21608900313" providerId="ADAL" clId="{BD1B19E3-B030-416C-8431-0FED2C9E022B}" dt="2024-09-29T11:13:08.686" v="4019" actId="20577"/>
          <ac:spMkLst>
            <pc:docMk/>
            <pc:sldMk cId="2131460156" sldId="35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29T11:18:54.863" v="4032"/>
          <ac:spMkLst>
            <pc:docMk/>
            <pc:sldMk cId="2131460156" sldId="352"/>
            <ac:spMk id="5" creationId="{CA4367EF-420F-8AB9-B445-DF046B536613}"/>
          </ac:spMkLst>
        </pc:spChg>
      </pc:sldChg>
      <pc:sldChg chg="addSp modSp add mod">
        <pc:chgData name="Nicolás Rodríguez Uribe" userId="743eddab-4d2c-4c93-bdc4-e21608900313" providerId="ADAL" clId="{BD1B19E3-B030-416C-8431-0FED2C9E022B}" dt="2024-09-29T11:41:44.686" v="4389" actId="20577"/>
        <pc:sldMkLst>
          <pc:docMk/>
          <pc:sldMk cId="3234391408" sldId="352"/>
        </pc:sldMkLst>
        <pc:spChg chg="mod">
          <ac:chgData name="Nicolás Rodríguez Uribe" userId="743eddab-4d2c-4c93-bdc4-e21608900313" providerId="ADAL" clId="{BD1B19E3-B030-416C-8431-0FED2C9E022B}" dt="2024-09-29T11:34:01.969" v="4317" actId="20577"/>
          <ac:spMkLst>
            <pc:docMk/>
            <pc:sldMk cId="3234391408" sldId="35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BD1B19E3-B030-416C-8431-0FED2C9E022B}" dt="2024-09-29T11:41:44.686" v="4389" actId="20577"/>
          <ac:spMkLst>
            <pc:docMk/>
            <pc:sldMk cId="3234391408" sldId="352"/>
            <ac:spMk id="5" creationId="{CA4367EF-420F-8AB9-B445-DF046B536613}"/>
          </ac:spMkLst>
        </pc:spChg>
        <pc:picChg chg="add mod">
          <ac:chgData name="Nicolás Rodríguez Uribe" userId="743eddab-4d2c-4c93-bdc4-e21608900313" providerId="ADAL" clId="{BD1B19E3-B030-416C-8431-0FED2C9E022B}" dt="2024-09-29T11:35:38.661" v="4343" actId="1076"/>
          <ac:picMkLst>
            <pc:docMk/>
            <pc:sldMk cId="3234391408" sldId="352"/>
            <ac:picMk id="6" creationId="{F0F23C2E-188E-C168-2CA7-E018A7B1066A}"/>
          </ac:picMkLst>
        </pc:picChg>
      </pc:sldChg>
      <pc:sldChg chg="modSp add mod">
        <pc:chgData name="Nicolás Rodríguez Uribe" userId="743eddab-4d2c-4c93-bdc4-e21608900313" providerId="ADAL" clId="{BD1B19E3-B030-416C-8431-0FED2C9E022B}" dt="2024-09-29T11:32:36.544" v="4292" actId="255"/>
        <pc:sldMkLst>
          <pc:docMk/>
          <pc:sldMk cId="716437207" sldId="353"/>
        </pc:sldMkLst>
        <pc:spChg chg="mod">
          <ac:chgData name="Nicolás Rodríguez Uribe" userId="743eddab-4d2c-4c93-bdc4-e21608900313" providerId="ADAL" clId="{BD1B19E3-B030-416C-8431-0FED2C9E022B}" dt="2024-09-29T11:32:36.544" v="4292" actId="255"/>
          <ac:spMkLst>
            <pc:docMk/>
            <pc:sldMk cId="716437207" sldId="35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BD1B19E3-B030-416C-8431-0FED2C9E022B}" dt="2024-09-29T11:53:33.229" v="4495" actId="20577"/>
        <pc:sldMkLst>
          <pc:docMk/>
          <pc:sldMk cId="696617882" sldId="354"/>
        </pc:sldMkLst>
        <pc:spChg chg="mod">
          <ac:chgData name="Nicolás Rodríguez Uribe" userId="743eddab-4d2c-4c93-bdc4-e21608900313" providerId="ADAL" clId="{BD1B19E3-B030-416C-8431-0FED2C9E022B}" dt="2024-09-29T11:53:33.229" v="4495" actId="20577"/>
          <ac:spMkLst>
            <pc:docMk/>
            <pc:sldMk cId="696617882" sldId="354"/>
            <ac:spMk id="5" creationId="{CA4367EF-420F-8AB9-B445-DF046B536613}"/>
          </ac:spMkLst>
        </pc:spChg>
      </pc:sldChg>
      <pc:sldChg chg="addSp delSp modSp add mod">
        <pc:chgData name="Nicolás Rodríguez Uribe" userId="743eddab-4d2c-4c93-bdc4-e21608900313" providerId="ADAL" clId="{BD1B19E3-B030-416C-8431-0FED2C9E022B}" dt="2024-09-29T11:48:38.165" v="4420" actId="20577"/>
        <pc:sldMkLst>
          <pc:docMk/>
          <pc:sldMk cId="3699002433" sldId="355"/>
        </pc:sldMkLst>
        <pc:spChg chg="mod">
          <ac:chgData name="Nicolás Rodríguez Uribe" userId="743eddab-4d2c-4c93-bdc4-e21608900313" providerId="ADAL" clId="{BD1B19E3-B030-416C-8431-0FED2C9E022B}" dt="2024-09-29T11:48:38.165" v="4420" actId="20577"/>
          <ac:spMkLst>
            <pc:docMk/>
            <pc:sldMk cId="3699002433" sldId="355"/>
            <ac:spMk id="5" creationId="{CA4367EF-420F-8AB9-B445-DF046B536613}"/>
          </ac:spMkLst>
        </pc:spChg>
        <pc:picChg chg="del">
          <ac:chgData name="Nicolás Rodríguez Uribe" userId="743eddab-4d2c-4c93-bdc4-e21608900313" providerId="ADAL" clId="{BD1B19E3-B030-416C-8431-0FED2C9E022B}" dt="2024-09-29T11:40:35.422" v="4345" actId="478"/>
          <ac:picMkLst>
            <pc:docMk/>
            <pc:sldMk cId="3699002433" sldId="355"/>
            <ac:picMk id="6" creationId="{F0F23C2E-188E-C168-2CA7-E018A7B1066A}"/>
          </ac:picMkLst>
        </pc:picChg>
        <pc:picChg chg="add mod ord">
          <ac:chgData name="Nicolás Rodríguez Uribe" userId="743eddab-4d2c-4c93-bdc4-e21608900313" providerId="ADAL" clId="{BD1B19E3-B030-416C-8431-0FED2C9E022B}" dt="2024-09-29T11:48:20.806" v="4419" actId="167"/>
          <ac:picMkLst>
            <pc:docMk/>
            <pc:sldMk cId="3699002433" sldId="355"/>
            <ac:picMk id="7" creationId="{F2F19B10-E1C3-22DB-0D26-5FCD6BF6F621}"/>
          </ac:picMkLst>
        </pc:picChg>
      </pc:sldChg>
      <pc:sldChg chg="addSp delSp modSp add mod">
        <pc:chgData name="Nicolás Rodríguez Uribe" userId="743eddab-4d2c-4c93-bdc4-e21608900313" providerId="ADAL" clId="{BD1B19E3-B030-416C-8431-0FED2C9E022B}" dt="2024-09-29T11:53:20.941" v="4494" actId="1076"/>
        <pc:sldMkLst>
          <pc:docMk/>
          <pc:sldMk cId="3532529657" sldId="356"/>
        </pc:sldMkLst>
        <pc:spChg chg="del mod">
          <ac:chgData name="Nicolás Rodríguez Uribe" userId="743eddab-4d2c-4c93-bdc4-e21608900313" providerId="ADAL" clId="{BD1B19E3-B030-416C-8431-0FED2C9E022B}" dt="2024-09-29T11:50:40.662" v="4427" actId="478"/>
          <ac:spMkLst>
            <pc:docMk/>
            <pc:sldMk cId="3532529657" sldId="356"/>
            <ac:spMk id="5" creationId="{CA4367EF-420F-8AB9-B445-DF046B536613}"/>
          </ac:spMkLst>
        </pc:spChg>
        <pc:spChg chg="add del mod">
          <ac:chgData name="Nicolás Rodríguez Uribe" userId="743eddab-4d2c-4c93-bdc4-e21608900313" providerId="ADAL" clId="{BD1B19E3-B030-416C-8431-0FED2C9E022B}" dt="2024-09-29T11:50:42.488" v="4429" actId="478"/>
          <ac:spMkLst>
            <pc:docMk/>
            <pc:sldMk cId="3532529657" sldId="356"/>
            <ac:spMk id="6" creationId="{B4C7DA0B-57DE-AC7F-A53C-C35F7387E538}"/>
          </ac:spMkLst>
        </pc:spChg>
        <pc:spChg chg="add mod">
          <ac:chgData name="Nicolás Rodríguez Uribe" userId="743eddab-4d2c-4c93-bdc4-e21608900313" providerId="ADAL" clId="{BD1B19E3-B030-416C-8431-0FED2C9E022B}" dt="2024-09-29T11:53:08.080" v="4493" actId="6549"/>
          <ac:spMkLst>
            <pc:docMk/>
            <pc:sldMk cId="3532529657" sldId="356"/>
            <ac:spMk id="8" creationId="{73A2167B-FA8D-3889-78CC-5FD947F926F8}"/>
          </ac:spMkLst>
        </pc:spChg>
        <pc:picChg chg="del">
          <ac:chgData name="Nicolás Rodríguez Uribe" userId="743eddab-4d2c-4c93-bdc4-e21608900313" providerId="ADAL" clId="{BD1B19E3-B030-416C-8431-0FED2C9E022B}" dt="2024-09-29T11:50:41.529" v="4428" actId="478"/>
          <ac:picMkLst>
            <pc:docMk/>
            <pc:sldMk cId="3532529657" sldId="356"/>
            <ac:picMk id="7" creationId="{F2F19B10-E1C3-22DB-0D26-5FCD6BF6F621}"/>
          </ac:picMkLst>
        </pc:picChg>
        <pc:picChg chg="add mod ord">
          <ac:chgData name="Nicolás Rodríguez Uribe" userId="743eddab-4d2c-4c93-bdc4-e21608900313" providerId="ADAL" clId="{BD1B19E3-B030-416C-8431-0FED2C9E022B}" dt="2024-09-29T11:53:20.941" v="4494" actId="1076"/>
          <ac:picMkLst>
            <pc:docMk/>
            <pc:sldMk cId="3532529657" sldId="356"/>
            <ac:picMk id="10" creationId="{1E43E93C-9933-E12C-39E9-84149F618999}"/>
          </ac:picMkLst>
        </pc:picChg>
      </pc:sldChg>
    </pc:docChg>
  </pc:docChgLst>
  <pc:docChgLst>
    <pc:chgData name="Nicolás Rodríguez Uribe" userId="743eddab-4d2c-4c93-bdc4-e21608900313" providerId="ADAL" clId="{50C335B8-C3FF-450C-8A73-9A5CE02820B2}"/>
    <pc:docChg chg="undo custSel addSld delSld modSld sldOrd">
      <pc:chgData name="Nicolás Rodríguez Uribe" userId="743eddab-4d2c-4c93-bdc4-e21608900313" providerId="ADAL" clId="{50C335B8-C3FF-450C-8A73-9A5CE02820B2}" dt="2024-09-11T13:46:14.177" v="310" actId="20577"/>
      <pc:docMkLst>
        <pc:docMk/>
      </pc:docMkLst>
      <pc:sldChg chg="delSp modSp mod">
        <pc:chgData name="Nicolás Rodríguez Uribe" userId="743eddab-4d2c-4c93-bdc4-e21608900313" providerId="ADAL" clId="{50C335B8-C3FF-450C-8A73-9A5CE02820B2}" dt="2024-09-08T14:43:26.761" v="103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50C335B8-C3FF-450C-8A73-9A5CE02820B2}" dt="2024-09-08T14:43:26.761" v="103" actId="20577"/>
          <ac:spMkLst>
            <pc:docMk/>
            <pc:sldMk cId="0" sldId="256"/>
            <ac:spMk id="2" creationId="{11BAE244-2406-09C7-E8D8-EFA74BA239B2}"/>
          </ac:spMkLst>
        </pc:spChg>
        <pc:spChg chg="mod">
          <ac:chgData name="Nicolás Rodríguez Uribe" userId="743eddab-4d2c-4c93-bdc4-e21608900313" providerId="ADAL" clId="{50C335B8-C3FF-450C-8A73-9A5CE02820B2}" dt="2024-09-08T14:39:29.194" v="3" actId="1076"/>
          <ac:spMkLst>
            <pc:docMk/>
            <pc:sldMk cId="0" sldId="256"/>
            <ac:spMk id="3" creationId="{8DEC0EF6-361E-0192-1263-123293496F7F}"/>
          </ac:spMkLst>
        </pc:spChg>
        <pc:spChg chg="del">
          <ac:chgData name="Nicolás Rodríguez Uribe" userId="743eddab-4d2c-4c93-bdc4-e21608900313" providerId="ADAL" clId="{50C335B8-C3FF-450C-8A73-9A5CE02820B2}" dt="2024-09-08T14:39:22.440" v="2" actId="478"/>
          <ac:spMkLst>
            <pc:docMk/>
            <pc:sldMk cId="0" sldId="256"/>
            <ac:spMk id="4" creationId="{BC27340E-02AA-11F2-51BE-93AD22DB29B2}"/>
          </ac:spMkLst>
        </pc:spChg>
        <pc:spChg chg="del">
          <ac:chgData name="Nicolás Rodríguez Uribe" userId="743eddab-4d2c-4c93-bdc4-e21608900313" providerId="ADAL" clId="{50C335B8-C3FF-450C-8A73-9A5CE02820B2}" dt="2024-09-08T14:39:21.017" v="1" actId="478"/>
          <ac:spMkLst>
            <pc:docMk/>
            <pc:sldMk cId="0" sldId="256"/>
            <ac:spMk id="5" creationId="{358AF0A0-556B-15E4-0320-98AF822B0B10}"/>
          </ac:spMkLst>
        </pc:spChg>
      </pc:sldChg>
      <pc:sldChg chg="modSp mod">
        <pc:chgData name="Nicolás Rodríguez Uribe" userId="743eddab-4d2c-4c93-bdc4-e21608900313" providerId="ADAL" clId="{50C335B8-C3FF-450C-8A73-9A5CE02820B2}" dt="2024-09-11T13:46:14.177" v="310" actId="20577"/>
        <pc:sldMkLst>
          <pc:docMk/>
          <pc:sldMk cId="4158414998" sldId="258"/>
        </pc:sldMkLst>
        <pc:spChg chg="mod">
          <ac:chgData name="Nicolás Rodríguez Uribe" userId="743eddab-4d2c-4c93-bdc4-e21608900313" providerId="ADAL" clId="{50C335B8-C3FF-450C-8A73-9A5CE02820B2}" dt="2024-09-11T13:46:14.177" v="310" actId="20577"/>
          <ac:spMkLst>
            <pc:docMk/>
            <pc:sldMk cId="4158414998" sldId="258"/>
            <ac:spMk id="5" creationId="{CA4367EF-420F-8AB9-B445-DF046B536613}"/>
          </ac:spMkLst>
        </pc:spChg>
      </pc:sldChg>
      <pc:sldChg chg="addSp delSp modSp mod">
        <pc:chgData name="Nicolás Rodríguez Uribe" userId="743eddab-4d2c-4c93-bdc4-e21608900313" providerId="ADAL" clId="{50C335B8-C3FF-450C-8A73-9A5CE02820B2}" dt="2024-09-08T14:44:07.028" v="108" actId="1076"/>
        <pc:sldMkLst>
          <pc:docMk/>
          <pc:sldMk cId="2930281777" sldId="281"/>
        </pc:sldMkLst>
        <pc:spChg chg="del mod">
          <ac:chgData name="Nicolás Rodríguez Uribe" userId="743eddab-4d2c-4c93-bdc4-e21608900313" providerId="ADAL" clId="{50C335B8-C3FF-450C-8A73-9A5CE02820B2}" dt="2024-09-08T14:40:41.138" v="87" actId="478"/>
          <ac:spMkLst>
            <pc:docMk/>
            <pc:sldMk cId="2930281777" sldId="281"/>
            <ac:spMk id="2" creationId="{11BAE244-2406-09C7-E8D8-EFA74BA239B2}"/>
          </ac:spMkLst>
        </pc:spChg>
        <pc:spChg chg="del">
          <ac:chgData name="Nicolás Rodríguez Uribe" userId="743eddab-4d2c-4c93-bdc4-e21608900313" providerId="ADAL" clId="{50C335B8-C3FF-450C-8A73-9A5CE02820B2}" dt="2024-09-08T14:40:34.846" v="84" actId="478"/>
          <ac:spMkLst>
            <pc:docMk/>
            <pc:sldMk cId="2930281777" sldId="281"/>
            <ac:spMk id="3" creationId="{8DEC0EF6-361E-0192-1263-123293496F7F}"/>
          </ac:spMkLst>
        </pc:spChg>
        <pc:spChg chg="del">
          <ac:chgData name="Nicolás Rodríguez Uribe" userId="743eddab-4d2c-4c93-bdc4-e21608900313" providerId="ADAL" clId="{50C335B8-C3FF-450C-8A73-9A5CE02820B2}" dt="2024-09-08T14:40:34.846" v="84" actId="478"/>
          <ac:spMkLst>
            <pc:docMk/>
            <pc:sldMk cId="2930281777" sldId="281"/>
            <ac:spMk id="4" creationId="{BC27340E-02AA-11F2-51BE-93AD22DB29B2}"/>
          </ac:spMkLst>
        </pc:spChg>
        <pc:spChg chg="del">
          <ac:chgData name="Nicolás Rodríguez Uribe" userId="743eddab-4d2c-4c93-bdc4-e21608900313" providerId="ADAL" clId="{50C335B8-C3FF-450C-8A73-9A5CE02820B2}" dt="2024-09-08T14:40:37.922" v="85" actId="478"/>
          <ac:spMkLst>
            <pc:docMk/>
            <pc:sldMk cId="2930281777" sldId="281"/>
            <ac:spMk id="5" creationId="{358AF0A0-556B-15E4-0320-98AF822B0B10}"/>
          </ac:spMkLst>
        </pc:spChg>
        <pc:spChg chg="mod">
          <ac:chgData name="Nicolás Rodríguez Uribe" userId="743eddab-4d2c-4c93-bdc4-e21608900313" providerId="ADAL" clId="{50C335B8-C3FF-450C-8A73-9A5CE02820B2}" dt="2024-09-08T14:44:07.028" v="108" actId="1076"/>
          <ac:spMkLst>
            <pc:docMk/>
            <pc:sldMk cId="2930281777" sldId="281"/>
            <ac:spMk id="6" creationId="{B0A489EE-971D-A5D8-9340-19F129CA968D}"/>
          </ac:spMkLst>
        </pc:spChg>
        <pc:spChg chg="add del mod">
          <ac:chgData name="Nicolás Rodríguez Uribe" userId="743eddab-4d2c-4c93-bdc4-e21608900313" providerId="ADAL" clId="{50C335B8-C3FF-450C-8A73-9A5CE02820B2}" dt="2024-09-08T14:43:52.998" v="104" actId="478"/>
          <ac:spMkLst>
            <pc:docMk/>
            <pc:sldMk cId="2930281777" sldId="281"/>
            <ac:spMk id="7" creationId="{9D997EFF-2ADF-B8E8-63CA-F9C051CA7D68}"/>
          </ac:spMkLst>
        </pc:spChg>
        <pc:spChg chg="add del mod">
          <ac:chgData name="Nicolás Rodríguez Uribe" userId="743eddab-4d2c-4c93-bdc4-e21608900313" providerId="ADAL" clId="{50C335B8-C3FF-450C-8A73-9A5CE02820B2}" dt="2024-09-08T14:40:55.335" v="90" actId="478"/>
          <ac:spMkLst>
            <pc:docMk/>
            <pc:sldMk cId="2930281777" sldId="281"/>
            <ac:spMk id="9" creationId="{0C06E48A-9F1D-99CD-776B-5276D3CF4182}"/>
          </ac:spMkLst>
        </pc:spChg>
        <pc:spChg chg="add del mod">
          <ac:chgData name="Nicolás Rodríguez Uribe" userId="743eddab-4d2c-4c93-bdc4-e21608900313" providerId="ADAL" clId="{50C335B8-C3FF-450C-8A73-9A5CE02820B2}" dt="2024-09-08T14:40:45.892" v="89" actId="478"/>
          <ac:spMkLst>
            <pc:docMk/>
            <pc:sldMk cId="2930281777" sldId="281"/>
            <ac:spMk id="10" creationId="{CD9FF28E-35BA-6C6E-C1F8-325D1F484A48}"/>
          </ac:spMkLst>
        </pc:spChg>
        <pc:spChg chg="add mod">
          <ac:chgData name="Nicolás Rodríguez Uribe" userId="743eddab-4d2c-4c93-bdc4-e21608900313" providerId="ADAL" clId="{50C335B8-C3FF-450C-8A73-9A5CE02820B2}" dt="2024-09-08T14:41:00.411" v="91"/>
          <ac:spMkLst>
            <pc:docMk/>
            <pc:sldMk cId="2930281777" sldId="281"/>
            <ac:spMk id="11" creationId="{1E77AC19-C6FE-5E52-4339-3DAE7DDE1322}"/>
          </ac:spMkLst>
        </pc:spChg>
        <pc:spChg chg="add mod">
          <ac:chgData name="Nicolás Rodríguez Uribe" userId="743eddab-4d2c-4c93-bdc4-e21608900313" providerId="ADAL" clId="{50C335B8-C3FF-450C-8A73-9A5CE02820B2}" dt="2024-09-08T14:43:53.604" v="105"/>
          <ac:spMkLst>
            <pc:docMk/>
            <pc:sldMk cId="2930281777" sldId="281"/>
            <ac:spMk id="12" creationId="{AB1BC595-3FEA-209E-B263-00CB17A7B442}"/>
          </ac:spMkLst>
        </pc:spChg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1352069059" sldId="282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3772116465" sldId="283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3551235986" sldId="284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1714527513" sldId="285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1583586337" sldId="286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3524454357" sldId="287"/>
        </pc:sldMkLst>
      </pc:sldChg>
      <pc:sldChg chg="modSp mod">
        <pc:chgData name="Nicolás Rodríguez Uribe" userId="743eddab-4d2c-4c93-bdc4-e21608900313" providerId="ADAL" clId="{50C335B8-C3FF-450C-8A73-9A5CE02820B2}" dt="2024-09-10T16:16:31.729" v="185" actId="113"/>
        <pc:sldMkLst>
          <pc:docMk/>
          <pc:sldMk cId="3849921933" sldId="289"/>
        </pc:sldMkLst>
        <pc:spChg chg="mod">
          <ac:chgData name="Nicolás Rodríguez Uribe" userId="743eddab-4d2c-4c93-bdc4-e21608900313" providerId="ADAL" clId="{50C335B8-C3FF-450C-8A73-9A5CE02820B2}" dt="2024-09-10T16:16:31.729" v="185" actId="113"/>
          <ac:spMkLst>
            <pc:docMk/>
            <pc:sldMk cId="3849921933" sldId="289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50C335B8-C3FF-450C-8A73-9A5CE02820B2}" dt="2024-09-10T16:12:08.359" v="145" actId="20577"/>
        <pc:sldMkLst>
          <pc:docMk/>
          <pc:sldMk cId="227128230" sldId="290"/>
        </pc:sldMkLst>
        <pc:spChg chg="mod">
          <ac:chgData name="Nicolás Rodríguez Uribe" userId="743eddab-4d2c-4c93-bdc4-e21608900313" providerId="ADAL" clId="{50C335B8-C3FF-450C-8A73-9A5CE02820B2}" dt="2024-09-10T16:12:08.359" v="145" actId="20577"/>
          <ac:spMkLst>
            <pc:docMk/>
            <pc:sldMk cId="227128230" sldId="290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50C335B8-C3FF-450C-8A73-9A5CE02820B2}" dt="2024-09-10T16:12:42.359" v="152" actId="6549"/>
        <pc:sldMkLst>
          <pc:docMk/>
          <pc:sldMk cId="3560806317" sldId="291"/>
        </pc:sldMkLst>
        <pc:spChg chg="mod">
          <ac:chgData name="Nicolás Rodríguez Uribe" userId="743eddab-4d2c-4c93-bdc4-e21608900313" providerId="ADAL" clId="{50C335B8-C3FF-450C-8A73-9A5CE02820B2}" dt="2024-09-10T16:12:42.359" v="152" actId="6549"/>
          <ac:spMkLst>
            <pc:docMk/>
            <pc:sldMk cId="3560806317" sldId="291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0T16:17:44.282" v="199" actId="20577"/>
        <pc:sldMkLst>
          <pc:docMk/>
          <pc:sldMk cId="2094932986" sldId="292"/>
        </pc:sldMkLst>
        <pc:spChg chg="mod">
          <ac:chgData name="Nicolás Rodríguez Uribe" userId="743eddab-4d2c-4c93-bdc4-e21608900313" providerId="ADAL" clId="{50C335B8-C3FF-450C-8A73-9A5CE02820B2}" dt="2024-09-10T16:17:44.282" v="199" actId="20577"/>
          <ac:spMkLst>
            <pc:docMk/>
            <pc:sldMk cId="2094932986" sldId="292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0T16:16:42.426" v="188" actId="113"/>
        <pc:sldMkLst>
          <pc:docMk/>
          <pc:sldMk cId="3923830512" sldId="293"/>
        </pc:sldMkLst>
        <pc:spChg chg="mod">
          <ac:chgData name="Nicolás Rodríguez Uribe" userId="743eddab-4d2c-4c93-bdc4-e21608900313" providerId="ADAL" clId="{50C335B8-C3FF-450C-8A73-9A5CE02820B2}" dt="2024-09-10T16:16:42.426" v="188" actId="113"/>
          <ac:spMkLst>
            <pc:docMk/>
            <pc:sldMk cId="3923830512" sldId="29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0T16:16:56.742" v="191" actId="113"/>
        <pc:sldMkLst>
          <pc:docMk/>
          <pc:sldMk cId="1836715430" sldId="294"/>
        </pc:sldMkLst>
        <pc:spChg chg="mod">
          <ac:chgData name="Nicolás Rodríguez Uribe" userId="743eddab-4d2c-4c93-bdc4-e21608900313" providerId="ADAL" clId="{50C335B8-C3FF-450C-8A73-9A5CE02820B2}" dt="2024-09-10T16:16:56.742" v="191" actId="113"/>
          <ac:spMkLst>
            <pc:docMk/>
            <pc:sldMk cId="1836715430" sldId="29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0T16:19:50.108" v="225" actId="113"/>
        <pc:sldMkLst>
          <pc:docMk/>
          <pc:sldMk cId="670278388" sldId="295"/>
        </pc:sldMkLst>
        <pc:spChg chg="mod">
          <ac:chgData name="Nicolás Rodríguez Uribe" userId="743eddab-4d2c-4c93-bdc4-e21608900313" providerId="ADAL" clId="{50C335B8-C3FF-450C-8A73-9A5CE02820B2}" dt="2024-09-10T16:19:50.108" v="225" actId="113"/>
          <ac:spMkLst>
            <pc:docMk/>
            <pc:sldMk cId="670278388" sldId="295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50C335B8-C3FF-450C-8A73-9A5CE02820B2}" dt="2024-09-11T13:41:49.919" v="226" actId="6549"/>
        <pc:sldMkLst>
          <pc:docMk/>
          <pc:sldMk cId="1467627954" sldId="299"/>
        </pc:sldMkLst>
        <pc:spChg chg="mod">
          <ac:chgData name="Nicolás Rodríguez Uribe" userId="743eddab-4d2c-4c93-bdc4-e21608900313" providerId="ADAL" clId="{50C335B8-C3FF-450C-8A73-9A5CE02820B2}" dt="2024-09-11T13:41:49.919" v="226" actId="6549"/>
          <ac:spMkLst>
            <pc:docMk/>
            <pc:sldMk cId="1467627954" sldId="299"/>
            <ac:spMk id="5" creationId="{CA4367EF-420F-8AB9-B445-DF046B536613}"/>
          </ac:spMkLst>
        </pc:spChg>
      </pc:sldChg>
      <pc:sldChg chg="modSp mod ord">
        <pc:chgData name="Nicolás Rodríguez Uribe" userId="743eddab-4d2c-4c93-bdc4-e21608900313" providerId="ADAL" clId="{50C335B8-C3FF-450C-8A73-9A5CE02820B2}" dt="2024-09-11T13:45:39.200" v="293" actId="6549"/>
        <pc:sldMkLst>
          <pc:docMk/>
          <pc:sldMk cId="1218267637" sldId="300"/>
        </pc:sldMkLst>
        <pc:spChg chg="mod">
          <ac:chgData name="Nicolás Rodríguez Uribe" userId="743eddab-4d2c-4c93-bdc4-e21608900313" providerId="ADAL" clId="{50C335B8-C3FF-450C-8A73-9A5CE02820B2}" dt="2024-09-11T13:45:39.200" v="293" actId="6549"/>
          <ac:spMkLst>
            <pc:docMk/>
            <pc:sldMk cId="1218267637" sldId="300"/>
            <ac:spMk id="5" creationId="{CA4367EF-420F-8AB9-B445-DF046B536613}"/>
          </ac:spMkLst>
        </pc:spChg>
      </pc:sldChg>
      <pc:sldChg chg="modSp add mod ord">
        <pc:chgData name="Nicolás Rodríguez Uribe" userId="743eddab-4d2c-4c93-bdc4-e21608900313" providerId="ADAL" clId="{50C335B8-C3FF-450C-8A73-9A5CE02820B2}" dt="2024-09-11T13:45:44.370" v="294" actId="6549"/>
        <pc:sldMkLst>
          <pc:docMk/>
          <pc:sldMk cId="2317777915" sldId="301"/>
        </pc:sldMkLst>
        <pc:spChg chg="mod">
          <ac:chgData name="Nicolás Rodríguez Uribe" userId="743eddab-4d2c-4c93-bdc4-e21608900313" providerId="ADAL" clId="{50C335B8-C3FF-450C-8A73-9A5CE02820B2}" dt="2024-09-11T13:45:44.370" v="294" actId="6549"/>
          <ac:spMkLst>
            <pc:docMk/>
            <pc:sldMk cId="2317777915" sldId="301"/>
            <ac:spMk id="5" creationId="{CA4367EF-420F-8AB9-B445-DF046B5366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702EC-E07C-461F-9AE8-5D13CA0BA2CF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F779-D5B0-4629-AB7B-680D4D369F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738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55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42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7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557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606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436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010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49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97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18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50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65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399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06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882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561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164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06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725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99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873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44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923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09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06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46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95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1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04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1000" y="-32400"/>
            <a:ext cx="7707240" cy="104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30" b="1" spc="-1">
                <a:solidFill>
                  <a:srgbClr val="C9211E"/>
                </a:solidFill>
                <a:latin typeface="Corbel"/>
              </a:rPr>
              <a:t>Click to edit the title text format</a:t>
            </a:r>
            <a:endParaRPr lang="en-US" sz="4000" b="0" strike="noStrike" spc="-1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19040" y="1582560"/>
            <a:ext cx="11251680" cy="4589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>
                <a:latin typeface="Söhne"/>
              </a:defRPr>
            </a:lvl1pPr>
          </a:lstStyle>
          <a:p>
            <a:pPr algn="ctr"/>
            <a:endParaRPr lang="es-E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6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8D0B-7D4B-E666-8770-B405641A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693F-C037-2ED3-238C-59757025D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A11E-D207-634F-1812-FA49BA5F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C71BE-8CCC-3FD2-3770-AB54B87D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622D5-36C6-757A-387B-1A255AF6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0AB4-5925-1D12-BB30-61C87585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52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8B80-6FB8-4A7B-9AE7-1A9B8F0E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4144E-F330-8DF6-B188-D57EF5025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75CD-FF03-06C8-9E6A-DF0AA194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646A-D311-85B8-9B71-706570C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B12D-256D-B13A-FED2-7BDC044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6CED6-CBDC-6A37-56B8-59DE82781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150ED-655B-9BD2-AB90-6036CBBA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ED52-E73C-8B75-7148-F8769BC3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23D7-281F-1469-F5FF-5CAAF37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9D2C-2BCA-A1B3-7BDA-192D772F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7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66880" y="485640"/>
            <a:ext cx="10972320" cy="66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19040" y="1582560"/>
            <a:ext cx="11251680" cy="458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C4C4C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7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6880" y="485640"/>
            <a:ext cx="10972320" cy="66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en-US" sz="4000" b="0" strike="noStrike" spc="-1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19040" y="1582560"/>
            <a:ext cx="11251680" cy="4589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>
                <a:latin typeface="Söhne"/>
              </a:defRPr>
            </a:lvl1pPr>
          </a:lstStyle>
          <a:p>
            <a:pPr algn="ctr"/>
            <a:endParaRPr lang="es-E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07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CF33EC33-4B36-5544-9724-F18BD395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baseline="0">
                <a:solidFill>
                  <a:srgbClr val="CB0017"/>
                </a:solidFill>
                <a:latin typeface="Söhne"/>
                <a:cs typeface="Times New Roman" panose="02020603050405020304" pitchFamily="18" charset="0"/>
              </a:defRPr>
            </a:lvl1pPr>
          </a:lstStyle>
          <a:p>
            <a:endParaRPr lang="en-US" sz="4000" b="0" strike="noStrike" spc="-1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D9FF66F-DA14-FCE2-B527-D7226B72029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8438760" cy="4589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buClr>
                <a:srgbClr val="CB0017"/>
              </a:buClr>
              <a:defRPr sz="3600">
                <a:latin typeface="Söhne"/>
                <a:cs typeface="Quire Sans" panose="020B0502040400020003" pitchFamily="34" charset="0"/>
              </a:defRPr>
            </a:lvl1pPr>
          </a:lstStyle>
          <a:p>
            <a:pPr algn="ctr"/>
            <a:endParaRPr lang="es-ES" sz="3200" b="0" strike="noStrike" spc="-1" dirty="0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4EBA95-125B-D05D-FC5C-899BD5F0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3875" y="6505020"/>
            <a:ext cx="524774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20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CC8-A8B5-153C-387B-906BCA32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0E74-379E-DFFC-0CD6-7865C3EB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49F8-8CED-49DB-4A36-38A4741A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BF5B-9580-AADF-8A41-8927D24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39A4-7ED7-07BB-F5AD-A8AED06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43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D047-47C2-51D3-4BA2-71DFD9AD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5E2A-74F2-9775-48CE-783554DA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EF781-E97E-76AB-9533-57F2BAE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1BD4-4894-5A50-FCD2-1D1511A5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1FC9-95F2-A4EB-C630-8D27FBFB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391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31EA-D083-FBBA-E9E7-1B41D0DA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A69D-261F-5C51-60DD-0F399D537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5E8B0-BDB4-44A9-133D-905D4879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53AD7-6A4C-8FA9-4019-7AE639CF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61B42-98D9-06C5-7CA2-2999DF97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7B7-CEF7-1374-D6C1-0F60AD7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55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CA69-EA6C-DEF3-35CF-A1FEDBAC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CBB7-AD4F-9E69-9350-B6BB6C87F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9B408-E54C-C120-351C-ADF62E3D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0F3A9-2703-E2F8-D325-F3C66B390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A3AC-4A4A-38DB-3C55-2949F77DF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6D448-7913-48EF-A229-8EF36966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FD8A2-DDC8-0994-DD38-BE6522DB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6604F-1596-5A14-F4C1-EA5F682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9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D1C7-FF8C-6D82-4401-A2FE6BC6F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3122-0C49-B387-2BCA-F1186DCA2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8D1A-6574-5307-649D-385660C0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628D-8D58-A983-234A-DCFC16AD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A6C5-B9EA-25C7-94B3-D75AD816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75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FB29-EE28-1FF6-A336-53F8933B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B5199-96BF-8044-C8D5-70C4BF5E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898AD-B888-296D-76E7-A46DD664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152C9-DB55-9313-1628-97529437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45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AFD53-DDB4-0EE7-C123-509F554E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5C9E7-B3BD-2ACB-ACE2-0EAAE6C9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038FD-C168-07B7-5987-03463408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216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F82C-B5DA-DFAE-80E9-CBE4E23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CD57-CF33-646B-8329-499DB745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2226-BEF8-5683-D7B3-D3363AFC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20B1-D414-675F-F01E-2C8AC7CB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FFE63-3DEC-49A6-9DFB-790BEE2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837C-F940-108D-7F2C-31C639B0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566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27A7-3F23-467C-8616-7121B12B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91AA2-ADEA-10E8-81DD-881A11CD4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EA926-0DD8-CF86-2EA4-C346B30F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8F60-39E5-F038-7F8F-07CF4D9E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2252-DE85-B5CE-51E2-5A329F52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DF584-02F0-19E4-2E13-29A4F21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75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820-8AF5-1E62-A046-581DDD2E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CB83-EE90-B3E7-A5CD-1F1B07EA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954F-0589-4A6E-CB12-0A23C3D9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99D2-DEEE-0772-FEF5-C93A4E5A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CF78-BDE4-E25C-F6BA-FE9C5550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525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408B8-C8D0-56C0-7ADE-57053860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B0286-59AE-7C4B-9F0D-6CEE2EE4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BE8F-27A8-7563-78F6-A303A12B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FFC5-0357-FEE2-66E9-CB9473EC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1434-0845-A838-1902-F6CA77DF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7145-6311-8478-4FF7-D964F8F3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FBBC-9E14-8DB7-2CA1-835C9896E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9699-8A00-88D9-B1DA-1C194D93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0647-4942-555F-A334-688EAC65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270B-76B8-6034-3DA6-878CAE23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48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28E6-5315-658B-260B-43AFB7E1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821F-7548-D1D0-F853-863218B5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3738-90A6-9CAA-F629-161B12E4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2FF1-B294-B9EB-4BDC-FD0CDA58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63D2-B3E9-FC0E-DC80-D89DCF84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4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D7DC-C609-4F62-9402-FA01774D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9BD2-6EA3-D38F-2EE6-D0337B75E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B930B-821A-DACC-46B1-2C4B44FA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30C28-974B-5FBA-39BA-674E4C64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E487-BB42-8861-8121-E3DF322A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FB79-FECB-1F4F-1E22-E483A93C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1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4361-DDC6-5281-819C-051FD5BB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2A9B-ED8C-3B5F-61F0-67161A06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33908-5FBA-8654-5AAE-F38D704C5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86522-7A99-52DC-97AE-A3BE58E1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24D9E-D06B-A8A3-FD52-E4914CE5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C0DCD-2AFF-20AC-C265-B591B668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1596A-33D9-57E1-4016-CB5A7A26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EBFF1-6E55-CE88-90B0-436882A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56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B069-34E6-4EF8-6989-AE89B0E3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0D5A3-F6E9-A050-6D11-23EA05AE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829F4-71C0-1EBC-34DB-DCD844C6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14FC-572B-BFB3-6C75-273644F6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5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AFD6D-4A03-2E52-F752-09F4BA7D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E0D27-AFCE-0129-073A-5A797842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85E6-E347-9B1E-5226-38860035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AD72-9E19-D0CC-786B-B3716626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508C-7E02-B1E3-022C-17723B9D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F22AD-2331-0D47-84A4-016D608C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296F-6ED9-4BFB-BDEE-3671C0A8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6C4D4-C338-D94E-D6A0-50E0EE3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C79D-78F2-790B-359F-F64B3296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2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8 Rectángulo_2">
            <a:extLst>
              <a:ext uri="{FF2B5EF4-FFF2-40B4-BE49-F238E27FC236}">
                <a16:creationId xmlns:a16="http://schemas.microsoft.com/office/drawing/2014/main" id="{A30849E4-1099-6697-4E31-94A70AAD25E3}"/>
              </a:ext>
            </a:extLst>
          </p:cNvPr>
          <p:cNvSpPr/>
          <p:nvPr userDrawn="1"/>
        </p:nvSpPr>
        <p:spPr>
          <a:xfrm>
            <a:off x="-1" y="5949756"/>
            <a:ext cx="12192001" cy="928315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8" name="32 Rectángulo">
            <a:extLst>
              <a:ext uri="{FF2B5EF4-FFF2-40B4-BE49-F238E27FC236}">
                <a16:creationId xmlns:a16="http://schemas.microsoft.com/office/drawing/2014/main" id="{E3C80A5F-50DD-A4E3-3250-3998DCB8EB25}"/>
              </a:ext>
            </a:extLst>
          </p:cNvPr>
          <p:cNvSpPr/>
          <p:nvPr userDrawn="1"/>
        </p:nvSpPr>
        <p:spPr>
          <a:xfrm flipV="1">
            <a:off x="359" y="-11164"/>
            <a:ext cx="12191641" cy="253439"/>
          </a:xfrm>
          <a:prstGeom prst="rect">
            <a:avLst/>
          </a:prstGeom>
          <a:solidFill>
            <a:srgbClr val="CB001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A10D2B2-6AA0-9A2F-0926-113B081EE13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14799" y="5018956"/>
            <a:ext cx="3962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2 Rectángulo">
            <a:extLst>
              <a:ext uri="{FF2B5EF4-FFF2-40B4-BE49-F238E27FC236}">
                <a16:creationId xmlns:a16="http://schemas.microsoft.com/office/drawing/2014/main" id="{2B9908EF-321C-44D3-7683-85AE0E35EE64}"/>
              </a:ext>
            </a:extLst>
          </p:cNvPr>
          <p:cNvSpPr/>
          <p:nvPr userDrawn="1"/>
        </p:nvSpPr>
        <p:spPr>
          <a:xfrm flipV="1">
            <a:off x="359" y="-11164"/>
            <a:ext cx="12191641" cy="253439"/>
          </a:xfrm>
          <a:prstGeom prst="rect">
            <a:avLst/>
          </a:prstGeom>
          <a:solidFill>
            <a:srgbClr val="CB001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32 Rectángulo">
            <a:extLst>
              <a:ext uri="{FF2B5EF4-FFF2-40B4-BE49-F238E27FC236}">
                <a16:creationId xmlns:a16="http://schemas.microsoft.com/office/drawing/2014/main" id="{FBCB3CC0-E4BC-B4E6-51BD-CB7EFB49383B}"/>
              </a:ext>
            </a:extLst>
          </p:cNvPr>
          <p:cNvSpPr/>
          <p:nvPr userDrawn="1"/>
        </p:nvSpPr>
        <p:spPr>
          <a:xfrm>
            <a:off x="0" y="992658"/>
            <a:ext cx="12191641" cy="45719"/>
          </a:xfrm>
          <a:prstGeom prst="rect">
            <a:avLst/>
          </a:prstGeom>
          <a:solidFill>
            <a:srgbClr val="CB001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0C145F7-DDE3-95E4-AD7A-88BB9D98F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3875" y="6505020"/>
            <a:ext cx="524774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31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colas.rodriguez@urjc.es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nicolas.rodriguez@urjc.e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1BAE244-2406-09C7-E8D8-EFA74BA239B2}"/>
              </a:ext>
            </a:extLst>
          </p:cNvPr>
          <p:cNvSpPr txBox="1">
            <a:spLocks/>
          </p:cNvSpPr>
          <p:nvPr/>
        </p:nvSpPr>
        <p:spPr>
          <a:xfrm>
            <a:off x="246888" y="509432"/>
            <a:ext cx="11667743" cy="38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4800" b="1" spc="-1" dirty="0">
                <a:solidFill>
                  <a:srgbClr val="CB0017"/>
                </a:solidFill>
                <a:latin typeface="Corbel"/>
              </a:rPr>
              <a:t>Grado en Ingeniería del Software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4800" b="1" spc="-1" dirty="0">
                <a:solidFill>
                  <a:srgbClr val="CB0017"/>
                </a:solidFill>
                <a:latin typeface="Corbel"/>
              </a:rPr>
              <a:t>Investigación Operativa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s-ES" sz="4800" b="1" spc="-1" dirty="0">
              <a:solidFill>
                <a:srgbClr val="CB0017"/>
              </a:solidFill>
              <a:latin typeface="Corbe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BLOQUE II. MODELOS DETERMINISTAS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Tema 2: Optimización Lineal Continua</a:t>
            </a:r>
          </a:p>
        </p:txBody>
      </p:sp>
      <p:sp>
        <p:nvSpPr>
          <p:cNvPr id="3" name="7 CuadroTexto_3">
            <a:extLst>
              <a:ext uri="{FF2B5EF4-FFF2-40B4-BE49-F238E27FC236}">
                <a16:creationId xmlns:a16="http://schemas.microsoft.com/office/drawing/2014/main" id="{8DEC0EF6-361E-0192-1263-123293496F7F}"/>
              </a:ext>
            </a:extLst>
          </p:cNvPr>
          <p:cNvSpPr/>
          <p:nvPr/>
        </p:nvSpPr>
        <p:spPr>
          <a:xfrm>
            <a:off x="4850400" y="6109234"/>
            <a:ext cx="249120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latin typeface="Corbel"/>
              </a:rPr>
              <a:t>Nicolás Rodríguez</a:t>
            </a: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latin typeface="Corbel"/>
                <a:hlinkClick r:id="rId2"/>
              </a:rPr>
              <a:t>nicolas.rodriguez@urjc.es</a:t>
            </a:r>
            <a:endParaRPr lang="en-US" sz="1600" spc="-1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" name="Forma libre: forma 421">
            <a:extLst>
              <a:ext uri="{FF2B5EF4-FFF2-40B4-BE49-F238E27FC236}">
                <a16:creationId xmlns:a16="http://schemas.microsoft.com/office/drawing/2014/main" id="{EDE3D86E-5564-7827-58E0-3D3BA69429A9}"/>
              </a:ext>
            </a:extLst>
          </p:cNvPr>
          <p:cNvSpPr/>
          <p:nvPr/>
        </p:nvSpPr>
        <p:spPr>
          <a:xfrm>
            <a:off x="9568836" y="6109234"/>
            <a:ext cx="2491200" cy="651776"/>
          </a:xfrm>
          <a:custGeom>
            <a:avLst/>
            <a:gdLst/>
            <a:ahLst/>
            <a:cxnLst/>
            <a:rect l="0" t="0" r="r" b="b"/>
            <a:pathLst>
              <a:path w="2178" h="625">
                <a:moveTo>
                  <a:pt x="488" y="260"/>
                </a:moveTo>
                <a:cubicBezTo>
                  <a:pt x="470" y="228"/>
                  <a:pt x="440" y="215"/>
                  <a:pt x="405" y="215"/>
                </a:cubicBezTo>
                <a:cubicBezTo>
                  <a:pt x="355" y="215"/>
                  <a:pt x="314" y="251"/>
                  <a:pt x="314" y="312"/>
                </a:cubicBezTo>
                <a:cubicBezTo>
                  <a:pt x="314" y="374"/>
                  <a:pt x="352" y="409"/>
                  <a:pt x="407" y="409"/>
                </a:cubicBezTo>
                <a:cubicBezTo>
                  <a:pt x="442" y="409"/>
                  <a:pt x="472" y="389"/>
                  <a:pt x="489" y="360"/>
                </a:cubicBezTo>
                <a:lnTo>
                  <a:pt x="450" y="340"/>
                </a:lnTo>
                <a:cubicBezTo>
                  <a:pt x="442" y="361"/>
                  <a:pt x="428" y="367"/>
                  <a:pt x="412" y="367"/>
                </a:cubicBezTo>
                <a:cubicBezTo>
                  <a:pt x="383" y="367"/>
                  <a:pt x="370" y="343"/>
                  <a:pt x="370" y="312"/>
                </a:cubicBezTo>
                <a:cubicBezTo>
                  <a:pt x="370" y="280"/>
                  <a:pt x="381" y="257"/>
                  <a:pt x="412" y="257"/>
                </a:cubicBezTo>
                <a:cubicBezTo>
                  <a:pt x="420" y="257"/>
                  <a:pt x="437" y="261"/>
                  <a:pt x="446" y="282"/>
                </a:cubicBezTo>
                <a:lnTo>
                  <a:pt x="488" y="260"/>
                </a:lnTo>
                <a:moveTo>
                  <a:pt x="308" y="260"/>
                </a:moveTo>
                <a:cubicBezTo>
                  <a:pt x="290" y="228"/>
                  <a:pt x="260" y="215"/>
                  <a:pt x="225" y="215"/>
                </a:cubicBezTo>
                <a:cubicBezTo>
                  <a:pt x="175" y="215"/>
                  <a:pt x="134" y="251"/>
                  <a:pt x="134" y="312"/>
                </a:cubicBezTo>
                <a:cubicBezTo>
                  <a:pt x="134" y="374"/>
                  <a:pt x="172" y="409"/>
                  <a:pt x="227" y="409"/>
                </a:cubicBezTo>
                <a:cubicBezTo>
                  <a:pt x="262" y="409"/>
                  <a:pt x="292" y="389"/>
                  <a:pt x="309" y="360"/>
                </a:cubicBezTo>
                <a:lnTo>
                  <a:pt x="270" y="340"/>
                </a:lnTo>
                <a:cubicBezTo>
                  <a:pt x="262" y="361"/>
                  <a:pt x="249" y="367"/>
                  <a:pt x="232" y="367"/>
                </a:cubicBezTo>
                <a:cubicBezTo>
                  <a:pt x="203" y="367"/>
                  <a:pt x="190" y="343"/>
                  <a:pt x="190" y="312"/>
                </a:cubicBezTo>
                <a:cubicBezTo>
                  <a:pt x="190" y="280"/>
                  <a:pt x="201" y="257"/>
                  <a:pt x="232" y="257"/>
                </a:cubicBezTo>
                <a:cubicBezTo>
                  <a:pt x="240" y="257"/>
                  <a:pt x="257" y="261"/>
                  <a:pt x="266" y="282"/>
                </a:cubicBezTo>
                <a:lnTo>
                  <a:pt x="308" y="260"/>
                </a:lnTo>
                <a:moveTo>
                  <a:pt x="311" y="0"/>
                </a:moveTo>
                <a:cubicBezTo>
                  <a:pt x="226" y="0"/>
                  <a:pt x="150" y="32"/>
                  <a:pt x="92" y="90"/>
                </a:cubicBezTo>
                <a:cubicBezTo>
                  <a:pt x="33" y="151"/>
                  <a:pt x="0" y="230"/>
                  <a:pt x="0" y="312"/>
                </a:cubicBezTo>
                <a:cubicBezTo>
                  <a:pt x="0" y="395"/>
                  <a:pt x="32" y="471"/>
                  <a:pt x="92" y="531"/>
                </a:cubicBezTo>
                <a:cubicBezTo>
                  <a:pt x="151" y="591"/>
                  <a:pt x="229" y="624"/>
                  <a:pt x="311" y="624"/>
                </a:cubicBezTo>
                <a:cubicBezTo>
                  <a:pt x="393" y="624"/>
                  <a:pt x="473" y="591"/>
                  <a:pt x="534" y="531"/>
                </a:cubicBezTo>
                <a:cubicBezTo>
                  <a:pt x="592" y="473"/>
                  <a:pt x="623" y="397"/>
                  <a:pt x="623" y="312"/>
                </a:cubicBezTo>
                <a:cubicBezTo>
                  <a:pt x="623" y="227"/>
                  <a:pt x="592" y="150"/>
                  <a:pt x="533" y="91"/>
                </a:cubicBezTo>
                <a:cubicBezTo>
                  <a:pt x="473" y="32"/>
                  <a:pt x="397" y="0"/>
                  <a:pt x="311" y="0"/>
                </a:cubicBezTo>
                <a:moveTo>
                  <a:pt x="312" y="56"/>
                </a:moveTo>
                <a:cubicBezTo>
                  <a:pt x="382" y="56"/>
                  <a:pt x="444" y="83"/>
                  <a:pt x="493" y="131"/>
                </a:cubicBezTo>
                <a:cubicBezTo>
                  <a:pt x="541" y="179"/>
                  <a:pt x="567" y="243"/>
                  <a:pt x="567" y="312"/>
                </a:cubicBezTo>
                <a:cubicBezTo>
                  <a:pt x="567" y="382"/>
                  <a:pt x="542" y="443"/>
                  <a:pt x="494" y="490"/>
                </a:cubicBezTo>
                <a:cubicBezTo>
                  <a:pt x="443" y="540"/>
                  <a:pt x="379" y="566"/>
                  <a:pt x="312" y="566"/>
                </a:cubicBezTo>
                <a:cubicBezTo>
                  <a:pt x="244" y="566"/>
                  <a:pt x="181" y="540"/>
                  <a:pt x="132" y="491"/>
                </a:cubicBezTo>
                <a:cubicBezTo>
                  <a:pt x="84" y="442"/>
                  <a:pt x="57" y="378"/>
                  <a:pt x="57" y="312"/>
                </a:cubicBezTo>
                <a:cubicBezTo>
                  <a:pt x="57" y="244"/>
                  <a:pt x="84" y="180"/>
                  <a:pt x="132" y="131"/>
                </a:cubicBezTo>
                <a:cubicBezTo>
                  <a:pt x="180" y="82"/>
                  <a:pt x="242" y="56"/>
                  <a:pt x="312" y="56"/>
                </a:cubicBezTo>
                <a:moveTo>
                  <a:pt x="1095" y="0"/>
                </a:moveTo>
                <a:cubicBezTo>
                  <a:pt x="1009" y="0"/>
                  <a:pt x="936" y="30"/>
                  <a:pt x="876" y="91"/>
                </a:cubicBezTo>
                <a:cubicBezTo>
                  <a:pt x="815" y="153"/>
                  <a:pt x="784" y="227"/>
                  <a:pt x="784" y="312"/>
                </a:cubicBezTo>
                <a:cubicBezTo>
                  <a:pt x="784" y="397"/>
                  <a:pt x="815" y="470"/>
                  <a:pt x="876" y="531"/>
                </a:cubicBezTo>
                <a:cubicBezTo>
                  <a:pt x="938" y="593"/>
                  <a:pt x="1011" y="623"/>
                  <a:pt x="1095" y="623"/>
                </a:cubicBezTo>
                <a:cubicBezTo>
                  <a:pt x="1181" y="623"/>
                  <a:pt x="1255" y="592"/>
                  <a:pt x="1318" y="531"/>
                </a:cubicBezTo>
                <a:cubicBezTo>
                  <a:pt x="1378" y="472"/>
                  <a:pt x="1407" y="399"/>
                  <a:pt x="1407" y="312"/>
                </a:cubicBezTo>
                <a:cubicBezTo>
                  <a:pt x="1407" y="225"/>
                  <a:pt x="1377" y="151"/>
                  <a:pt x="1317" y="91"/>
                </a:cubicBezTo>
                <a:cubicBezTo>
                  <a:pt x="1256" y="30"/>
                  <a:pt x="1183" y="0"/>
                  <a:pt x="1095" y="0"/>
                </a:cubicBezTo>
                <a:moveTo>
                  <a:pt x="1096" y="56"/>
                </a:moveTo>
                <a:cubicBezTo>
                  <a:pt x="1167" y="56"/>
                  <a:pt x="1227" y="81"/>
                  <a:pt x="1276" y="131"/>
                </a:cubicBezTo>
                <a:cubicBezTo>
                  <a:pt x="1326" y="180"/>
                  <a:pt x="1351" y="241"/>
                  <a:pt x="1351" y="312"/>
                </a:cubicBezTo>
                <a:cubicBezTo>
                  <a:pt x="1351" y="383"/>
                  <a:pt x="1327" y="443"/>
                  <a:pt x="1278" y="490"/>
                </a:cubicBezTo>
                <a:cubicBezTo>
                  <a:pt x="1226" y="541"/>
                  <a:pt x="1166" y="566"/>
                  <a:pt x="1096" y="566"/>
                </a:cubicBezTo>
                <a:cubicBezTo>
                  <a:pt x="1027" y="566"/>
                  <a:pt x="966" y="541"/>
                  <a:pt x="916" y="491"/>
                </a:cubicBezTo>
                <a:cubicBezTo>
                  <a:pt x="866" y="440"/>
                  <a:pt x="840" y="381"/>
                  <a:pt x="840" y="312"/>
                </a:cubicBezTo>
                <a:cubicBezTo>
                  <a:pt x="840" y="243"/>
                  <a:pt x="866" y="183"/>
                  <a:pt x="917" y="131"/>
                </a:cubicBezTo>
                <a:cubicBezTo>
                  <a:pt x="966" y="81"/>
                  <a:pt x="1026" y="56"/>
                  <a:pt x="1096" y="56"/>
                </a:cubicBezTo>
                <a:moveTo>
                  <a:pt x="1139" y="154"/>
                </a:moveTo>
                <a:cubicBezTo>
                  <a:pt x="1139" y="178"/>
                  <a:pt x="1120" y="198"/>
                  <a:pt x="1096" y="198"/>
                </a:cubicBezTo>
                <a:cubicBezTo>
                  <a:pt x="1072" y="198"/>
                  <a:pt x="1052" y="178"/>
                  <a:pt x="1052" y="154"/>
                </a:cubicBezTo>
                <a:cubicBezTo>
                  <a:pt x="1052" y="130"/>
                  <a:pt x="1072" y="111"/>
                  <a:pt x="1096" y="111"/>
                </a:cubicBezTo>
                <a:cubicBezTo>
                  <a:pt x="1120" y="111"/>
                  <a:pt x="1139" y="130"/>
                  <a:pt x="1139" y="154"/>
                </a:cubicBezTo>
                <a:moveTo>
                  <a:pt x="1180" y="235"/>
                </a:moveTo>
                <a:cubicBezTo>
                  <a:pt x="1180" y="224"/>
                  <a:pt x="1171" y="215"/>
                  <a:pt x="1159" y="215"/>
                </a:cubicBezTo>
                <a:lnTo>
                  <a:pt x="1032" y="215"/>
                </a:lnTo>
                <a:cubicBezTo>
                  <a:pt x="1021" y="215"/>
                  <a:pt x="1012" y="224"/>
                  <a:pt x="1012" y="235"/>
                </a:cubicBezTo>
                <a:lnTo>
                  <a:pt x="1012" y="362"/>
                </a:lnTo>
                <a:lnTo>
                  <a:pt x="1047" y="362"/>
                </a:lnTo>
                <a:lnTo>
                  <a:pt x="1047" y="513"/>
                </a:lnTo>
                <a:lnTo>
                  <a:pt x="1144" y="513"/>
                </a:lnTo>
                <a:lnTo>
                  <a:pt x="1144" y="362"/>
                </a:lnTo>
                <a:lnTo>
                  <a:pt x="1180" y="362"/>
                </a:lnTo>
                <a:lnTo>
                  <a:pt x="1180" y="235"/>
                </a:lnTo>
                <a:moveTo>
                  <a:pt x="1731" y="261"/>
                </a:moveTo>
                <a:lnTo>
                  <a:pt x="1704" y="261"/>
                </a:lnTo>
                <a:lnTo>
                  <a:pt x="1764" y="329"/>
                </a:lnTo>
                <a:lnTo>
                  <a:pt x="1825" y="261"/>
                </a:lnTo>
                <a:lnTo>
                  <a:pt x="1803" y="261"/>
                </a:lnTo>
                <a:cubicBezTo>
                  <a:pt x="1808" y="228"/>
                  <a:pt x="1837" y="207"/>
                  <a:pt x="1870" y="209"/>
                </a:cubicBezTo>
                <a:cubicBezTo>
                  <a:pt x="1872" y="210"/>
                  <a:pt x="1873" y="209"/>
                  <a:pt x="1874" y="209"/>
                </a:cubicBezTo>
                <a:cubicBezTo>
                  <a:pt x="1929" y="209"/>
                  <a:pt x="1951" y="251"/>
                  <a:pt x="1953" y="312"/>
                </a:cubicBezTo>
                <a:cubicBezTo>
                  <a:pt x="1954" y="376"/>
                  <a:pt x="1918" y="415"/>
                  <a:pt x="1874" y="414"/>
                </a:cubicBezTo>
                <a:cubicBezTo>
                  <a:pt x="1829" y="413"/>
                  <a:pt x="1812" y="392"/>
                  <a:pt x="1805" y="359"/>
                </a:cubicBezTo>
                <a:lnTo>
                  <a:pt x="1724" y="359"/>
                </a:lnTo>
                <a:cubicBezTo>
                  <a:pt x="1737" y="435"/>
                  <a:pt x="1793" y="479"/>
                  <a:pt x="1873" y="479"/>
                </a:cubicBezTo>
                <a:cubicBezTo>
                  <a:pt x="1962" y="479"/>
                  <a:pt x="2027" y="404"/>
                  <a:pt x="2027" y="312"/>
                </a:cubicBezTo>
                <a:cubicBezTo>
                  <a:pt x="2027" y="213"/>
                  <a:pt x="1963" y="144"/>
                  <a:pt x="1873" y="144"/>
                </a:cubicBezTo>
                <a:cubicBezTo>
                  <a:pt x="1870" y="144"/>
                  <a:pt x="1867" y="144"/>
                  <a:pt x="1865" y="144"/>
                </a:cubicBezTo>
                <a:cubicBezTo>
                  <a:pt x="1864" y="144"/>
                  <a:pt x="1863" y="144"/>
                  <a:pt x="1863" y="144"/>
                </a:cubicBezTo>
                <a:cubicBezTo>
                  <a:pt x="1807" y="145"/>
                  <a:pt x="1731" y="185"/>
                  <a:pt x="1731" y="261"/>
                </a:cubicBezTo>
                <a:moveTo>
                  <a:pt x="1858" y="0"/>
                </a:moveTo>
                <a:cubicBezTo>
                  <a:pt x="1690" y="5"/>
                  <a:pt x="1554" y="143"/>
                  <a:pt x="1554" y="312"/>
                </a:cubicBezTo>
                <a:cubicBezTo>
                  <a:pt x="1554" y="484"/>
                  <a:pt x="1694" y="623"/>
                  <a:pt x="1866" y="623"/>
                </a:cubicBezTo>
                <a:cubicBezTo>
                  <a:pt x="2038" y="623"/>
                  <a:pt x="2177" y="484"/>
                  <a:pt x="2177" y="312"/>
                </a:cubicBezTo>
                <a:cubicBezTo>
                  <a:pt x="2177" y="140"/>
                  <a:pt x="2037" y="0"/>
                  <a:pt x="1866" y="0"/>
                </a:cubicBezTo>
                <a:cubicBezTo>
                  <a:pt x="1863" y="0"/>
                  <a:pt x="1860" y="0"/>
                  <a:pt x="1858" y="0"/>
                </a:cubicBezTo>
                <a:moveTo>
                  <a:pt x="1857" y="54"/>
                </a:moveTo>
                <a:cubicBezTo>
                  <a:pt x="1860" y="54"/>
                  <a:pt x="1863" y="54"/>
                  <a:pt x="1866" y="54"/>
                </a:cubicBezTo>
                <a:cubicBezTo>
                  <a:pt x="2008" y="54"/>
                  <a:pt x="2124" y="169"/>
                  <a:pt x="2124" y="312"/>
                </a:cubicBezTo>
                <a:cubicBezTo>
                  <a:pt x="2124" y="454"/>
                  <a:pt x="2008" y="570"/>
                  <a:pt x="1866" y="570"/>
                </a:cubicBezTo>
                <a:cubicBezTo>
                  <a:pt x="1723" y="570"/>
                  <a:pt x="1608" y="454"/>
                  <a:pt x="1608" y="312"/>
                </a:cubicBezTo>
                <a:cubicBezTo>
                  <a:pt x="1608" y="172"/>
                  <a:pt x="1719" y="58"/>
                  <a:pt x="1857" y="54"/>
                </a:cubicBezTo>
                <a:close/>
              </a:path>
            </a:pathLst>
          </a:custGeom>
          <a:solidFill>
            <a:srgbClr val="666666"/>
          </a:solidFill>
          <a:ln w="0">
            <a:noFill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Petroquímica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pPr algn="l"/>
            <a:r>
              <a:rPr lang="es-ES" sz="3200" b="1" dirty="0"/>
              <a:t>Análisis de Resultados:</a:t>
            </a:r>
          </a:p>
          <a:p>
            <a:pPr algn="l"/>
            <a:r>
              <a:rPr lang="es-ES" sz="2800" dirty="0"/>
              <a:t>Consumo de PTA: 0.950𝑥 + 0.920𝑦 = 0.950(0) + 0.920(304.35)=280 T</a:t>
            </a:r>
          </a:p>
          <a:p>
            <a:pPr algn="l"/>
            <a:r>
              <a:rPr lang="es-ES" sz="2800" dirty="0"/>
              <a:t>Se utiliza toda la disponibilidad de PTA (280 toneladas).</a:t>
            </a:r>
          </a:p>
          <a:p>
            <a:pPr algn="l"/>
            <a:r>
              <a:rPr lang="es-ES" sz="2800" dirty="0"/>
              <a:t>Consumo de MEG:  0.370𝑥 + 0.340𝑦= 0.370(0) + 0.340(304.35)=103.48 T</a:t>
            </a:r>
          </a:p>
          <a:p>
            <a:pPr algn="l"/>
            <a:r>
              <a:rPr lang="es-ES" sz="2800" dirty="0"/>
              <a:t>Se utiliza 103.48 toneladas de MEG, quedando una disponibilidad restante de: 170 − 103.48 = 66.52.</a:t>
            </a:r>
          </a:p>
          <a:p>
            <a:pPr algn="l"/>
            <a:r>
              <a:rPr lang="es-ES" sz="2800" dirty="0"/>
              <a:t>Hay MEG disponible que no se utiliza, pero la disponibilidad de PTA limita la producción adicional.</a:t>
            </a:r>
          </a:p>
          <a:p>
            <a:pPr algn="l"/>
            <a:r>
              <a:rPr lang="es-ES" sz="2800" dirty="0"/>
              <a:t>¿Qué precio tendríamos que poner al PET-envase para que fuera rentable de fabricar?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4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Petroquímica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pPr algn="l"/>
            <a:r>
              <a:rPr lang="es-ES" sz="3200" b="1" dirty="0"/>
              <a:t>Paso 1: Entender por qué no se produce PET-envase</a:t>
            </a:r>
          </a:p>
          <a:p>
            <a:pPr algn="l"/>
            <a:r>
              <a:rPr lang="es-ES" sz="3200" dirty="0"/>
              <a:t>Beneficio por tonelada:</a:t>
            </a:r>
          </a:p>
          <a:p>
            <a:pPr lvl="1"/>
            <a:r>
              <a:rPr lang="es-ES" sz="2000" dirty="0"/>
              <a:t>PET-envase: 32 euros/tonelada</a:t>
            </a:r>
          </a:p>
          <a:p>
            <a:pPr lvl="1"/>
            <a:r>
              <a:rPr lang="es-ES" sz="2000" dirty="0"/>
              <a:t>PET-fibra: 38 euros/tonelada</a:t>
            </a:r>
          </a:p>
          <a:p>
            <a:r>
              <a:rPr lang="es-ES" sz="3200" dirty="0"/>
              <a:t>Consumo de materia:</a:t>
            </a:r>
          </a:p>
          <a:p>
            <a:pPr algn="l"/>
            <a:r>
              <a:rPr lang="es-ES" sz="3200" dirty="0"/>
              <a:t>Disponibilidad de materias primas:</a:t>
            </a:r>
          </a:p>
          <a:p>
            <a:pPr lvl="1"/>
            <a:r>
              <a:rPr lang="es-ES" sz="2000" dirty="0"/>
              <a:t>PTA: 280 toneladas</a:t>
            </a:r>
          </a:p>
          <a:p>
            <a:pPr lvl="1"/>
            <a:r>
              <a:rPr lang="es-ES" sz="2000" dirty="0"/>
              <a:t>MEG: 170 toneladas</a:t>
            </a:r>
          </a:p>
          <a:p>
            <a:r>
              <a:rPr lang="es-ES" sz="3200" dirty="0"/>
              <a:t>El PET-fibra tiene un mayor beneficio por tonelada y consume menos materias primas por tonelada producida en comparación con el PET-envase. Por lo tanto, es más rentable y eficiente producir PET-fibra bajo las condiciones actuales.</a:t>
            </a:r>
            <a:endParaRPr lang="es-E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11</a:t>
            </a:fld>
            <a:endParaRPr lang="es-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2B361A-F9AB-04A0-25BF-377FF6449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32195"/>
              </p:ext>
            </p:extLst>
          </p:nvPr>
        </p:nvGraphicFramePr>
        <p:xfrm>
          <a:off x="5752083" y="2466170"/>
          <a:ext cx="5916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8">
                  <a:extLst>
                    <a:ext uri="{9D8B030D-6E8A-4147-A177-3AD203B41FA5}">
                      <a16:colId xmlns:a16="http://schemas.microsoft.com/office/drawing/2014/main" val="1335110701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1750415241"/>
                    </a:ext>
                  </a:extLst>
                </a:gridCol>
                <a:gridCol w="3014070">
                  <a:extLst>
                    <a:ext uri="{9D8B030D-6E8A-4147-A177-3AD203B41FA5}">
                      <a16:colId xmlns:a16="http://schemas.microsoft.com/office/drawing/2014/main" val="151620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Materia 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PET-envase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PET-fibra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5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Petroquímica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/>
              </p:cNvSpPr>
              <p:nvPr>
                <p:ph type="subTitle" idx="10"/>
              </p:nvPr>
            </p:nvSpPr>
            <p:spPr>
              <a:xfrm>
                <a:off x="314280" y="1582560"/>
                <a:ext cx="11490624" cy="4589280"/>
              </a:xfrm>
            </p:spPr>
            <p:txBody>
              <a:bodyPr/>
              <a:lstStyle/>
              <a:p>
                <a:pPr algn="l"/>
                <a:r>
                  <a:rPr lang="es-ES" sz="3200" b="1" dirty="0"/>
                  <a:t>Paso 2: Calcular el beneficio por unidad de materia prima</a:t>
                </a:r>
                <a:br>
                  <a:rPr lang="es-ES" sz="3200" b="1" dirty="0"/>
                </a:br>
                <a:endParaRPr lang="es-ES" sz="3200" b="1" dirty="0"/>
              </a:p>
              <a:p>
                <a:pPr algn="l"/>
                <a:endParaRPr lang="es-ES" sz="2800" b="1" dirty="0"/>
              </a:p>
              <a:p>
                <a:pPr algn="l"/>
                <a:r>
                  <a:rPr lang="es-ES" sz="2800" dirty="0"/>
                  <a:t>Para que el PET-envase sea competitivo, su beneficio por unidad de materia prima debe ser al menos igual al del PET-fibra.</a:t>
                </a:r>
              </a:p>
              <a:p>
                <a:pPr algn="l"/>
                <a:r>
                  <a:rPr lang="es-ES" sz="2800" dirty="0" err="1"/>
                  <a:t>Beneficio</a:t>
                </a:r>
                <a:r>
                  <a:rPr lang="es-ES" sz="2800" baseline="-25000" dirty="0" err="1"/>
                  <a:t>Envase</a:t>
                </a:r>
                <a:r>
                  <a:rPr lang="es-E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den>
                    </m:f>
                  </m:oMath>
                </a14:m>
                <a:r>
                  <a:rPr lang="es-ES" sz="2800" dirty="0"/>
                  <a:t>​ ≈ 33.68 euros/tonelada de PTA</a:t>
                </a:r>
              </a:p>
              <a:p>
                <a:r>
                  <a:rPr lang="es-ES" sz="2800" dirty="0" err="1"/>
                  <a:t>Beneficio</a:t>
                </a:r>
                <a:r>
                  <a:rPr lang="es-ES" sz="2800" baseline="-25000" dirty="0" err="1"/>
                  <a:t>Fibra</a:t>
                </a:r>
                <a:r>
                  <a:rPr lang="es-E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0.92</m:t>
                        </m:r>
                      </m:den>
                    </m:f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800" dirty="0"/>
                  <a:t>​ ≈ 41.3 euros/tonelada de PTA</a:t>
                </a:r>
              </a:p>
              <a:p>
                <a:pPr algn="l"/>
                <a:endParaRPr lang="es-ES" sz="2800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0"/>
              </p:nvPr>
            </p:nvSpPr>
            <p:spPr>
              <a:xfrm>
                <a:off x="314280" y="1582560"/>
                <a:ext cx="11490624" cy="4589280"/>
              </a:xfrm>
              <a:blipFill>
                <a:blip r:embed="rId2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25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Petroquímica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/>
              </p:cNvSpPr>
              <p:nvPr>
                <p:ph type="subTitle" idx="10"/>
              </p:nvPr>
            </p:nvSpPr>
            <p:spPr>
              <a:xfrm>
                <a:off x="314280" y="1582560"/>
                <a:ext cx="11490624" cy="4589280"/>
              </a:xfrm>
            </p:spPr>
            <p:txBody>
              <a:bodyPr/>
              <a:lstStyle/>
              <a:p>
                <a:pPr algn="l"/>
                <a:r>
                  <a:rPr lang="es-ES" sz="3200" b="1" dirty="0"/>
                  <a:t>Paso 3: Determinar el precio necesario para el PET-envase</a:t>
                </a:r>
                <a:br>
                  <a:rPr lang="es-ES" sz="2800" b="1" dirty="0"/>
                </a:br>
                <a:endParaRPr lang="es-ES" sz="2800" b="1" dirty="0"/>
              </a:p>
              <a:p>
                <a:pPr algn="l"/>
                <a:endParaRPr lang="es-ES" sz="2800" b="1" dirty="0"/>
              </a:p>
              <a:p>
                <a:pPr algn="l"/>
                <a:r>
                  <a:rPr lang="es-ES" sz="2800" dirty="0"/>
                  <a:t>Para que el PET-envase sea tan atractivo como el PET-fibra en términos de beneficio por tonelada de PTA, necesitamos encontrar el nuevo beneficio por tonelada de PET-envase (𝑃P) que satisfaga la siguiente condición:</a:t>
                </a:r>
              </a:p>
              <a:p>
                <a:pPr algn="l"/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0.95</m:t>
                          </m:r>
                        </m:den>
                      </m:f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s-ES" sz="2800"/>
                        <m:t> 41.30</m:t>
                      </m:r>
                    </m:oMath>
                  </m:oMathPara>
                </a14:m>
                <a:endParaRPr lang="es-ES" sz="2800" dirty="0"/>
              </a:p>
              <a:p>
                <a:pPr marL="0" indent="0">
                  <a:buNone/>
                </a:pPr>
                <a:r>
                  <a:rPr lang="es-ES" sz="2800" dirty="0"/>
                  <a:t>Despejamos </a:t>
                </a:r>
                <a:r>
                  <a:rPr lang="es-ES" sz="2800" i="1" dirty="0"/>
                  <a:t>P</a:t>
                </a:r>
              </a:p>
              <a:p>
                <a:pPr marL="0" indent="0">
                  <a:buNone/>
                </a:pPr>
                <a:r>
                  <a:rPr lang="es-ES" sz="2800" i="1" dirty="0">
                    <a:ea typeface="Cambria Math" panose="020405030504060302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E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s-ES" sz="2800"/>
                      <m:t> 41.30</m:t>
                    </m:r>
                    <m:r>
                      <m:rPr>
                        <m:nor/>
                      </m:rPr>
                      <a:rPr lang="es-ES" sz="2800" b="0" i="0" smtClean="0"/>
                      <m:t> ∗ 0.95 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≈39.24 €/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s-ES" sz="2800" dirty="0"/>
              </a:p>
              <a:p>
                <a:pPr marL="0" indent="0">
                  <a:buNone/>
                </a:pPr>
                <a:endParaRPr lang="es-ES" sz="2800" i="1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0"/>
              </p:nvPr>
            </p:nvSpPr>
            <p:spPr>
              <a:xfrm>
                <a:off x="314280" y="1582560"/>
                <a:ext cx="11490624" cy="4589280"/>
              </a:xfrm>
              <a:blipFill>
                <a:blip r:embed="rId2"/>
                <a:stretch>
                  <a:fillRect l="-2016" t="-12367" r="-12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99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Petroquímica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14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/>
              <p:nvPr/>
            </p:nvSpPr>
            <p:spPr>
              <a:xfrm>
                <a:off x="314666" y="1391161"/>
                <a:ext cx="3048142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=39.24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+38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:​ 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0.950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+0.920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≤280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0.370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+0.340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≤170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≥0​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6" y="1391161"/>
                <a:ext cx="3048142" cy="1661993"/>
              </a:xfrm>
              <a:prstGeom prst="rect">
                <a:avLst/>
              </a:prstGeom>
              <a:blipFill>
                <a:blip r:embed="rId2"/>
                <a:stretch>
                  <a:fillRect l="-1400" r="-2000" b="-32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4AE2511B-E958-22BB-078D-C0F5EC7F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987" y="1158022"/>
            <a:ext cx="4681901" cy="54476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Importar el módulo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gurobipy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gurobipy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GRB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Crear un nuevo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Producción_PET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las variables de decisión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x: Toneladas de PET-envase a producir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y: Toneladas de PET-fibra a producir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PET_envase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PET_fibra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Establecer la función objetivo: Maximizar Z = 32x + 38y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modelo.setObjective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39.24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38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y, GRB.MAXIMIZE)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Agregar las restricciones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 PTA: 0.950x + 0.920y ≤ 280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0.950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0.920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280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Restricción_PTA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 MEG: 0.370x + 0.340y ≤ 170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0.370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0.340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170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Restricción_MEG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Optimizar el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modelo.optimize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modelo.status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GRB.OPTIMAL: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Imprimir los resultados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f"Toneladas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PET-envase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toneladas"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f"Toneladas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PET-fibra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toneladas"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f"Beneficio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máximo: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modelo.ObjVal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euros"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18F04-E40B-EE5C-1ACB-2EF44D65C948}"/>
              </a:ext>
            </a:extLst>
          </p:cNvPr>
          <p:cNvSpPr txBox="1"/>
          <p:nvPr/>
        </p:nvSpPr>
        <p:spPr>
          <a:xfrm>
            <a:off x="314666" y="3424975"/>
            <a:ext cx="6227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Toneladas de PET-envase a producir: 294.74 toneladas</a:t>
            </a:r>
          </a:p>
          <a:p>
            <a:r>
              <a:rPr lang="es-ES" dirty="0"/>
              <a:t>Toneladas de PET-fibra a producir: 0.00 toneladas</a:t>
            </a:r>
          </a:p>
          <a:p>
            <a:r>
              <a:rPr lang="es-ES" dirty="0"/>
              <a:t>Beneficio máximo: 11565.47 euros</a:t>
            </a:r>
          </a:p>
        </p:txBody>
      </p:sp>
    </p:spTree>
    <p:extLst>
      <p:ext uri="{BB962C8B-B14F-4D97-AF65-F5344CB8AC3E}">
        <p14:creationId xmlns:p14="http://schemas.microsoft.com/office/powerpoint/2010/main" val="245757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Explotación minera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pPr algn="l"/>
            <a:r>
              <a:rPr lang="es-ES" sz="2800" dirty="0"/>
              <a:t>Una empresa minera produce lignito y antracita. Puede vender toda la producción que obtenga de ambos minerales con un beneficio unitario de 24 y 18 euros por tonelada vendida, respectivamente. El proceso de producción está dividido en tres fases: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1600" dirty="0"/>
              <a:t>Se corta el mineral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1600" dirty="0"/>
              <a:t>Se procede al tamizado y a la selección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1600" dirty="0"/>
              <a:t>Se produce el lavado.</a:t>
            </a:r>
          </a:p>
          <a:p>
            <a:r>
              <a:rPr lang="es-ES" sz="2800" dirty="0"/>
              <a:t>La producción requiere del uso de maquinaria. Las necesidades en cada una de las tres fases durante los tiempos y la disponibilidad máxima de cada tipo de máquinas son: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¿Cuántas toneladas de cada clase de carbón debe producir al día?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449E4B-592E-48AA-583B-9C1735660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22937"/>
              </p:ext>
            </p:extLst>
          </p:nvPr>
        </p:nvGraphicFramePr>
        <p:xfrm>
          <a:off x="2013712" y="4693560"/>
          <a:ext cx="8442135" cy="1478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46135">
                  <a:extLst>
                    <a:ext uri="{9D8B030D-6E8A-4147-A177-3AD203B41FA5}">
                      <a16:colId xmlns:a16="http://schemas.microsoft.com/office/drawing/2014/main" val="29461919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6640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2630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5850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Tamizado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Lavado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8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Lignito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Antracita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1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Disponibilidad máxima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2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Explotación minera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16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/>
              <p:nvPr/>
            </p:nvSpPr>
            <p:spPr>
              <a:xfrm>
                <a:off x="314666" y="1391161"/>
                <a:ext cx="2743572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:​ 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≤12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≥0​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6" y="1391161"/>
                <a:ext cx="2743572" cy="1938992"/>
              </a:xfrm>
              <a:prstGeom prst="rect">
                <a:avLst/>
              </a:prstGeom>
              <a:blipFill>
                <a:blip r:embed="rId2"/>
                <a:stretch>
                  <a:fillRect l="-1778" r="-2222" b="-2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E818F04-E40B-EE5C-1ACB-2EF44D65C948}"/>
              </a:ext>
            </a:extLst>
          </p:cNvPr>
          <p:cNvSpPr txBox="1"/>
          <p:nvPr/>
        </p:nvSpPr>
        <p:spPr>
          <a:xfrm>
            <a:off x="314666" y="3424975"/>
            <a:ext cx="6227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Toneladas de Lignito a producir: 0.80 toneladas</a:t>
            </a:r>
          </a:p>
          <a:p>
            <a:r>
              <a:rPr lang="es-ES" dirty="0"/>
              <a:t>Toneladas de Antracita a producir: 2.40 toneladas</a:t>
            </a:r>
          </a:p>
          <a:p>
            <a:r>
              <a:rPr lang="es-ES" dirty="0"/>
              <a:t>Beneficio máximo: 62.40 euros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4BECB3-399E-9F01-D5C9-9CFB23F5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353" y="1070484"/>
            <a:ext cx="5626522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Importar el módulo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gurobipy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gurobipy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GRB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Crear un nuevo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"Explotación minera"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las variables de decisión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x: Toneladas de Lignito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y: Toneladas de Antracita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PET_envase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PET_fibra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Establecer la función objetivo: Maximizar Z = 24x + 18y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modelo.setObjective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24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18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y, GRB.MAXIMIZE)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Agregar las restricciones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del corte: 3x + 4y ≤ 12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Restricción_Corte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del tamizado 3x + 3y ≤ 10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Restricción_Tamizado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#Restricción del lavado 4x + 2y ≤ 8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Restricción_Lavado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Optimizar el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modelo.optimize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modelo.status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GRB.OPTIMAL: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Imprimir los resultados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f"Toneladas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Lignito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toneladas"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f"Toneladas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Antracita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toneladas"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f"Beneficio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máximo: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modelo.ObjVal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euros"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Aceites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sz="2800" dirty="0"/>
              <a:t>Una fábrica produce aceite mezclando aceites refinados, dos de origen vegetal y tres de origen no vegetal. </a:t>
            </a:r>
          </a:p>
          <a:p>
            <a:r>
              <a:rPr lang="es-ES" sz="2800" dirty="0"/>
              <a:t>En un mes sólo es posible refinar 200 toneladas de vegetal y 250 de no vegetal. </a:t>
            </a:r>
          </a:p>
          <a:p>
            <a:r>
              <a:rPr lang="es-ES" sz="2800" dirty="0"/>
              <a:t>El aceite resultante debe cumplir un valor de dureza comprendido entre 3 y 6. El coste de una tonelada para cada aceite refinado junto con su dureza aparecen en la siguiente tabla:</a:t>
            </a:r>
          </a:p>
          <a:p>
            <a:endParaRPr lang="es-ES" sz="2800" b="1" dirty="0"/>
          </a:p>
          <a:p>
            <a:endParaRPr lang="es-ES" sz="2800" b="1" dirty="0"/>
          </a:p>
          <a:p>
            <a:r>
              <a:rPr lang="es-ES" sz="2800" dirty="0"/>
              <a:t>Se trata de refinar las cantidades apropiadas de cada aceite a fin de maximizar el beneficio de la producción final sabiendo que una tonelada del aceite producido se vende a 150.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17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0C089-F11D-A6F8-FFDA-CD894924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" t="7440" r="2679"/>
          <a:stretch/>
        </p:blipFill>
        <p:spPr>
          <a:xfrm>
            <a:off x="2401822" y="4087368"/>
            <a:ext cx="7388353" cy="9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7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Aceites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18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/>
              <p:nvPr/>
            </p:nvSpPr>
            <p:spPr>
              <a:xfrm>
                <a:off x="314666" y="1391161"/>
                <a:ext cx="5757217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−110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− 120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−130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𝑛𝑣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−110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𝑛𝑣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−115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𝑛𝑣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:​ 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250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8.8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+6.1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+4.2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8.8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+6.1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+4.2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≥0​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6" y="1391161"/>
                <a:ext cx="5757217" cy="2492990"/>
              </a:xfrm>
              <a:prstGeom prst="rect">
                <a:avLst/>
              </a:prstGeom>
              <a:blipFill>
                <a:blip r:embed="rId2"/>
                <a:stretch>
                  <a:fillRect l="-1483" b="-7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1C4439-923C-C61F-C331-7F5AEBBB8EF4}"/>
              </a:ext>
            </a:extLst>
          </p:cNvPr>
          <p:cNvSpPr txBox="1"/>
          <p:nvPr/>
        </p:nvSpPr>
        <p:spPr>
          <a:xfrm>
            <a:off x="314666" y="4255972"/>
            <a:ext cx="62270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Solución Óptima:</a:t>
            </a:r>
          </a:p>
          <a:p>
            <a:r>
              <a:rPr lang="es-ES" dirty="0"/>
              <a:t>v1 = 159.26</a:t>
            </a:r>
          </a:p>
          <a:p>
            <a:r>
              <a:rPr lang="es-ES" dirty="0"/>
              <a:t>v2 = 40.74</a:t>
            </a:r>
          </a:p>
          <a:p>
            <a:r>
              <a:rPr lang="es-ES" dirty="0"/>
              <a:t>nv1 = 0.00</a:t>
            </a:r>
          </a:p>
          <a:p>
            <a:r>
              <a:rPr lang="es-ES" dirty="0"/>
              <a:t>nv2 = 250.00</a:t>
            </a:r>
          </a:p>
          <a:p>
            <a:r>
              <a:rPr lang="es-ES" dirty="0"/>
              <a:t>nv3 = 0.00</a:t>
            </a:r>
          </a:p>
          <a:p>
            <a:r>
              <a:rPr lang="es-ES" dirty="0"/>
              <a:t>y  = 450.00</a:t>
            </a:r>
          </a:p>
          <a:p>
            <a:r>
              <a:rPr lang="es-ES" dirty="0"/>
              <a:t>Valor óptimo de la función objetivo Z = 17592.59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4A0B28-446E-00B8-947A-0BF2BA443F3B}"/>
                  </a:ext>
                </a:extLst>
              </p:cNvPr>
              <p:cNvSpPr txBox="1"/>
              <p:nvPr/>
            </p:nvSpPr>
            <p:spPr>
              <a:xfrm>
                <a:off x="5849198" y="1323155"/>
                <a:ext cx="6227064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b="1" dirty="0"/>
                  <a:t>Límite superior de dureza del aceite producido:</a:t>
                </a:r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8.8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+6.1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+4.2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La </a:t>
                </a:r>
                <a:r>
                  <a:rPr lang="es-ES" b="1" dirty="0"/>
                  <a:t>dureza total</a:t>
                </a:r>
                <a:r>
                  <a:rPr lang="es-ES" dirty="0"/>
                  <a:t> del aceite producido no puede superar </a:t>
                </a:r>
                <a:r>
                  <a:rPr lang="es-ES" b="1" dirty="0"/>
                  <a:t>6 unidades por unidad de producto</a:t>
                </a:r>
                <a:r>
                  <a:rPr lang="es-E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La expresión del lado izquierdo representa la </a:t>
                </a:r>
                <a:r>
                  <a:rPr lang="es-ES" b="1" dirty="0"/>
                  <a:t>dureza total aportada por cada tipo de aceite</a:t>
                </a:r>
                <a:r>
                  <a:rPr lang="es-ES" dirty="0"/>
                  <a:t>, y al dividir por </a:t>
                </a:r>
                <a:r>
                  <a:rPr lang="es-ES" i="1" dirty="0"/>
                  <a:t>t</a:t>
                </a:r>
                <a:r>
                  <a:rPr lang="es-ES" dirty="0"/>
                  <a:t> (producción total), se obtiene la </a:t>
                </a:r>
                <a:r>
                  <a:rPr lang="es-ES" b="1" dirty="0"/>
                  <a:t>dureza promedio</a:t>
                </a:r>
                <a:r>
                  <a:rPr lang="es-ES" dirty="0"/>
                  <a:t>, que debe ser menor o igual a 6.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De manera análoga, se repite para la cota inferior de dureza.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4A0B28-446E-00B8-947A-0BF2BA4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98" y="1323155"/>
                <a:ext cx="6227064" cy="2585323"/>
              </a:xfrm>
              <a:prstGeom prst="rect">
                <a:avLst/>
              </a:prstGeom>
              <a:blipFill>
                <a:blip r:embed="rId3"/>
                <a:stretch>
                  <a:fillRect l="-881" t="-1179" b="-2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60CB99-CD00-E316-3516-65A2031718F9}"/>
                  </a:ext>
                </a:extLst>
              </p:cNvPr>
              <p:cNvSpPr txBox="1"/>
              <p:nvPr/>
            </p:nvSpPr>
            <p:spPr>
              <a:xfrm>
                <a:off x="5849198" y="4280299"/>
                <a:ext cx="622706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b="1" dirty="0"/>
                  <a:t>Relación entre variables y producción total:</a:t>
                </a:r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𝑛𝑣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La </a:t>
                </a:r>
                <a:r>
                  <a:rPr lang="es-ES" b="1" dirty="0"/>
                  <a:t>producción total</a:t>
                </a:r>
                <a:r>
                  <a:rPr lang="es-ES" dirty="0"/>
                  <a:t> de aceite (t) es igual a la suma de las cantidades producidas de cada tipo de aceite.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60CB99-CD00-E316-3516-65A20317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98" y="4280299"/>
                <a:ext cx="6227064" cy="1200329"/>
              </a:xfrm>
              <a:prstGeom prst="rect">
                <a:avLst/>
              </a:prstGeom>
              <a:blipFill>
                <a:blip r:embed="rId4"/>
                <a:stretch>
                  <a:fillRect l="-881" t="-2538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00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Aceites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19</a:t>
            </a:fld>
            <a:endParaRPr lang="es-E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28E671-8D58-393C-AF6D-B15D4D237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87" y="1334374"/>
            <a:ext cx="5495544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Importar el módulo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gurobipy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gurobipy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GRB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Crear un nuevo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Optimization_Model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las variables de decisión (todas no negativas)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v1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"v1"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v2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nv1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"nv1"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nv2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"nv2"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nv3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"nv3"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"y"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Establecer la función objetivo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model.setObjective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-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v1 -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v2 -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130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nv1 -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nv2 -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nv3,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GRB.MAXIMIZE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Agregar las restricciones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1: v1 + v2 &lt;= 200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(v1 + v2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Capacidad_Vegetal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2: nv1 + nv2 + nv3 &lt;= 250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(nv1 + nv2 + nv3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Capacidad_NoVegetal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3: 8.8*v1 + 6.1*v2 + 2*nv1 + 4.2*nv2 + 5*nv3 &lt;= 6*y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8.8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v1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6.1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v2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nv1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4.2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nv2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nv3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Dureza_Superior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FD2C2D-4C95-1AC0-C157-59F85F17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44" y="1334374"/>
            <a:ext cx="5717831" cy="40626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4: 8.8*v1 + 6.1*v2 + 2*nv1 + 4.2*nv2 + 5*nv3 &gt;= 3*y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model.addConstr(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8.8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v1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6.1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v2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nv1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4.2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nv2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nv3 &gt;=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y,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"Dureza_Inferior"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5: v1 + v2 + nv1 + nv2 + nv3 == y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model.addConstr(v1 + v2 + nv1 + nv2 + nv3 == y,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"Produccion_Total"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Optimizar el modelo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model.optimize()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model.status == GRB.OPTIMAL: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Solución Óptima:"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f"v1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v1.X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f"v2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v2.X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f"nv1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nv1.X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f"nv2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nv2.X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f"nv3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nv3.X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f"y 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y.X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f"Valor óptimo de la función objetivo Z 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model.ObjVal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r>
              <a:rPr lang="es-ES" sz="2800" dirty="0"/>
              <a:t>Propiedades del modelo lineal</a:t>
            </a:r>
          </a:p>
          <a:p>
            <a:r>
              <a:rPr lang="es-ES" sz="2800" dirty="0"/>
              <a:t>Asignación de recursos</a:t>
            </a:r>
          </a:p>
          <a:p>
            <a:r>
              <a:rPr lang="es-ES" sz="2800" dirty="0"/>
              <a:t>Fábrica de cervezas</a:t>
            </a:r>
          </a:p>
          <a:p>
            <a:r>
              <a:rPr lang="es-ES" sz="2800" dirty="0"/>
              <a:t>Petroquímica</a:t>
            </a:r>
          </a:p>
          <a:p>
            <a:r>
              <a:rPr lang="es-ES" sz="2800" dirty="0"/>
              <a:t>Aceites</a:t>
            </a:r>
          </a:p>
          <a:p>
            <a:r>
              <a:rPr lang="es-ES" sz="2800" dirty="0"/>
              <a:t>Whiskies</a:t>
            </a:r>
          </a:p>
          <a:p>
            <a:r>
              <a:rPr lang="es-ES" sz="2800" dirty="0"/>
              <a:t>Análisis de sensibilidad</a:t>
            </a:r>
          </a:p>
          <a:p>
            <a:r>
              <a:rPr lang="es-ES" sz="2800" dirty="0"/>
              <a:t>Valores sombra</a:t>
            </a:r>
          </a:p>
          <a:p>
            <a:r>
              <a:rPr lang="es-ES" sz="2800" dirty="0"/>
              <a:t>Restricciones activas</a:t>
            </a:r>
          </a:p>
          <a:p>
            <a:r>
              <a:rPr lang="es-ES" sz="2800" dirty="0"/>
              <a:t>Aleaciones</a:t>
            </a:r>
          </a:p>
          <a:p>
            <a:r>
              <a:rPr lang="es-ES" sz="2800" dirty="0" err="1"/>
              <a:t>PCIngredients</a:t>
            </a:r>
            <a:endParaRPr lang="es-E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41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Whiskies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586412"/>
            <a:ext cx="11490624" cy="4589280"/>
          </a:xfrm>
        </p:spPr>
        <p:txBody>
          <a:bodyPr/>
          <a:lstStyle/>
          <a:p>
            <a:r>
              <a:rPr lang="es-ES" sz="2800" dirty="0"/>
              <a:t>Una destilería produce whisky mezclando diferentes tipos de whiskies refinados: uno de origen escocés y dos de origen irlandés. En un mes, solo es posible refinar 200 barriles de whisky escocés y 250 barriles de whisky irlandés.</a:t>
            </a:r>
          </a:p>
          <a:p>
            <a:r>
              <a:rPr lang="es-ES" sz="2800" dirty="0"/>
              <a:t>El whisky resultante debe cumplir un valor de graduación alcohólica comprendido entre 40% y 46%. El coste por barril y la graduación alcohólica de cada tipo de whisky refinado aparecen en la siguiente tabla: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Se busca determinar las cantidades apropiadas de cada tipo de whisky a mezclar para maximizar el beneficio de la producción final, sabiendo que un barril del whisky producido se vende a 500 euros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20</a:t>
            </a:fld>
            <a:endParaRPr lang="es-E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6B11CF-D81F-F636-2603-DC7B9904E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94165"/>
              </p:ext>
            </p:extLst>
          </p:nvPr>
        </p:nvGraphicFramePr>
        <p:xfrm>
          <a:off x="1967991" y="3963348"/>
          <a:ext cx="84235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93">
                  <a:extLst>
                    <a:ext uri="{9D8B030D-6E8A-4147-A177-3AD203B41FA5}">
                      <a16:colId xmlns:a16="http://schemas.microsoft.com/office/drawing/2014/main" val="25161341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2066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030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803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Tipo de Whisky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Origen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Coste (€)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/>
                        <a:t>Graduación (%)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64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Whisky Escocés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Escocés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14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Whisky Irlandés Tipo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Irlandés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22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Whisky Irlandés Tipo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Irlandés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06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Whiskies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21</a:t>
            </a:fld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C4439-923C-C61F-C331-7F5AEBBB8EF4}"/>
              </a:ext>
            </a:extLst>
          </p:cNvPr>
          <p:cNvSpPr txBox="1"/>
          <p:nvPr/>
        </p:nvSpPr>
        <p:spPr>
          <a:xfrm>
            <a:off x="314666" y="4255972"/>
            <a:ext cx="62270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Solución Óptima:</a:t>
            </a:r>
          </a:p>
          <a:p>
            <a:r>
              <a:rPr lang="es-ES" dirty="0" err="1"/>
              <a:t>we</a:t>
            </a:r>
            <a:r>
              <a:rPr lang="es-ES" dirty="0"/>
              <a:t> (Whisky Escocés)          = 200.00 barriles</a:t>
            </a:r>
          </a:p>
          <a:p>
            <a:r>
              <a:rPr lang="es-ES" dirty="0"/>
              <a:t>wi1 (Whisky Irlandés Tipo 1) = 250.00 barriles</a:t>
            </a:r>
          </a:p>
          <a:p>
            <a:r>
              <a:rPr lang="es-ES" dirty="0"/>
              <a:t>wi2 (Whisky Irlandés Tipo 2) = 0.00 barriles</a:t>
            </a:r>
          </a:p>
          <a:p>
            <a:r>
              <a:rPr lang="es-ES" dirty="0"/>
              <a:t>B (Producción Total)         = 450.00 barriles</a:t>
            </a:r>
          </a:p>
          <a:p>
            <a:r>
              <a:rPr lang="es-ES" dirty="0"/>
              <a:t>Beneficio Máximo Z           = 102500.00 euros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EAD02017-EE78-8603-8938-457E6272359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532120" y="2019426"/>
            <a:ext cx="6135624" cy="2236546"/>
          </a:xfrm>
        </p:spPr>
        <p:txBody>
          <a:bodyPr/>
          <a:lstStyle/>
          <a:p>
            <a:pPr marL="0" indent="0">
              <a:buNone/>
            </a:pPr>
            <a:r>
              <a:rPr lang="es-ES" sz="3600" b="1" dirty="0"/>
              <a:t>Análisis de resultados:</a:t>
            </a:r>
          </a:p>
          <a:p>
            <a:endParaRPr lang="es-ES" b="1" dirty="0"/>
          </a:p>
          <a:p>
            <a:r>
              <a:rPr lang="es-ES" sz="2800" dirty="0"/>
              <a:t>¿Cómo se calcula el beneficio total de Z?</a:t>
            </a:r>
          </a:p>
          <a:p>
            <a:r>
              <a:rPr lang="es-ES" sz="2800" dirty="0"/>
              <a:t>¿Cuál es la graduación alcohólica promedio de la mezcla?</a:t>
            </a:r>
          </a:p>
          <a:p>
            <a:r>
              <a:rPr lang="es-ES" sz="2800" dirty="0"/>
              <a:t>Dado el modelo anterior, ¿qué modificaciones harías para que se utilice algún barril de whisky irlandés tipo 2?</a:t>
            </a:r>
            <a:endParaRPr lang="es-E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105CA1-E74C-EAD9-30EA-B9B0BAE37964}"/>
                  </a:ext>
                </a:extLst>
              </p:cNvPr>
              <p:cNvSpPr txBox="1"/>
              <p:nvPr/>
            </p:nvSpPr>
            <p:spPr>
              <a:xfrm>
                <a:off x="314666" y="1391161"/>
                <a:ext cx="5201296" cy="276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=500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−250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1 −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i="1" baseline="-25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:​ 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2≤250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+38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1+42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2≥40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+38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1+42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2≤46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s-ES" b="0" i="1" baseline="-25000" smtClean="0">
                          <a:latin typeface="Cambria Math" panose="02040503050406030204" pitchFamily="18" charset="0"/>
                        </a:rPr>
                        <m:t>2≥0</m:t>
                      </m:r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105CA1-E74C-EAD9-30EA-B9B0BAE3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6" y="1391161"/>
                <a:ext cx="5201296" cy="2763642"/>
              </a:xfrm>
              <a:prstGeom prst="rect">
                <a:avLst/>
              </a:prstGeom>
              <a:blipFill>
                <a:blip r:embed="rId2"/>
                <a:stretch>
                  <a:fillRect l="-821" r="-3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25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Whiskies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22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4">
                <a:extLst>
                  <a:ext uri="{FF2B5EF4-FFF2-40B4-BE49-F238E27FC236}">
                    <a16:creationId xmlns:a16="http://schemas.microsoft.com/office/drawing/2014/main" id="{11086793-97BD-2A5D-598D-918AE063EB26}"/>
                  </a:ext>
                </a:extLst>
              </p:cNvPr>
              <p:cNvSpPr>
                <a:spLocks noGrp="1"/>
              </p:cNvSpPr>
              <p:nvPr>
                <p:ph type="subTitle" idx="10"/>
              </p:nvPr>
            </p:nvSpPr>
            <p:spPr>
              <a:xfrm>
                <a:off x="323251" y="1467540"/>
                <a:ext cx="11490624" cy="4589280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s-ES" sz="3200" b="1" dirty="0"/>
                  <a:t>Análisis de Resultados:</a:t>
                </a:r>
              </a:p>
              <a:p>
                <a:r>
                  <a:rPr lang="es-ES" sz="2800" dirty="0"/>
                  <a:t>¿Cómo se calcula el beneficio total de Z?</a:t>
                </a:r>
              </a:p>
              <a:p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/>
                        <m:t>Z</m:t>
                      </m:r>
                      <m:r>
                        <m:rPr>
                          <m:nor/>
                        </m:rPr>
                        <a:rPr lang="es-ES" sz="2800"/>
                        <m:t>​=500</m:t>
                      </m:r>
                      <m:r>
                        <m:rPr>
                          <m:nor/>
                        </m:rPr>
                        <a:rPr lang="es-ES" sz="2800"/>
                        <m:t>B</m:t>
                      </m:r>
                      <m:r>
                        <m:rPr>
                          <m:nor/>
                        </m:rPr>
                        <a:rPr lang="es-ES" sz="2800"/>
                        <m:t>−300</m:t>
                      </m:r>
                      <m:r>
                        <m:rPr>
                          <m:nor/>
                        </m:rPr>
                        <a:rPr lang="es-ES" sz="2800"/>
                        <m:t>we</m:t>
                      </m:r>
                      <m:r>
                        <m:rPr>
                          <m:nor/>
                        </m:rPr>
                        <a:rPr lang="es-ES" sz="2800"/>
                        <m:t>​−250</m:t>
                      </m:r>
                      <m:r>
                        <m:rPr>
                          <m:nor/>
                        </m:rPr>
                        <a:rPr lang="es-ES" sz="2800"/>
                        <m:t>wi</m:t>
                      </m:r>
                      <m:r>
                        <m:rPr>
                          <m:nor/>
                        </m:rPr>
                        <a:rPr lang="es-ES" sz="2800" baseline="-25000"/>
                        <m:t>1​−</m:t>
                      </m:r>
                      <m:r>
                        <m:rPr>
                          <m:nor/>
                        </m:rPr>
                        <a:rPr lang="es-ES" sz="2800"/>
                        <m:t>270</m:t>
                      </m:r>
                      <m:r>
                        <m:rPr>
                          <m:nor/>
                        </m:rPr>
                        <a:rPr lang="es-ES" sz="2800"/>
                        <m:t>wi</m:t>
                      </m:r>
                      <m:r>
                        <m:rPr>
                          <m:nor/>
                        </m:rPr>
                        <a:rPr lang="es-ES" sz="2800" baseline="-25000"/>
                        <m:t>2​</m:t>
                      </m:r>
                    </m:oMath>
                  </m:oMathPara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/>
                        <m:t>=500(450)−300(200)−250(250)−270(0)</m:t>
                      </m:r>
                    </m:oMath>
                  </m:oMathPara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/>
                        <m:t>=225000−60000−62500−0=</m:t>
                      </m:r>
                    </m:oMath>
                  </m:oMathPara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/>
                        <m:t>225000−122500</m:t>
                      </m:r>
                    </m:oMath>
                  </m:oMathPara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/>
                        <m:t>=10</m:t>
                      </m:r>
                      <m:r>
                        <m:rPr>
                          <m:nor/>
                        </m:rPr>
                        <a:rPr lang="es-ES" sz="2800" b="0" i="0" smtClean="0"/>
                        <m:t>2</m:t>
                      </m:r>
                      <m:r>
                        <m:rPr>
                          <m:nor/>
                        </m:rPr>
                        <a:rPr lang="es-ES" sz="2800"/>
                        <m:t>500 </m:t>
                      </m:r>
                      <m:r>
                        <m:rPr>
                          <m:nor/>
                        </m:rPr>
                        <a:rPr lang="es-ES" sz="2800"/>
                        <m:t>euros</m:t>
                      </m:r>
                      <m:r>
                        <m:rPr>
                          <m:nor/>
                        </m:rPr>
                        <a:rPr lang="es-ES" sz="2800"/>
                        <m:t>​</m:t>
                      </m:r>
                    </m:oMath>
                  </m:oMathPara>
                </a14:m>
                <a:endParaRPr lang="es-ES" sz="2800" dirty="0"/>
              </a:p>
              <a:p>
                <a:r>
                  <a:rPr lang="es-ES" sz="2800" dirty="0"/>
                  <a:t>¿Cuál es la graduación alcohólica promedio de la mezcla?</a:t>
                </a:r>
              </a:p>
              <a:p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/>
                        <m:t>Graduaci</m:t>
                      </m:r>
                      <m:r>
                        <m:rPr>
                          <m:nor/>
                        </m:rPr>
                        <a:rPr lang="es-ES" sz="2800" b="0" i="0" smtClean="0"/>
                        <m:t>ó</m:t>
                      </m:r>
                      <m:r>
                        <m:rPr>
                          <m:nor/>
                        </m:rPr>
                        <a:rPr lang="es-ES" sz="2800"/>
                        <m:t>n</m:t>
                      </m:r>
                      <m:r>
                        <m:rPr>
                          <m:nor/>
                        </m:rPr>
                        <a:rPr lang="es-ES" sz="2800"/>
                        <m:t> </m:t>
                      </m:r>
                      <m:r>
                        <m:rPr>
                          <m:nor/>
                        </m:rPr>
                        <a:rPr lang="es-ES" sz="2800"/>
                        <m:t>Promedio</m:t>
                      </m:r>
                      <m:r>
                        <m:rPr>
                          <m:nor/>
                        </m:rPr>
                        <a:rPr lang="es-ES" sz="2800"/>
                        <m:t>=</m:t>
                      </m:r>
                      <m:f>
                        <m:f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𝑤𝑒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+38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s-ES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+42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s-ES" sz="2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nor/>
                        </m:rPr>
                        <a:rPr lang="es-ES" sz="2800"/>
                        <m:t>​​=</m:t>
                      </m:r>
                      <m:f>
                        <m:f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19100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den>
                      </m:f>
                      <m:r>
                        <m:rPr>
                          <m:nor/>
                        </m:rPr>
                        <a:rPr lang="es-ES" sz="2800"/>
                        <m:t>​≈42.44%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9" name="Subtitle 4">
                <a:extLst>
                  <a:ext uri="{FF2B5EF4-FFF2-40B4-BE49-F238E27FC236}">
                    <a16:creationId xmlns:a16="http://schemas.microsoft.com/office/drawing/2014/main" id="{11086793-97BD-2A5D-598D-918AE063E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0"/>
              </p:nvPr>
            </p:nvSpPr>
            <p:spPr>
              <a:xfrm>
                <a:off x="323251" y="1467540"/>
                <a:ext cx="11490624" cy="4589280"/>
              </a:xfrm>
              <a:blipFill>
                <a:blip r:embed="rId2"/>
                <a:stretch>
                  <a:fillRect l="-2122" t="-9695" b="-6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07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Whiskies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23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4">
                <a:extLst>
                  <a:ext uri="{FF2B5EF4-FFF2-40B4-BE49-F238E27FC236}">
                    <a16:creationId xmlns:a16="http://schemas.microsoft.com/office/drawing/2014/main" id="{11086793-97BD-2A5D-598D-918AE063EB26}"/>
                  </a:ext>
                </a:extLst>
              </p:cNvPr>
              <p:cNvSpPr>
                <a:spLocks noGrp="1"/>
              </p:cNvSpPr>
              <p:nvPr>
                <p:ph type="subTitle" idx="10"/>
              </p:nvPr>
            </p:nvSpPr>
            <p:spPr>
              <a:xfrm>
                <a:off x="323251" y="1568124"/>
                <a:ext cx="11490624" cy="4589280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s-ES" sz="3200" b="1" dirty="0"/>
                  <a:t>Análisis de Resultados:</a:t>
                </a:r>
              </a:p>
              <a:p>
                <a:pPr marL="0" indent="0" algn="l">
                  <a:buNone/>
                </a:pPr>
                <a:endParaRPr lang="es-ES" sz="3200" b="1" dirty="0"/>
              </a:p>
              <a:p>
                <a:r>
                  <a:rPr lang="es-ES" sz="2800" dirty="0"/>
                  <a:t>Ajustar parámetro de coste o precio de venta. ¿Reducir coste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s-ES" sz="2800" baseline="-25000"/>
                      <m:t>i</m:t>
                    </m:r>
                    <m:r>
                      <m:rPr>
                        <m:nor/>
                      </m:rPr>
                      <a:rPr lang="es-ES" sz="2800" baseline="-25000"/>
                      <m:t>2</m:t>
                    </m:r>
                  </m:oMath>
                </a14:m>
                <a:r>
                  <a:rPr lang="es-ES" sz="2800" dirty="0"/>
                  <a:t> a 240?</a:t>
                </a:r>
              </a:p>
              <a:p>
                <a:r>
                  <a:rPr lang="es-ES" sz="2800" dirty="0"/>
                  <a:t>Ajustar parámetro de coste o precio de venta. ¿Aumentar coste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s-ES" sz="2800" baseline="-25000"/>
                      <m:t>i</m:t>
                    </m:r>
                    <m:r>
                      <m:rPr>
                        <m:nor/>
                      </m:rPr>
                      <a:rPr lang="es-ES" sz="2800" b="0" i="0" baseline="-25000" smtClean="0"/>
                      <m:t>1</m:t>
                    </m:r>
                  </m:oMath>
                </a14:m>
                <a:r>
                  <a:rPr lang="es-ES" sz="2800" dirty="0"/>
                  <a:t> a 270?</a:t>
                </a:r>
              </a:p>
              <a:p>
                <a:r>
                  <a:rPr lang="es-ES" sz="2800" dirty="0"/>
                  <a:t>Imponer una demanda mínima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800" smtClean="0"/>
                      <m:t>w</m:t>
                    </m:r>
                    <m:r>
                      <m:rPr>
                        <m:nor/>
                      </m:rPr>
                      <a:rPr lang="es-ES" sz="2800" baseline="-25000" smtClean="0"/>
                      <m:t>i</m:t>
                    </m:r>
                    <m:r>
                      <m:rPr>
                        <m:nor/>
                      </m:rPr>
                      <a:rPr lang="es-ES" sz="2800" baseline="-25000" smtClean="0"/>
                      <m:t>2</m:t>
                    </m:r>
                  </m:oMath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s-ES" sz="2800" baseline="-25000"/>
                        <m:t>i</m:t>
                      </m:r>
                      <m:r>
                        <m:rPr>
                          <m:nor/>
                        </m:rPr>
                        <a:rPr lang="es-ES" sz="2800" baseline="-25000"/>
                        <m:t>2</m:t>
                      </m:r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s-ES" sz="2800" b="0" i="0" smtClean="0"/>
                        <m:t>m</m:t>
                      </m:r>
                    </m:oMath>
                  </m:oMathPara>
                </a14:m>
                <a:endParaRPr lang="es-ES" sz="2800" dirty="0"/>
              </a:p>
              <a:p>
                <a:r>
                  <a:rPr lang="es-ES" sz="2800" dirty="0"/>
                  <a:t>Limitar la capacidad de producción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800" smtClean="0"/>
                      <m:t>w</m:t>
                    </m:r>
                    <m:r>
                      <m:rPr>
                        <m:nor/>
                      </m:rPr>
                      <a:rPr lang="es-ES" sz="2800" baseline="-25000" smtClean="0"/>
                      <m:t>i</m:t>
                    </m:r>
                    <m:r>
                      <m:rPr>
                        <m:nor/>
                      </m:rPr>
                      <a:rPr lang="es-ES" sz="2800" b="0" i="0" baseline="-25000" smtClean="0"/>
                      <m:t>1</m:t>
                    </m:r>
                  </m:oMath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s-ES" sz="2800" baseline="-25000"/>
                        <m:t>i</m:t>
                      </m:r>
                      <m:r>
                        <m:rPr>
                          <m:nor/>
                        </m:rPr>
                        <a:rPr lang="es-ES" sz="2800" b="0" i="0" baseline="-25000" smtClean="0"/>
                        <m:t>1</m:t>
                      </m:r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s-E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es-ES" sz="2800" dirty="0"/>
              </a:p>
              <a:p>
                <a:r>
                  <a:rPr lang="es-ES" sz="2800" dirty="0"/>
                  <a:t>Limitar la capacidad de producción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800" smtClean="0"/>
                      <m:t>w</m:t>
                    </m:r>
                    <m:r>
                      <m:rPr>
                        <m:nor/>
                      </m:rPr>
                      <a:rPr lang="es-ES" sz="2800" baseline="-25000" smtClean="0"/>
                      <m:t>i</m:t>
                    </m:r>
                    <m:r>
                      <m:rPr>
                        <m:nor/>
                      </m:rPr>
                      <a:rPr lang="es-ES" sz="2800" b="0" i="0" baseline="-25000" smtClean="0"/>
                      <m:t>1</m:t>
                    </m:r>
                  </m:oMath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sz="28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8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ES" sz="2800" dirty="0"/>
              </a:p>
              <a:p>
                <a:pPr marL="0" indent="0">
                  <a:buNone/>
                </a:pPr>
                <a:endParaRPr lang="es-ES" sz="2800" dirty="0"/>
              </a:p>
            </p:txBody>
          </p:sp>
        </mc:Choice>
        <mc:Fallback xmlns="">
          <p:sp>
            <p:nvSpPr>
              <p:cNvPr id="9" name="Subtitle 4">
                <a:extLst>
                  <a:ext uri="{FF2B5EF4-FFF2-40B4-BE49-F238E27FC236}">
                    <a16:creationId xmlns:a16="http://schemas.microsoft.com/office/drawing/2014/main" id="{11086793-97BD-2A5D-598D-918AE063E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0"/>
              </p:nvPr>
            </p:nvSpPr>
            <p:spPr>
              <a:xfrm>
                <a:off x="323251" y="1568124"/>
                <a:ext cx="11490624" cy="4589280"/>
              </a:xfrm>
              <a:blipFill>
                <a:blip r:embed="rId2"/>
                <a:stretch>
                  <a:fillRect l="-2122" t="-13546" r="-7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66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Análisis de sensibilidad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9564"/>
            <a:ext cx="11490624" cy="4589280"/>
          </a:xfrm>
        </p:spPr>
        <p:txBody>
          <a:bodyPr/>
          <a:lstStyle/>
          <a:p>
            <a:r>
              <a:rPr lang="es-ES" sz="2800" dirty="0"/>
              <a:t>Es una técnica que permite evaluar cómo cambios en los parámetros de un modelo de programación lineal (como los coeficientes de la función objetivo o los recursos disponibles) afectan la solución óptima. </a:t>
            </a:r>
          </a:p>
          <a:p>
            <a:r>
              <a:rPr lang="es-ES" sz="2800" dirty="0"/>
              <a:t>Este análisis es fundamental para entender la robustez de la solución y para tomar decisiones informadas en situaciones de incertidumbre o cambios en el entorno. Tiene los siguientes objetivos.</a:t>
            </a:r>
          </a:p>
          <a:p>
            <a:r>
              <a:rPr lang="es-ES" sz="2800" dirty="0"/>
              <a:t>Evaluar la robustez de la solución óptima:</a:t>
            </a:r>
          </a:p>
          <a:p>
            <a:pPr lvl="1"/>
            <a:r>
              <a:rPr lang="es-ES" sz="1600" dirty="0"/>
              <a:t>Determinar si la solución óptima permanece válida ante pequeños cambios en los parámetros.</a:t>
            </a:r>
          </a:p>
          <a:p>
            <a:pPr lvl="1"/>
            <a:r>
              <a:rPr lang="es-ES" sz="1600" dirty="0"/>
              <a:t>Identificar los rangos de variación de los coeficientes dentro de los cuales la solución óptima no cambia.</a:t>
            </a:r>
          </a:p>
          <a:p>
            <a:r>
              <a:rPr lang="es-ES" sz="2800" dirty="0"/>
              <a:t>Identificar parámetros críticos:</a:t>
            </a:r>
          </a:p>
          <a:p>
            <a:pPr lvl="1"/>
            <a:r>
              <a:rPr lang="es-ES" sz="1600" dirty="0"/>
              <a:t>Detectar qué parámetros tienen mayor impacto en la solución.</a:t>
            </a:r>
          </a:p>
          <a:p>
            <a:pPr lvl="1"/>
            <a:r>
              <a:rPr lang="es-ES" sz="1600" dirty="0"/>
              <a:t>Priorizar la atención en los parámetros más sensibles para una gestión más efectiva.</a:t>
            </a:r>
          </a:p>
          <a:p>
            <a:r>
              <a:rPr lang="es-ES" sz="2800" dirty="0"/>
              <a:t>Facilitar la toma de decisiones bajo incertidumbre:</a:t>
            </a:r>
          </a:p>
          <a:p>
            <a:pPr lvl="1"/>
            <a:r>
              <a:rPr lang="es-ES" sz="1600" dirty="0"/>
              <a:t>Preparar planes de contingencia para diferentes escenarios posibles.</a:t>
            </a:r>
          </a:p>
          <a:p>
            <a:pPr lvl="1"/>
            <a:r>
              <a:rPr lang="es-ES" sz="1600" dirty="0"/>
              <a:t>Evaluar el efecto de cambios futuros en el mercado o en la disponibilidad de recursos.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33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Análisis de sensibilidad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9564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Componentes</a:t>
            </a:r>
          </a:p>
          <a:p>
            <a:r>
              <a:rPr lang="es-ES" sz="2800" dirty="0"/>
              <a:t>Variación en los coeficientes de la función objetivo:</a:t>
            </a:r>
          </a:p>
          <a:p>
            <a:pPr lvl="1"/>
            <a:r>
              <a:rPr lang="es-ES" sz="1600" dirty="0"/>
              <a:t>Analizar cómo cambios en los beneficios o costes unitarios afectan la solución.</a:t>
            </a:r>
          </a:p>
          <a:p>
            <a:pPr lvl="1"/>
            <a:r>
              <a:rPr lang="es-ES" sz="1600" dirty="0"/>
              <a:t>Determinar los rangos de variación para los cuales la solución básica óptima permanece inalterada.</a:t>
            </a:r>
          </a:p>
          <a:p>
            <a:r>
              <a:rPr lang="es-ES" sz="2800" dirty="0"/>
              <a:t>Variación en los recursos disponibles:</a:t>
            </a:r>
          </a:p>
          <a:p>
            <a:pPr lvl="1"/>
            <a:r>
              <a:rPr lang="es-ES" sz="1600" dirty="0"/>
              <a:t>Evaluar el impacto de cambios en las restricciones de disponibilidad de recursos.</a:t>
            </a:r>
          </a:p>
          <a:p>
            <a:pPr lvl="1"/>
            <a:r>
              <a:rPr lang="es-ES" sz="1600" dirty="0"/>
              <a:t>Calcular el valor sombra de los recursos, que indica el incremento en el valor de la función objetivo por unidad adicional de recurso.</a:t>
            </a:r>
          </a:p>
          <a:p>
            <a:r>
              <a:rPr lang="es-ES" sz="2800" dirty="0"/>
              <a:t>Análisis de rangos:</a:t>
            </a:r>
          </a:p>
          <a:p>
            <a:pPr lvl="1"/>
            <a:r>
              <a:rPr lang="es-ES" sz="1600" dirty="0"/>
              <a:t>Rango de optimalidad: Intervalo en el cual los coeficientes de la función objetivo pueden variar sin cambiar la solución óptima.</a:t>
            </a:r>
          </a:p>
          <a:p>
            <a:pPr lvl="1"/>
            <a:r>
              <a:rPr lang="es-ES" sz="1600" dirty="0"/>
              <a:t>Rango de factibilidad: Intervalo en el cual los recursos pueden variar sin que la solución se vuelva </a:t>
            </a:r>
            <a:r>
              <a:rPr lang="es-ES" sz="1600" dirty="0" err="1"/>
              <a:t>infactible</a:t>
            </a:r>
            <a:r>
              <a:rPr lang="es-ES" sz="1600" dirty="0"/>
              <a:t>.</a:t>
            </a:r>
          </a:p>
          <a:p>
            <a:r>
              <a:rPr lang="es-ES" sz="2800" dirty="0"/>
              <a:t>Informes de sensibilidad del software de optimización:</a:t>
            </a:r>
          </a:p>
          <a:p>
            <a:pPr lvl="1"/>
            <a:r>
              <a:rPr lang="es-ES" sz="1600" dirty="0"/>
              <a:t>Herramientas como </a:t>
            </a:r>
            <a:r>
              <a:rPr lang="es-ES" sz="1600" dirty="0" err="1"/>
              <a:t>Gurobi</a:t>
            </a:r>
            <a:r>
              <a:rPr lang="es-ES" sz="1600" dirty="0"/>
              <a:t>, CPLEX o Excel </a:t>
            </a:r>
            <a:r>
              <a:rPr lang="es-ES" sz="1600" dirty="0" err="1"/>
              <a:t>Solver</a:t>
            </a:r>
            <a:r>
              <a:rPr lang="es-ES" sz="1600" dirty="0"/>
              <a:t> proporcionan informes detallados que incluyen valores sombra, rangos de variación y análisis de sensibilidad. </a:t>
            </a:r>
          </a:p>
          <a:p>
            <a:pPr lvl="1"/>
            <a:r>
              <a:rPr lang="es-ES" sz="1600" dirty="0"/>
              <a:t>Se puede realizar un análisis manual utilizando las propiedades de la dualidad y las tablas del método Simplex, es posible calcular manualmente los valores sombra y los rangos de validez.</a:t>
            </a:r>
          </a:p>
          <a:p>
            <a:endParaRPr lang="es-E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259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Valores sombra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9564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Definición</a:t>
            </a:r>
            <a:endParaRPr lang="es-ES" sz="2800" dirty="0"/>
          </a:p>
          <a:p>
            <a:r>
              <a:rPr lang="es-ES" sz="2800" dirty="0"/>
              <a:t>Los valores sombra (o precios dual) representan la tasa de cambio del valor óptimo de la función objetivo por unidad adicional de un recurso disponible. </a:t>
            </a:r>
          </a:p>
          <a:p>
            <a:r>
              <a:rPr lang="es-ES" sz="2800" dirty="0"/>
              <a:t>Indican cuánto aumentaría (o disminuiría) el beneficio total si se incrementa (o reduce) en una unidad el recurso asociado a una restricción activa, manteniendo todo lo demás constante. </a:t>
            </a:r>
          </a:p>
          <a:p>
            <a:pPr marL="0" indent="0">
              <a:buNone/>
            </a:pPr>
            <a:r>
              <a:rPr lang="es-ES" sz="2800" b="1" dirty="0"/>
              <a:t>Interpretación económica</a:t>
            </a:r>
          </a:p>
          <a:p>
            <a:r>
              <a:rPr lang="es-ES" sz="2800" dirty="0"/>
              <a:t>Valor económico de los recursos escasos: </a:t>
            </a:r>
          </a:p>
          <a:p>
            <a:pPr lvl="1"/>
            <a:r>
              <a:rPr lang="es-ES" sz="1600" dirty="0"/>
              <a:t>Los valores sombra reflejan el valor marginal de un recurso. </a:t>
            </a:r>
          </a:p>
          <a:p>
            <a:pPr lvl="1"/>
            <a:r>
              <a:rPr lang="es-ES" sz="1600" dirty="0"/>
              <a:t>Si un recurso es escaso (la restricción está activa), su valor sombra es positivo, indicando que obtener más de ese recurso aumentaría el beneficio total.</a:t>
            </a:r>
          </a:p>
          <a:p>
            <a:r>
              <a:rPr lang="es-ES" sz="2800" dirty="0"/>
              <a:t>Decisiones de inversión:</a:t>
            </a:r>
          </a:p>
          <a:p>
            <a:pPr lvl="1"/>
            <a:r>
              <a:rPr lang="es-ES" sz="1600" dirty="0"/>
              <a:t>Ayudan a decidir si es rentable invertir en obtener más de un recurso limitado</a:t>
            </a:r>
          </a:p>
          <a:p>
            <a:pPr lvl="1"/>
            <a:r>
              <a:rPr lang="es-ES" sz="1600" dirty="0"/>
              <a:t>Ejemplos: contratar más personal o comprar más maquinaria.</a:t>
            </a:r>
          </a:p>
          <a:p>
            <a:pPr lvl="1"/>
            <a:endParaRPr lang="es-E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589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Valores sombra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6" y="1659564"/>
            <a:ext cx="11747425" cy="4589280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Cálculo de los valores sombra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Mediante el problema dual: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Söhne"/>
              </a:rPr>
              <a:t>Cada restricción en el problema primal se corresponde a una variable en el problema dual.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Söhne"/>
              </a:rPr>
              <a:t>Los valores de estas variables duales en la solución óptima son los valores sombra.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Utilizando el método Simplex: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Söhne"/>
              </a:rPr>
              <a:t>En la última tabla óptima del Simplex, los coeficientes de las variables básicas en las ecuaciones correspondientes a las restricciones proporcionan los valores sombra.</a:t>
            </a:r>
          </a:p>
          <a:p>
            <a:pPr marL="0" indent="0">
              <a:buNone/>
            </a:pPr>
            <a:r>
              <a:rPr lang="es-ES" sz="2800" b="1" dirty="0"/>
              <a:t>Características de los valores sombra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Aplicables a restricciones activas: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Söhne"/>
              </a:rPr>
              <a:t>Los valores sombra son generalmente no cero solo para restricciones que están activas (se cumplen con igualdad en la solución óptima).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Rangos de validez: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Söhne"/>
              </a:rPr>
              <a:t>Los valores sombra son válidos dentro de ciertos rangos de variación del recurso.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Söhne"/>
              </a:rPr>
              <a:t>Fuera de estos rangos, el valor sombra puede variar y la solución óptima puede ser diferente.</a:t>
            </a:r>
          </a:p>
          <a:p>
            <a:pPr lvl="1"/>
            <a:endParaRPr lang="es-ES" sz="1600" dirty="0">
              <a:latin typeface="Söhn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73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Restricciones activas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6" y="1659564"/>
            <a:ext cx="11747425" cy="4589280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Definición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Una </a:t>
            </a:r>
            <a:r>
              <a:rPr lang="es-ES" sz="2400" b="1" dirty="0"/>
              <a:t>restricción activa</a:t>
            </a:r>
            <a:r>
              <a:rPr lang="es-ES" sz="2400" dirty="0"/>
              <a:t> es aquella que se cumple con igualdad en la solución óptima. Es decir, el recurso asociado está completamente utilizado, y la restricción limita directamente la solución.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Una </a:t>
            </a:r>
            <a:r>
              <a:rPr lang="es-ES" sz="2400" b="1" dirty="0"/>
              <a:t>restricción no activa</a:t>
            </a:r>
            <a:r>
              <a:rPr lang="es-ES" sz="2400" dirty="0"/>
              <a:t> (o con holgura) es aquella que no se utiliza completamente en la solución óptima; hay recursos sobrantes y la restricción no limita la solución.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0" indent="0">
              <a:buNone/>
            </a:pPr>
            <a:r>
              <a:rPr lang="es-ES" sz="2800" b="1" dirty="0"/>
              <a:t>Identificación de restricciones activas</a:t>
            </a:r>
          </a:p>
          <a:p>
            <a:pPr marL="285750" indent="-285750"/>
            <a:r>
              <a:rPr lang="es-ES" sz="2400" dirty="0"/>
              <a:t>Si en la solución óptima, la restricción se cumple exactamente (el recurso total disponible es igual al recurso utilizado), es una restricción activa.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38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Restricciones activas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6" y="1659564"/>
            <a:ext cx="11747425" cy="4589280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Importancia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Limitan la solución óptima:</a:t>
            </a:r>
            <a:r>
              <a:rPr lang="es-ES" sz="2400" dirty="0"/>
              <a:t> Acotan la región factible donde se encuentra la solución óptima.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Afectan directamente el valor de la función objetivo: Cualquier cambio en una restricción activa puede alterar la solución óptima y el valor de la función objetivo.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Asociadas a valores sombra no cero: Las restricciones activas suelen tener valores sombra distintos de cero, indicando el valor económico del recurso limitado.</a:t>
            </a:r>
          </a:p>
          <a:p>
            <a:pPr marL="0" indent="0">
              <a:buNone/>
            </a:pPr>
            <a:r>
              <a:rPr lang="es-ES" sz="2800" b="1" dirty="0"/>
              <a:t>Restricciones no activas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Recursos con holgura: </a:t>
            </a:r>
            <a:r>
              <a:rPr lang="es-ES" sz="2400" dirty="0"/>
              <a:t>Indican que hay más recurso disponible de lo que se utiliza en la solución óptima.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Valor sombra cero:</a:t>
            </a:r>
            <a:r>
              <a:rPr lang="es-ES" sz="2400" b="1" dirty="0"/>
              <a:t> </a:t>
            </a:r>
            <a:r>
              <a:rPr lang="es-ES" sz="2400" dirty="0"/>
              <a:t>Añadir más de este recurso no mejorará el valor de la función objetivo, ya que no es un recurso limitante.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Posibilidad de reasignación:</a:t>
            </a:r>
            <a:r>
              <a:rPr lang="es-ES" sz="2400" b="1" dirty="0"/>
              <a:t> </a:t>
            </a:r>
            <a:r>
              <a:rPr lang="es-ES" sz="2400" dirty="0">
                <a:latin typeface="Söhne"/>
              </a:rPr>
              <a:t>Se puede considerar reducir el recurso disponible (si es posible) para ahorrar costes, ya que no afecta la solución óptima.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96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Propiedades del modelo lineal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r>
              <a:rPr lang="es-ES" dirty="0"/>
              <a:t>Proporcionalidad</a:t>
            </a:r>
          </a:p>
          <a:p>
            <a:pPr lvl="1"/>
            <a:r>
              <a:rPr lang="es-ES" dirty="0"/>
              <a:t>La contribución al coste y a las restricciones es directamente proporcional al valor de las variables de decisión.</a:t>
            </a:r>
          </a:p>
          <a:p>
            <a:r>
              <a:rPr lang="es-ES" dirty="0" err="1"/>
              <a:t>Aditividad</a:t>
            </a:r>
            <a:endParaRPr lang="es-ES" dirty="0"/>
          </a:p>
          <a:p>
            <a:pPr lvl="1"/>
            <a:r>
              <a:rPr lang="es-ES" dirty="0"/>
              <a:t>El coste y las restricciones son la suma directa de los valores aportados por las variables de decisión.</a:t>
            </a:r>
          </a:p>
          <a:p>
            <a:r>
              <a:rPr lang="es-ES" dirty="0"/>
              <a:t>Divisibilidad</a:t>
            </a:r>
          </a:p>
          <a:p>
            <a:pPr lvl="1"/>
            <a:r>
              <a:rPr lang="es-ES" dirty="0"/>
              <a:t>Las variables de decisión pueden dividirse en cualquier tipo de fracción, es decir, toman como valores números reales.</a:t>
            </a:r>
          </a:p>
          <a:p>
            <a:r>
              <a:rPr lang="es-ES" dirty="0"/>
              <a:t> Determinismo</a:t>
            </a:r>
          </a:p>
          <a:p>
            <a:pPr lvl="1"/>
            <a:r>
              <a:rPr lang="es-ES" dirty="0"/>
              <a:t>Los valores que se relacionan con las variables </a:t>
            </a:r>
            <a:r>
              <a:rPr lang="es-ES"/>
              <a:t>de decisión </a:t>
            </a:r>
            <a:r>
              <a:rPr lang="es-ES" dirty="0"/>
              <a:t>mantienen su valor constante.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6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Aleaciones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9564"/>
            <a:ext cx="11591588" cy="4589280"/>
          </a:xfrm>
        </p:spPr>
        <p:txBody>
          <a:bodyPr/>
          <a:lstStyle/>
          <a:p>
            <a:r>
              <a:rPr lang="es-ES" sz="2800" dirty="0"/>
              <a:t>Una industria siderúrgica va a producir un nuevo tipo de hierro mezclando 4 tipos diferentes de hierro, cada uno de ellos con distinta composición.</a:t>
            </a:r>
          </a:p>
          <a:p>
            <a:r>
              <a:rPr lang="es-ES" sz="2800" dirty="0"/>
              <a:t>Cada tipo de hierro tiene un contenido distinto de Carbono, Silicio y Manganeso.</a:t>
            </a:r>
          </a:p>
          <a:p>
            <a:r>
              <a:rPr lang="es-ES" sz="2800" dirty="0"/>
              <a:t>La tabla siguiente indica </a:t>
            </a:r>
            <a:br>
              <a:rPr lang="es-ES" sz="2800" dirty="0"/>
            </a:br>
            <a:r>
              <a:rPr lang="es-ES" sz="2800" dirty="0"/>
              <a:t>estos contenidos y </a:t>
            </a:r>
            <a:br>
              <a:rPr lang="es-ES" sz="2800" dirty="0"/>
            </a:br>
            <a:r>
              <a:rPr lang="es-ES" sz="2800" dirty="0"/>
              <a:t>el precio unitario para </a:t>
            </a:r>
            <a:br>
              <a:rPr lang="es-ES" sz="2800" dirty="0"/>
            </a:br>
            <a:r>
              <a:rPr lang="es-ES" sz="2800" dirty="0"/>
              <a:t>los cuatro tipos de hierro:</a:t>
            </a:r>
          </a:p>
          <a:p>
            <a:r>
              <a:rPr lang="es-ES" sz="2800" dirty="0"/>
              <a:t>Las exigencias del mercado imponen que el hierro que se va a producir debe cubrir los mínimos y máximos que son los siguientes:</a:t>
            </a:r>
          </a:p>
          <a:p>
            <a:pPr lvl="1"/>
            <a:r>
              <a:rPr lang="es-ES" sz="1600" dirty="0"/>
              <a:t>Mínimos: 2 de Carbono y 2 de Silicio</a:t>
            </a:r>
          </a:p>
          <a:p>
            <a:pPr lvl="1"/>
            <a:r>
              <a:rPr lang="es-ES" sz="1600" dirty="0"/>
              <a:t>Máximos: 4 de Carbono, 5 de Silicio y 1 de Manganeso</a:t>
            </a:r>
          </a:p>
          <a:p>
            <a:r>
              <a:rPr lang="es-ES" sz="2800" dirty="0"/>
              <a:t>La siderúrgica debe producir un lote de 1000 libras de este nuevo tipo de hierro.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30</a:t>
            </a:fld>
            <a:endParaRPr lang="es-E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DDE67C-15E5-D168-8E84-6A9E4C2B3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34630"/>
              </p:ext>
            </p:extLst>
          </p:nvPr>
        </p:nvGraphicFramePr>
        <p:xfrm>
          <a:off x="4400971" y="2636452"/>
          <a:ext cx="677333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38987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94020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41221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346663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041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Hierro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Carbono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Silicio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Manganeso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4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2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51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3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985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Aleaciones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31</a:t>
            </a:fld>
            <a:endParaRPr lang="es-E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1E5A7F-3B55-0103-23AF-14576D4A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" y="1209159"/>
            <a:ext cx="5513832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Importar el módulo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gurobipy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gurobipy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GRB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Crear un nuevo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Mezcla_Hierros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las variables de decisión (cantidades en libras de cada tipo de hierro)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x1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"x1"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Hierro Tipo 1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x2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"x2"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Hierro Tipo 2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x3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"x3"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Hierro Tipo 3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x4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"x4"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Hierro Tipo 4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Actualizar el modelo para integrar las nuevas variables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model.update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Establecer la función objetivo (minimizar el coste total)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model.setObjective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x1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0.04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x2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0.25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x3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x4,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GRB.MINIMIZE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Agregar las restricciones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1: Producción total de 1000 libras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x1 + x2 + x3 + x4 ==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Produccion_Total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Restricciones de Carbono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2: Contenido mínimo de Carbono (2% de 1000 libras)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x1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x2 &gt;=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Carbono_Minimo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B00AB-F3F4-9118-8900-EC99A46C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926" y="1055270"/>
            <a:ext cx="6208949" cy="57861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3: Contenido máximo de Carbono (4% de 1000 libras)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x1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x2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Carbono_Maximo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Restricciones de Silicio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4: Contenido mínimo de Silicio (2% de 1000 libras)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x1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0.60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x3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0.20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x4 &gt;=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Silicio_Minimo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5: Contenido máximo de Silicio (5% de 1000 libras)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x1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0.60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x3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0.20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x4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Silicio_Maximo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6: Contenido máximo de Manganeso (1% de 1000 libras)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x2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0.40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x3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0.80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x4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Manganeso_Maximo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Optimizar el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model.optimize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model.status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GRB.OPTIMAL: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Solución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Óptima:"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f"x1 (Hierro Tipo 1) 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x1.X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libras"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f"x2 (Hierro Tipo 2) 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x2.X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libras"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f"x3 (Hierro Tipo 3) 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x3.X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libras"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f"x4 (Hierro Tipo 4) 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x4.X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libras"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f"coste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Mínimo Total = $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model.ObjVal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17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Aleaciones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32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/>
              <p:nvPr/>
            </p:nvSpPr>
            <p:spPr>
              <a:xfrm>
                <a:off x="314666" y="1391161"/>
                <a:ext cx="4769767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𝑀𝑖𝑛𝑖𝑚𝑖𝑧𝑎𝑟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+0.04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+0.35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:​ 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0.02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+0.05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0.02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+0.05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+0.6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+0.2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≥0.02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+0.6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+0.2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+0.8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6" y="1391161"/>
                <a:ext cx="4769767" cy="2492990"/>
              </a:xfrm>
              <a:prstGeom prst="rect">
                <a:avLst/>
              </a:prstGeom>
              <a:blipFill>
                <a:blip r:embed="rId2"/>
                <a:stretch>
                  <a:fillRect l="-767" b="-22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E818F04-E40B-EE5C-1ACB-2EF44D65C948}"/>
              </a:ext>
            </a:extLst>
          </p:cNvPr>
          <p:cNvSpPr txBox="1"/>
          <p:nvPr/>
        </p:nvSpPr>
        <p:spPr>
          <a:xfrm>
            <a:off x="515112" y="4532971"/>
            <a:ext cx="5821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Solución Óptima:</a:t>
            </a:r>
          </a:p>
          <a:p>
            <a:r>
              <a:rPr lang="es-ES" dirty="0"/>
              <a:t>x1 (Hierro Tipo 1) = 787.88 libras</a:t>
            </a:r>
          </a:p>
          <a:p>
            <a:r>
              <a:rPr lang="es-ES" dirty="0"/>
              <a:t>x2 (Hierro Tipo 2) = 191.92 libras</a:t>
            </a:r>
          </a:p>
          <a:p>
            <a:r>
              <a:rPr lang="es-ES" dirty="0"/>
              <a:t>x3 (Hierro Tipo 3) = 20.20 libras</a:t>
            </a:r>
          </a:p>
          <a:p>
            <a:r>
              <a:rPr lang="es-ES" dirty="0"/>
              <a:t>x4 (Hierro Tipo 4) = 0.00 libras</a:t>
            </a:r>
          </a:p>
          <a:p>
            <a:r>
              <a:rPr lang="es-ES" dirty="0"/>
              <a:t>coste Mínimo Total = $52.12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EAE3A1C-53C8-226C-55A9-078DE2D4261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865330" y="1116859"/>
            <a:ext cx="6820702" cy="2236546"/>
          </a:xfrm>
        </p:spPr>
        <p:txBody>
          <a:bodyPr/>
          <a:lstStyle/>
          <a:p>
            <a:pPr marL="0" indent="0" algn="ctr">
              <a:buNone/>
            </a:pPr>
            <a:r>
              <a:rPr lang="es-ES" sz="3600" b="1" dirty="0"/>
              <a:t>Análisis de resultados</a:t>
            </a:r>
          </a:p>
          <a:p>
            <a:endParaRPr lang="es-ES" b="1" dirty="0"/>
          </a:p>
          <a:p>
            <a:pPr marL="0" indent="0" algn="ctr">
              <a:buNone/>
            </a:pPr>
            <a:r>
              <a:rPr lang="es-ES" sz="2800" dirty="0"/>
              <a:t>¿Qué restricciones debo cambiar para que se utilice también el hierro de tipo 4?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960257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Aleaciones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33</a:t>
            </a:fld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18F04-E40B-EE5C-1ACB-2EF44D65C948}"/>
              </a:ext>
            </a:extLst>
          </p:cNvPr>
          <p:cNvSpPr txBox="1"/>
          <p:nvPr/>
        </p:nvSpPr>
        <p:spPr>
          <a:xfrm>
            <a:off x="3930394" y="1443840"/>
            <a:ext cx="47106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Valores sombra de las restricciones (</a:t>
            </a:r>
            <a:r>
              <a:rPr lang="es-ES" dirty="0" err="1"/>
              <a:t>constr.Pi</a:t>
            </a:r>
            <a:r>
              <a:rPr lang="es-ES" dirty="0"/>
              <a:t>):</a:t>
            </a:r>
          </a:p>
          <a:p>
            <a:r>
              <a:rPr lang="es-ES" dirty="0" err="1"/>
              <a:t>Produccion_Total</a:t>
            </a:r>
            <a:r>
              <a:rPr lang="es-ES" dirty="0"/>
              <a:t>: 0.0439</a:t>
            </a:r>
          </a:p>
          <a:p>
            <a:r>
              <a:rPr lang="es-ES" dirty="0" err="1"/>
              <a:t>Carbono_Minimo</a:t>
            </a:r>
            <a:r>
              <a:rPr lang="es-ES" dirty="0"/>
              <a:t>: 0.0000</a:t>
            </a:r>
          </a:p>
          <a:p>
            <a:r>
              <a:rPr lang="es-ES" dirty="0" err="1"/>
              <a:t>Carbono_Maximo</a:t>
            </a:r>
            <a:r>
              <a:rPr lang="es-ES" dirty="0"/>
              <a:t>: 0.0000</a:t>
            </a:r>
          </a:p>
          <a:p>
            <a:r>
              <a:rPr lang="es-ES" dirty="0" err="1"/>
              <a:t>Silicio_Minimo</a:t>
            </a:r>
            <a:r>
              <a:rPr lang="es-ES" dirty="0"/>
              <a:t>: 0.6061</a:t>
            </a:r>
          </a:p>
          <a:p>
            <a:r>
              <a:rPr lang="es-ES" dirty="0" err="1"/>
              <a:t>Silicio_Maximo</a:t>
            </a:r>
            <a:r>
              <a:rPr lang="es-ES" dirty="0"/>
              <a:t>: 0.0000</a:t>
            </a:r>
          </a:p>
          <a:p>
            <a:r>
              <a:rPr lang="es-ES" dirty="0" err="1"/>
              <a:t>Manganeso_Maximo</a:t>
            </a:r>
            <a:r>
              <a:rPr lang="es-ES" dirty="0"/>
              <a:t>: -0.3939</a:t>
            </a:r>
          </a:p>
          <a:p>
            <a:endParaRPr lang="es-ES" dirty="0"/>
          </a:p>
          <a:p>
            <a:r>
              <a:rPr lang="es-ES" dirty="0"/>
              <a:t>Costes reducidos de las variables (</a:t>
            </a:r>
            <a:r>
              <a:rPr lang="es-ES" dirty="0" err="1"/>
              <a:t>var.RC</a:t>
            </a:r>
            <a:r>
              <a:rPr lang="es-ES" dirty="0"/>
              <a:t>):</a:t>
            </a:r>
          </a:p>
          <a:p>
            <a:r>
              <a:rPr lang="es-ES" dirty="0"/>
              <a:t>x: 0.0000</a:t>
            </a:r>
          </a:p>
          <a:p>
            <a:r>
              <a:rPr lang="es-ES" dirty="0"/>
              <a:t>y: 0.0000</a:t>
            </a:r>
          </a:p>
          <a:p>
            <a:r>
              <a:rPr lang="es-ES" dirty="0"/>
              <a:t>z: 0.0000</a:t>
            </a:r>
          </a:p>
          <a:p>
            <a:r>
              <a:rPr lang="es-ES" dirty="0"/>
              <a:t>a: 0.5000</a:t>
            </a:r>
          </a:p>
          <a:p>
            <a:endParaRPr lang="es-E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E6AC2E-FA2C-8DA9-E666-1D338CDB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324" y="1443840"/>
            <a:ext cx="3322234" cy="36317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Imprimir los valores sombra de las restricciones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Valores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sombra de las restricciones:"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model.getConstrs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constr.ConstrName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constr.Pi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.4f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Imprimir los costes reducidos de las variables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Costes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reducidos de las variables:"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model.getVars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var.VarName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var.RC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.4f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Imprimir las holguras de las restricciones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Holguras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las restricciones:"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model.getConstrs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constr.ConstrName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constr.Slack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.4f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model.status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GRB.OPTIMAL: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Solución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óptima:"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model.getVars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var.VarName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var.X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libras"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f"coste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mínimo </a:t>
            </a:r>
            <a:r>
              <a:rPr lang="es-ES" altLang="es-ES" sz="1000" dirty="0">
                <a:solidFill>
                  <a:srgbClr val="6AAB73"/>
                </a:solidFill>
                <a:latin typeface="JetBrains Mono"/>
              </a:rPr>
              <a:t>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otal = $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model.ObjVal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39630-4106-D75C-6359-5CBDCB14976A}"/>
              </a:ext>
            </a:extLst>
          </p:cNvPr>
          <p:cNvSpPr txBox="1"/>
          <p:nvPr/>
        </p:nvSpPr>
        <p:spPr>
          <a:xfrm>
            <a:off x="472440" y="1443840"/>
            <a:ext cx="43312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Solución óptima (GRB.OPTIMAL):</a:t>
            </a:r>
          </a:p>
          <a:p>
            <a:r>
              <a:rPr lang="es-ES" dirty="0"/>
              <a:t>x = 787.88 libras</a:t>
            </a:r>
          </a:p>
          <a:p>
            <a:r>
              <a:rPr lang="es-ES" dirty="0"/>
              <a:t>y = 191.92 libras</a:t>
            </a:r>
          </a:p>
          <a:p>
            <a:r>
              <a:rPr lang="es-ES" dirty="0"/>
              <a:t>z = 20.20 libras</a:t>
            </a:r>
          </a:p>
          <a:p>
            <a:r>
              <a:rPr lang="es-ES" dirty="0"/>
              <a:t>a = 0.00 libras</a:t>
            </a:r>
          </a:p>
          <a:p>
            <a:r>
              <a:rPr lang="es-ES" dirty="0"/>
              <a:t>coste mínimo total = $52.12</a:t>
            </a:r>
          </a:p>
          <a:p>
            <a:endParaRPr lang="es-ES" dirty="0"/>
          </a:p>
          <a:p>
            <a:r>
              <a:rPr lang="es-ES" dirty="0"/>
              <a:t>Holguras de las restricciones </a:t>
            </a:r>
            <a:r>
              <a:rPr lang="es-ES" dirty="0" err="1"/>
              <a:t>constr.Slack</a:t>
            </a:r>
            <a:r>
              <a:rPr lang="es-ES" dirty="0"/>
              <a:t>:</a:t>
            </a:r>
          </a:p>
          <a:p>
            <a:r>
              <a:rPr lang="es-ES" dirty="0" err="1"/>
              <a:t>Produccion_Total</a:t>
            </a:r>
            <a:r>
              <a:rPr lang="es-ES" dirty="0"/>
              <a:t>: 0.0000</a:t>
            </a:r>
          </a:p>
          <a:p>
            <a:r>
              <a:rPr lang="es-ES" dirty="0" err="1"/>
              <a:t>Carbono_Minimo</a:t>
            </a:r>
            <a:r>
              <a:rPr lang="es-ES" dirty="0"/>
              <a:t>: -5.3535</a:t>
            </a:r>
          </a:p>
          <a:p>
            <a:r>
              <a:rPr lang="es-ES" dirty="0" err="1"/>
              <a:t>Carbono_Maximo</a:t>
            </a:r>
            <a:r>
              <a:rPr lang="es-ES" dirty="0"/>
              <a:t>: 14.6465</a:t>
            </a:r>
          </a:p>
          <a:p>
            <a:r>
              <a:rPr lang="es-ES" dirty="0" err="1"/>
              <a:t>Silicio_Minimo</a:t>
            </a:r>
            <a:r>
              <a:rPr lang="es-ES" dirty="0"/>
              <a:t>: 0.0000</a:t>
            </a:r>
          </a:p>
          <a:p>
            <a:r>
              <a:rPr lang="es-ES" dirty="0" err="1"/>
              <a:t>Silicio_Maximo</a:t>
            </a:r>
            <a:r>
              <a:rPr lang="es-ES" dirty="0"/>
              <a:t>: 30.0000</a:t>
            </a:r>
          </a:p>
          <a:p>
            <a:r>
              <a:rPr lang="es-ES" dirty="0" err="1"/>
              <a:t>Manganeso_Maximo</a:t>
            </a:r>
            <a:r>
              <a:rPr lang="es-ES" dirty="0"/>
              <a:t>: 0.0000</a:t>
            </a:r>
          </a:p>
        </p:txBody>
      </p:sp>
    </p:spTree>
    <p:extLst>
      <p:ext uri="{BB962C8B-B14F-4D97-AF65-F5344CB8AC3E}">
        <p14:creationId xmlns:p14="http://schemas.microsoft.com/office/powerpoint/2010/main" val="96959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Aleaciones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134360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Valores sombra de las restricciones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sz="3200" b="1" dirty="0" err="1"/>
              <a:t>Produccion_Total</a:t>
            </a:r>
            <a:r>
              <a:rPr lang="es-ES" sz="3200" b="1" dirty="0"/>
              <a:t>: 0.0439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Söhne"/>
              </a:rPr>
              <a:t>En un problema de minimización</a:t>
            </a:r>
            <a:r>
              <a:rPr lang="es-ES" dirty="0">
                <a:latin typeface="Söhne"/>
              </a:rPr>
              <a:t>, un valor sombra </a:t>
            </a:r>
            <a:r>
              <a:rPr lang="es-ES" b="1" dirty="0">
                <a:latin typeface="Söhne"/>
              </a:rPr>
              <a:t>positivo</a:t>
            </a:r>
            <a:r>
              <a:rPr lang="es-ES" dirty="0">
                <a:latin typeface="Söhne"/>
              </a:rPr>
              <a:t> indica que </a:t>
            </a:r>
            <a:r>
              <a:rPr lang="es-ES" b="1" dirty="0">
                <a:latin typeface="Söhne"/>
              </a:rPr>
              <a:t>aumentar</a:t>
            </a:r>
            <a:r>
              <a:rPr lang="es-ES" dirty="0">
                <a:latin typeface="Söhne"/>
              </a:rPr>
              <a:t> el lado derecho de la restricción en una unidad </a:t>
            </a:r>
            <a:r>
              <a:rPr lang="es-ES" b="1" dirty="0">
                <a:latin typeface="Söhne"/>
              </a:rPr>
              <a:t>incrementará</a:t>
            </a:r>
            <a:r>
              <a:rPr lang="es-ES" dirty="0">
                <a:latin typeface="Söhne"/>
              </a:rPr>
              <a:t> el coste mínimo total.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Por cada libra adicional que se requiera producir, el coste mínimo total aumentaría en aproximadamente </a:t>
            </a:r>
            <a:r>
              <a:rPr lang="es-ES" b="1" dirty="0">
                <a:latin typeface="Söhne"/>
              </a:rPr>
              <a:t>$0.0439</a:t>
            </a:r>
            <a:r>
              <a:rPr lang="es-ES" dirty="0">
                <a:latin typeface="Söhne"/>
              </a:rPr>
              <a:t>.</a:t>
            </a:r>
          </a:p>
          <a:p>
            <a:r>
              <a:rPr lang="es-ES" sz="3200" b="1" dirty="0" err="1"/>
              <a:t>Carbono_Mínimo</a:t>
            </a:r>
            <a:r>
              <a:rPr lang="es-ES" sz="3200" b="1" dirty="0"/>
              <a:t> (Máximo), </a:t>
            </a:r>
            <a:r>
              <a:rPr lang="es-ES" sz="3200" b="1" dirty="0" err="1"/>
              <a:t>Silicio_Máximo</a:t>
            </a:r>
            <a:r>
              <a:rPr lang="es-ES" sz="3200" b="1" dirty="0"/>
              <a:t> : 0.0000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El valor sombra es cero, lo que indica que no está limitando la solución óptima.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Aumentar o disminuir el requerimiento mínimo (máximo) de carbono y no afectará el coste mínimo total dentro de ciertos rangos. Tampoco el silicio máximo.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531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Aleaciones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Valores sombra de las restricciones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sz="3200" b="1" dirty="0" err="1"/>
              <a:t>Silicio_Minimo</a:t>
            </a:r>
            <a:r>
              <a:rPr lang="es-ES" sz="3200" b="1" dirty="0"/>
              <a:t>: 0.6061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Un valor sombra positivo indica que </a:t>
            </a:r>
            <a:r>
              <a:rPr lang="es-ES" b="1" dirty="0">
                <a:latin typeface="Söhne"/>
              </a:rPr>
              <a:t>aumentar</a:t>
            </a:r>
            <a:r>
              <a:rPr lang="es-ES" dirty="0">
                <a:latin typeface="Söhne"/>
              </a:rPr>
              <a:t> el requerimiento mínimo de silicio en una unidad </a:t>
            </a:r>
            <a:r>
              <a:rPr lang="es-ES" b="1" dirty="0">
                <a:latin typeface="Söhne"/>
              </a:rPr>
              <a:t>incrementará</a:t>
            </a:r>
            <a:r>
              <a:rPr lang="es-ES" dirty="0">
                <a:latin typeface="Söhne"/>
              </a:rPr>
              <a:t> el coste mínimo total en aproximadamente </a:t>
            </a:r>
            <a:r>
              <a:rPr lang="es-ES" b="1" dirty="0">
                <a:latin typeface="Söhne"/>
              </a:rPr>
              <a:t>$0.6061</a:t>
            </a:r>
            <a:r>
              <a:rPr lang="es-ES" dirty="0"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Esta restricción es </a:t>
            </a:r>
            <a:r>
              <a:rPr lang="es-ES" b="1" dirty="0">
                <a:latin typeface="Söhne"/>
              </a:rPr>
              <a:t>activa</a:t>
            </a:r>
            <a:r>
              <a:rPr lang="es-ES" dirty="0">
                <a:latin typeface="Söhne"/>
              </a:rPr>
              <a:t> y está limitando la solución óptima.</a:t>
            </a:r>
          </a:p>
          <a:p>
            <a:r>
              <a:rPr lang="es-ES" sz="3200" b="1" dirty="0" err="1"/>
              <a:t>Manganeso_Maximo</a:t>
            </a:r>
            <a:r>
              <a:rPr lang="es-ES" sz="3200" b="1" dirty="0"/>
              <a:t>: -0.3939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Un valor sombra </a:t>
            </a:r>
            <a:r>
              <a:rPr lang="es-ES" b="1" dirty="0"/>
              <a:t>negativo</a:t>
            </a:r>
            <a:r>
              <a:rPr lang="es-ES" dirty="0"/>
              <a:t> en un problema de minimización indica que </a:t>
            </a:r>
            <a:r>
              <a:rPr lang="es-ES" b="1" dirty="0"/>
              <a:t>aumentar</a:t>
            </a:r>
            <a:r>
              <a:rPr lang="es-ES" dirty="0"/>
              <a:t> el límite máximo de manganeso en una unidad </a:t>
            </a:r>
            <a:r>
              <a:rPr lang="es-ES" b="1" dirty="0"/>
              <a:t>reduciría</a:t>
            </a:r>
            <a:r>
              <a:rPr lang="es-ES" dirty="0"/>
              <a:t> el coste mínimo total en aproximadamente </a:t>
            </a:r>
            <a:r>
              <a:rPr lang="es-ES" b="1" dirty="0"/>
              <a:t>$0.3939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 restricción es crítica y está limitando la solución óptima.</a:t>
            </a:r>
          </a:p>
          <a:p>
            <a:pPr marL="285750" indent="-285750"/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58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Aleaciones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540692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Costes reducidos de las variables</a:t>
            </a:r>
          </a:p>
          <a:p>
            <a:r>
              <a:rPr lang="es-ES" sz="3200" dirty="0"/>
              <a:t>Los </a:t>
            </a:r>
            <a:r>
              <a:rPr lang="es-ES" sz="3200" b="1" dirty="0"/>
              <a:t>costes reducidos</a:t>
            </a:r>
            <a:r>
              <a:rPr lang="es-ES" sz="3200" dirty="0"/>
              <a:t> muestran cuánto debe cambiar el coeficiente de una variable no básica (no incluida en la solución óptima) en la función objetivo para que esa variable entre en la solución óptima.</a:t>
            </a:r>
          </a:p>
          <a:p>
            <a:r>
              <a:rPr lang="es-ES" sz="3200" b="1" dirty="0"/>
              <a:t>x1, x2, x3: Coste Reducido = 0.0000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Estas variables están en la solución básica (tienen valores positivos en la solución óptima).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No hay necesidad de cambiar sus costes unitarios para que formen parte de la solución.</a:t>
            </a:r>
          </a:p>
          <a:p>
            <a:r>
              <a:rPr lang="es-ES" sz="3200" b="1" dirty="0"/>
              <a:t>x4: Coste Reducido = 0.5000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Para que el Hierro Tipo 4 entre en la solución óptima, su </a:t>
            </a:r>
            <a:r>
              <a:rPr lang="es-ES" b="1" dirty="0">
                <a:latin typeface="Söhne"/>
              </a:rPr>
              <a:t>coste unitario</a:t>
            </a:r>
            <a:r>
              <a:rPr lang="es-ES" dirty="0">
                <a:latin typeface="Söhne"/>
              </a:rPr>
              <a:t> tendría que </a:t>
            </a:r>
            <a:r>
              <a:rPr lang="es-ES" b="1" dirty="0">
                <a:latin typeface="Söhne"/>
              </a:rPr>
              <a:t>disminuir</a:t>
            </a:r>
            <a:r>
              <a:rPr lang="es-ES" dirty="0">
                <a:latin typeface="Söhne"/>
              </a:rPr>
              <a:t> en al menos </a:t>
            </a:r>
            <a:r>
              <a:rPr lang="es-ES" b="1" dirty="0">
                <a:latin typeface="Söhne"/>
              </a:rPr>
              <a:t>$0.50</a:t>
            </a:r>
            <a:r>
              <a:rPr lang="es-ES" dirty="0">
                <a:latin typeface="Söhne"/>
              </a:rPr>
              <a:t> por libra. ¿Tiene sentido?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Alternativamente, podrían modificarse las restricciones para hacerlo necesario.</a:t>
            </a:r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4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Aleaciones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540692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Holgura de las restricciones</a:t>
            </a:r>
          </a:p>
          <a:p>
            <a:r>
              <a:rPr lang="es-ES" sz="3200" dirty="0" err="1"/>
              <a:t>Produccion_Total</a:t>
            </a:r>
            <a:r>
              <a:rPr lang="es-ES" sz="3200" dirty="0"/>
              <a:t>: Holgura = 0.0000</a:t>
            </a:r>
          </a:p>
          <a:p>
            <a:r>
              <a:rPr lang="es-ES" sz="3200" dirty="0" err="1"/>
              <a:t>Silicio_Minimo</a:t>
            </a:r>
            <a:r>
              <a:rPr lang="es-ES" sz="3200" dirty="0"/>
              <a:t>: Holgura = 0.0000</a:t>
            </a:r>
          </a:p>
          <a:p>
            <a:r>
              <a:rPr lang="es-ES" sz="3200" dirty="0" err="1"/>
              <a:t>Manganeso_Maximo</a:t>
            </a:r>
            <a:r>
              <a:rPr lang="es-ES" sz="3200" dirty="0"/>
              <a:t>: Holgura = 0.0000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La restricción se cumple exactamente (es una </a:t>
            </a:r>
            <a:r>
              <a:rPr lang="es-ES" b="1" dirty="0">
                <a:latin typeface="Söhne"/>
              </a:rPr>
              <a:t>restricción activa)</a:t>
            </a:r>
            <a:r>
              <a:rPr lang="es-ES" dirty="0">
                <a:latin typeface="Söhne"/>
              </a:rPr>
              <a:t>.</a:t>
            </a:r>
          </a:p>
          <a:p>
            <a:r>
              <a:rPr lang="es-ES" sz="3200" b="1" dirty="0" err="1"/>
              <a:t>Carbono_Maximo</a:t>
            </a:r>
            <a:r>
              <a:rPr lang="es-ES" sz="3200" b="1" dirty="0"/>
              <a:t>: Holgura = 14.6465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Hay una </a:t>
            </a:r>
            <a:r>
              <a:rPr lang="es-ES" b="1" dirty="0">
                <a:latin typeface="Söhne"/>
              </a:rPr>
              <a:t>holgura positiva</a:t>
            </a:r>
            <a:r>
              <a:rPr lang="es-ES" dirty="0">
                <a:latin typeface="Söhne"/>
              </a:rPr>
              <a:t> en una restricción de tipo ≤, indicando que el contenido de carbono está </a:t>
            </a:r>
            <a:r>
              <a:rPr lang="es-ES" b="1" dirty="0">
                <a:latin typeface="Söhne"/>
              </a:rPr>
              <a:t>14.6465 unidades</a:t>
            </a:r>
            <a:r>
              <a:rPr lang="es-ES" dirty="0">
                <a:latin typeface="Söhne"/>
              </a:rPr>
              <a:t> por debajo del máximo permitido.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La restricción no es activa.</a:t>
            </a:r>
          </a:p>
          <a:p>
            <a:r>
              <a:rPr lang="es-ES" sz="3200" b="1" dirty="0" err="1"/>
              <a:t>Silicio_Maximo</a:t>
            </a:r>
            <a:r>
              <a:rPr lang="es-ES" sz="3200" b="1" dirty="0"/>
              <a:t>: Holgura = 30.0000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Hay una holgura significativa en esta restricción.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El contenido de silicio está </a:t>
            </a:r>
            <a:r>
              <a:rPr lang="es-ES" b="1" dirty="0">
                <a:latin typeface="Söhne"/>
              </a:rPr>
              <a:t>30 unidades</a:t>
            </a:r>
            <a:r>
              <a:rPr lang="es-ES" dirty="0">
                <a:latin typeface="Söhne"/>
              </a:rPr>
              <a:t> por debajo del máximo permitido.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56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Aleaciones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/>
              </p:cNvSpPr>
              <p:nvPr>
                <p:ph type="subTitle" idx="10"/>
              </p:nvPr>
            </p:nvSpPr>
            <p:spPr>
              <a:xfrm>
                <a:off x="222287" y="1540692"/>
                <a:ext cx="11490624" cy="4589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b="1" dirty="0"/>
                  <a:t>Holgura de las restricciones</a:t>
                </a:r>
              </a:p>
              <a:p>
                <a:r>
                  <a:rPr lang="es-ES" sz="3200" dirty="0" err="1"/>
                  <a:t>Carbono_Minimo</a:t>
                </a:r>
                <a:r>
                  <a:rPr lang="es-ES" sz="3200" dirty="0"/>
                  <a:t>: Holgura = -5.3535</a:t>
                </a:r>
              </a:p>
              <a:p>
                <a:pPr lvl="1"/>
                <a:r>
                  <a:rPr lang="es-ES" sz="2000" dirty="0"/>
                  <a:t>¿Tiene sentido?</a:t>
                </a:r>
              </a:p>
              <a:p>
                <a:r>
                  <a:rPr lang="es-ES" sz="3200" dirty="0"/>
                  <a:t>En </a:t>
                </a:r>
                <a:r>
                  <a:rPr lang="es-ES" sz="3200" dirty="0" err="1"/>
                  <a:t>Gurobi</a:t>
                </a:r>
                <a:r>
                  <a:rPr lang="es-ES" sz="3200" dirty="0"/>
                  <a:t>, la holgura de una restricción (atributo .</a:t>
                </a:r>
                <a:r>
                  <a:rPr lang="es-ES" sz="3200" dirty="0" err="1"/>
                  <a:t>Slack</a:t>
                </a:r>
                <a:r>
                  <a:rPr lang="es-ES" sz="3200" dirty="0"/>
                  <a:t>) se calcula como RHS - LHS (lado derecho menos lado izquierdo) para todo tipo de restricciones, </a:t>
                </a:r>
                <a:r>
                  <a:rPr lang="es-ES" sz="3200" b="1" dirty="0"/>
                  <a:t>sin importar la dirección de la desigualdad</a:t>
                </a:r>
                <a:r>
                  <a:rPr lang="es-ES" sz="3200" dirty="0"/>
                  <a:t>.</a:t>
                </a:r>
              </a:p>
              <a:p>
                <a:r>
                  <a:rPr lang="es-ES" sz="3200" b="1" dirty="0"/>
                  <a:t>Cálculo de la Holgura:</a:t>
                </a:r>
                <a:endParaRPr lang="es-ES" sz="3200" dirty="0"/>
              </a:p>
              <a:p>
                <a:pPr lvl="1"/>
                <a:r>
                  <a:rPr lang="es-ES" sz="2000" dirty="0"/>
                  <a:t>Valores de las </a:t>
                </a:r>
                <a:r>
                  <a:rPr lang="es-ES" sz="2000" dirty="0" err="1"/>
                  <a:t>vars</a:t>
                </a:r>
                <a:r>
                  <a:rPr lang="es-ES" sz="2000" dirty="0"/>
                  <a:t>. en la solución óptima: x1=787.88, x2=191.92</a:t>
                </a:r>
              </a:p>
              <a:p>
                <a:pPr marL="0" indent="0">
                  <a:buNone/>
                </a:pPr>
                <a:endParaRPr lang="es-E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=0.02∗787.88+0.05+191.92≈15.76+9.6≈25.35</m:t>
                      </m:r>
                    </m:oMath>
                  </m:oMathPara>
                </a14:m>
                <a:endParaRPr lang="es-E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𝐻𝑜𝑙𝑔𝑢𝑟𝑎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=20−25.35=−5.35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0"/>
              </p:nvPr>
            </p:nvSpPr>
            <p:spPr>
              <a:xfrm>
                <a:off x="222287" y="1540692"/>
                <a:ext cx="11490624" cy="4589280"/>
              </a:xfrm>
              <a:blipFill>
                <a:blip r:embed="rId3"/>
                <a:stretch>
                  <a:fillRect l="-2387" t="-13147" r="-2387" b="-120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239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Aleaciones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68708"/>
            <a:ext cx="11747425" cy="4589280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/>
              <a:t>Reducir el coste unitario del Hierro Tipo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Disminuir el coste unitario de </a:t>
            </a:r>
            <a:r>
              <a:rPr lang="es-ES" sz="2800" b="1" dirty="0"/>
              <a:t>$0.35</a:t>
            </a:r>
            <a:r>
              <a:rPr lang="es-ES" sz="2800" dirty="0"/>
              <a:t> a </a:t>
            </a:r>
            <a:r>
              <a:rPr lang="es-ES" sz="2800" b="1" dirty="0"/>
              <a:t>$0.35 - $0.50 = -$0.15</a:t>
            </a:r>
            <a:r>
              <a:rPr lang="es-ES" sz="2800" dirty="0"/>
              <a:t> por libra.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Un coste unitario negativo no es realista.</a:t>
            </a:r>
          </a:p>
          <a:p>
            <a:r>
              <a:rPr lang="es-ES" sz="2800" dirty="0"/>
              <a:t>No es viable reducir el coste unitario lo suficiente para incluir x4 en la solución óptima bajo las condiciones actuales.</a:t>
            </a:r>
          </a:p>
          <a:p>
            <a:endParaRPr lang="es-ES" sz="3200" dirty="0"/>
          </a:p>
          <a:p>
            <a:pPr marL="0" indent="0">
              <a:buNone/>
            </a:pPr>
            <a:r>
              <a:rPr lang="es-ES" sz="3200" b="1" dirty="0"/>
              <a:t>Modificar las restricciones activas</a:t>
            </a:r>
          </a:p>
          <a:p>
            <a:r>
              <a:rPr lang="es-ES" sz="2800" dirty="0"/>
              <a:t>Aumentar el límite máximo de Manganeso</a:t>
            </a:r>
          </a:p>
          <a:p>
            <a:pPr lvl="1"/>
            <a:r>
              <a:rPr lang="es-ES" sz="2800" dirty="0">
                <a:latin typeface="Söhne"/>
              </a:rPr>
              <a:t>¿En cuánto tiene que aumentar este límite máximo para que haya al menos una unidad de Manganeso?</a:t>
            </a:r>
          </a:p>
          <a:p>
            <a:r>
              <a:rPr lang="es-ES" sz="2800" dirty="0"/>
              <a:t>Aumentar el requerimiento mínimo de Silicio</a:t>
            </a:r>
          </a:p>
          <a:p>
            <a:pPr lvl="1"/>
            <a:r>
              <a:rPr lang="es-ES" sz="2800" dirty="0">
                <a:latin typeface="Söhne"/>
              </a:rPr>
              <a:t>Lo mismo pero para esta restricción.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1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Asignación de recursos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r>
              <a:rPr lang="es-ES" dirty="0"/>
              <a:t>En una fábrica de cerveza se producen tres tipos distintos: rubia, negra y de baja graduación, y para ello se utilizan dos materias primas: malta y levadura. </a:t>
            </a:r>
          </a:p>
          <a:p>
            <a:r>
              <a:rPr lang="es-ES" dirty="0"/>
              <a:t>En la siguiente tabla se especifican: </a:t>
            </a:r>
          </a:p>
          <a:p>
            <a:pPr lvl="1"/>
            <a:r>
              <a:rPr lang="es-ES" dirty="0"/>
              <a:t>a) la cantidad de materias primas para producir una unidad de cada tipo de cerveza; </a:t>
            </a:r>
          </a:p>
          <a:p>
            <a:pPr lvl="1"/>
            <a:r>
              <a:rPr lang="es-ES" dirty="0"/>
              <a:t>b) las cantidades disponibles de cada materia prima; y </a:t>
            </a:r>
          </a:p>
          <a:p>
            <a:pPr lvl="1"/>
            <a:r>
              <a:rPr lang="es-ES" dirty="0"/>
              <a:t>c) el precio unitario de venta de cada tipo de cerveza.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ADBE8-7721-2AE6-D86A-4C3F0FB4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8"/>
          <a:stretch/>
        </p:blipFill>
        <p:spPr>
          <a:xfrm>
            <a:off x="2266240" y="4590473"/>
            <a:ext cx="7440063" cy="17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4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Aleaciones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68708"/>
            <a:ext cx="11747425" cy="4589280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Aumentar el límite máximo de Manganeso</a:t>
            </a:r>
          </a:p>
          <a:p>
            <a:r>
              <a:rPr lang="es-ES" sz="2800" dirty="0"/>
              <a:t>Cálculo especialmente complicado. </a:t>
            </a:r>
          </a:p>
          <a:p>
            <a:r>
              <a:rPr lang="es-ES" sz="2800" dirty="0">
                <a:latin typeface="Söhne"/>
              </a:rPr>
              <a:t>Se utiliza el precio sombra y se obtiene una cota inferior de 11.27.</a:t>
            </a:r>
          </a:p>
          <a:p>
            <a:r>
              <a:rPr lang="es-ES" sz="2800" dirty="0"/>
              <a:t>Es una cota inferior y es insuficiente. El valor está cerca de 16.</a:t>
            </a:r>
          </a:p>
          <a:p>
            <a:endParaRPr lang="es-ES" sz="2800" dirty="0">
              <a:latin typeface="Söhne"/>
            </a:endParaRPr>
          </a:p>
          <a:p>
            <a:pPr marL="0" indent="0">
              <a:buNone/>
            </a:pPr>
            <a:r>
              <a:rPr lang="es-ES" sz="2800" b="1" dirty="0"/>
              <a:t>Aumentar el requerimiento mínimo de Silicio</a:t>
            </a:r>
          </a:p>
          <a:p>
            <a:r>
              <a:rPr lang="es-ES" sz="2800" dirty="0">
                <a:latin typeface="Söhne"/>
              </a:rPr>
              <a:t>Primera prueba. </a:t>
            </a:r>
            <a:r>
              <a:rPr lang="es-ES" sz="2800" dirty="0"/>
              <a:t>Si x</a:t>
            </a:r>
            <a:r>
              <a:rPr lang="es-ES" sz="2800" baseline="-25000" dirty="0"/>
              <a:t>4</a:t>
            </a:r>
            <a:r>
              <a:rPr lang="es-ES" sz="2800" dirty="0"/>
              <a:t> aporta 0.20, ¿con 20.20 se utiliza x</a:t>
            </a:r>
            <a:r>
              <a:rPr lang="es-ES" sz="2800" baseline="-25000" dirty="0"/>
              <a:t>4</a:t>
            </a:r>
            <a:r>
              <a:rPr lang="es-ES" sz="2800" dirty="0"/>
              <a:t>? No.</a:t>
            </a:r>
          </a:p>
          <a:p>
            <a:pPr lvl="1"/>
            <a:r>
              <a:rPr lang="es-ES" sz="1600" dirty="0">
                <a:latin typeface="Söhne"/>
              </a:rPr>
              <a:t>Aumenta x</a:t>
            </a:r>
            <a:r>
              <a:rPr lang="es-ES" sz="1600" baseline="-25000" dirty="0">
                <a:latin typeface="Söhne"/>
              </a:rPr>
              <a:t>3</a:t>
            </a:r>
            <a:r>
              <a:rPr lang="es-ES" sz="1600" dirty="0">
                <a:latin typeface="Söhne"/>
              </a:rPr>
              <a:t> con más Silicio y más costes.</a:t>
            </a:r>
          </a:p>
          <a:p>
            <a:r>
              <a:rPr lang="es-ES" sz="2800" dirty="0">
                <a:latin typeface="Söhne"/>
              </a:rPr>
              <a:t>Con 𝑥1​  en su máximo (1000 - 𝑥2​  - 𝑥3 ), podemos intentar minimizar 𝑥2​ y maximizar 𝑥3 hasta alcanzar el límite de manganeso. Complicado.</a:t>
            </a:r>
          </a:p>
          <a:p>
            <a:r>
              <a:rPr lang="es-ES" sz="2800" dirty="0">
                <a:latin typeface="Söhne"/>
              </a:rPr>
              <a:t>¿Alternativa? Aumentar </a:t>
            </a:r>
            <a:r>
              <a:rPr lang="es-ES" sz="2800" i="1" dirty="0">
                <a:latin typeface="Söhne"/>
              </a:rPr>
              <a:t>mucho</a:t>
            </a:r>
            <a:r>
              <a:rPr lang="es-ES" sz="2800" dirty="0">
                <a:latin typeface="Söhne"/>
              </a:rPr>
              <a:t> el requerimiento mínimo.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373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Aleaciones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/>
              </p:cNvSpPr>
              <p:nvPr>
                <p:ph type="subTitle" idx="10"/>
              </p:nvPr>
            </p:nvSpPr>
            <p:spPr>
              <a:xfrm>
                <a:off x="222287" y="1568124"/>
                <a:ext cx="11747425" cy="4589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sz="2800" b="1" dirty="0"/>
                  <a:t>Aumentar </a:t>
                </a:r>
                <a:r>
                  <a:rPr lang="es-ES" sz="2800" b="1" i="1" dirty="0"/>
                  <a:t>mucho</a:t>
                </a:r>
                <a:r>
                  <a:rPr lang="es-ES" sz="2800" b="1" dirty="0"/>
                  <a:t> el requerimiento mínimo de Silicio</a:t>
                </a:r>
              </a:p>
              <a:p>
                <a:r>
                  <a:rPr lang="es-ES" sz="2800" dirty="0"/>
                  <a:t>Máximo Silicio aportado por </a:t>
                </a:r>
                <a:r>
                  <a:rPr lang="es-ES" sz="2800" dirty="0">
                    <a:latin typeface="Söhne"/>
                  </a:rPr>
                  <a:t>𝑥</a:t>
                </a:r>
                <a:r>
                  <a:rPr lang="es-ES" sz="2800" baseline="-25000" dirty="0">
                    <a:latin typeface="Söhne"/>
                  </a:rPr>
                  <a:t>3</a:t>
                </a:r>
                <a:r>
                  <a:rPr lang="es-ES" sz="2800" dirty="0">
                    <a:latin typeface="Söhne"/>
                  </a:rPr>
                  <a:t>​ :</a:t>
                </a:r>
                <a:endParaRPr lang="es-E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3=</m:t>
                      </m:r>
                      <m:f>
                        <m:f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𝑚𝑖𝑡𝑒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𝑀𝑎𝑛𝑔𝑎𝑛𝑒𝑠𝑜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− 0.01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0.4167</m:t>
                      </m:r>
                    </m:oMath>
                  </m:oMathPara>
                </a14:m>
                <a:endParaRPr lang="es-ES" sz="2800" dirty="0">
                  <a:latin typeface="Söhne"/>
                </a:endParaRPr>
              </a:p>
              <a:p>
                <a:r>
                  <a:rPr lang="es-ES" sz="2800" dirty="0">
                    <a:latin typeface="Söhne"/>
                  </a:rPr>
                  <a:t>Coste de 𝑥</a:t>
                </a:r>
                <a:r>
                  <a:rPr lang="es-ES" sz="2800" baseline="-25000" dirty="0">
                    <a:latin typeface="Söhne"/>
                  </a:rPr>
                  <a:t>4</a:t>
                </a:r>
                <a:r>
                  <a:rPr lang="es-ES" sz="2800" dirty="0">
                    <a:latin typeface="Söhne"/>
                  </a:rPr>
                  <a:t>​ : $0.35 por libra</a:t>
                </a:r>
              </a:p>
              <a:p>
                <a:r>
                  <a:rPr lang="es-ES" sz="2800" dirty="0">
                    <a:latin typeface="Söhne"/>
                  </a:rPr>
                  <a:t>Silicio aportado por 𝑥</a:t>
                </a:r>
                <a:r>
                  <a:rPr lang="es-ES" sz="2800" baseline="-25000" dirty="0">
                    <a:latin typeface="Söhne"/>
                  </a:rPr>
                  <a:t>4</a:t>
                </a:r>
                <a:r>
                  <a:rPr lang="es-ES" sz="2800" dirty="0">
                    <a:latin typeface="Söhne"/>
                  </a:rPr>
                  <a:t>​ : 0.20 libras por libra</a:t>
                </a:r>
              </a:p>
              <a:p>
                <a:r>
                  <a:rPr lang="es-ES" sz="2800" dirty="0">
                    <a:latin typeface="Söhne"/>
                  </a:rPr>
                  <a:t>Coste por libra de silicio de 𝑥4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den>
                      </m:f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1.75</m:t>
                      </m:r>
                    </m:oMath>
                  </m:oMathPara>
                </a14:m>
                <a:endParaRPr lang="es-ES" sz="2800" dirty="0">
                  <a:latin typeface="Söhne"/>
                </a:endParaRPr>
              </a:p>
              <a:p>
                <a:pPr marL="0" indent="0">
                  <a:buNone/>
                </a:pPr>
                <a:r>
                  <a:rPr lang="es-ES" sz="2800" dirty="0">
                    <a:latin typeface="Söhne"/>
                  </a:rPr>
                  <a:t>Es más rentable el silicio a través de 𝑥</a:t>
                </a:r>
                <a:r>
                  <a:rPr lang="es-ES" sz="2800" baseline="-25000" dirty="0">
                    <a:latin typeface="Söhne"/>
                  </a:rPr>
                  <a:t>3</a:t>
                </a:r>
                <a:r>
                  <a:rPr lang="es-ES" sz="2800" dirty="0">
                    <a:latin typeface="Söhne"/>
                  </a:rPr>
                  <a:t>  que de 𝑥</a:t>
                </a:r>
                <a:r>
                  <a:rPr lang="es-ES" sz="2800" baseline="-25000" dirty="0">
                    <a:latin typeface="Söhne"/>
                  </a:rPr>
                  <a:t>4</a:t>
                </a:r>
                <a:r>
                  <a:rPr lang="es-ES" sz="2800" dirty="0">
                    <a:latin typeface="Söhne"/>
                  </a:rPr>
                  <a:t>​, por lo que se prefiere</a:t>
                </a:r>
              </a:p>
              <a:p>
                <a:pPr marL="0" indent="0">
                  <a:buNone/>
                </a:pPr>
                <a:r>
                  <a:rPr lang="es-ES" sz="2800" dirty="0">
                    <a:latin typeface="Söhne"/>
                  </a:rPr>
                  <a:t>Es complicado hacerlo cambiando una única restricción. Además, el coste de x</a:t>
                </a:r>
                <a:r>
                  <a:rPr lang="es-ES" sz="2800" baseline="-25000" dirty="0">
                    <a:latin typeface="Söhne"/>
                  </a:rPr>
                  <a:t>3</a:t>
                </a:r>
                <a:r>
                  <a:rPr lang="es-ES" sz="2800" dirty="0">
                    <a:latin typeface="Söhne"/>
                  </a:rPr>
                  <a:t> respecto a x</a:t>
                </a:r>
                <a:r>
                  <a:rPr lang="es-ES" sz="2800" baseline="-25000" dirty="0">
                    <a:latin typeface="Söhne"/>
                  </a:rPr>
                  <a:t>4</a:t>
                </a:r>
                <a:r>
                  <a:rPr lang="es-ES" sz="2800" dirty="0">
                    <a:latin typeface="Söhne"/>
                  </a:rPr>
                  <a:t> no va a permitir cambios sencillos.</a:t>
                </a:r>
              </a:p>
              <a:p>
                <a:pPr marL="0" indent="0">
                  <a:buNone/>
                </a:pPr>
                <a:endParaRPr lang="es-ES" sz="1600" dirty="0">
                  <a:latin typeface="Söhne"/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0"/>
              </p:nvPr>
            </p:nvSpPr>
            <p:spPr>
              <a:xfrm>
                <a:off x="222287" y="1568124"/>
                <a:ext cx="11747425" cy="4589280"/>
              </a:xfrm>
              <a:blipFill>
                <a:blip r:embed="rId3"/>
                <a:stretch>
                  <a:fillRect l="-1815" t="-14608" b="-86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49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9564"/>
            <a:ext cx="11490624" cy="4589280"/>
          </a:xfrm>
        </p:spPr>
        <p:txBody>
          <a:bodyPr/>
          <a:lstStyle/>
          <a:p>
            <a:r>
              <a:rPr lang="es-ES" sz="2800" dirty="0"/>
              <a:t>La empresa </a:t>
            </a:r>
            <a:r>
              <a:rPr lang="es-ES" sz="2800" dirty="0" err="1"/>
              <a:t>PCIngredients</a:t>
            </a:r>
            <a:r>
              <a:rPr lang="es-ES" sz="2800" dirty="0"/>
              <a:t> vende ordenadores y debe hacer una planificación semanal de la producción.</a:t>
            </a:r>
          </a:p>
          <a:p>
            <a:r>
              <a:rPr lang="es-ES" sz="2800" dirty="0"/>
              <a:t>La compañía produce tres tipos de ordenadores: de mesa (A), portátil normal (B) y portátil de lujo (C). El beneficio neto por la venta un ordenador es 350, 470 y 610 euros, respectivamente.</a:t>
            </a:r>
          </a:p>
          <a:p>
            <a:r>
              <a:rPr lang="es-ES" sz="2800" dirty="0"/>
              <a:t>Cada semana se venden todos los equipos que se montan.</a:t>
            </a:r>
          </a:p>
          <a:p>
            <a:r>
              <a:rPr lang="es-ES" sz="2800" dirty="0"/>
              <a:t>Los ordenadores pasan un control de calidad de una hora y la empresa dispone de 120 horas para realizar los controles de los ordenadores A y B y 48 para los C. </a:t>
            </a:r>
          </a:p>
          <a:p>
            <a:r>
              <a:rPr lang="es-ES" sz="2800" dirty="0"/>
              <a:t>El resto de las operaciones de montaje requieren 10, 15 y 20 horas, respectivamente, y la empresa dispone de 2000 horas a la semana.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97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43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/>
              <p:nvPr/>
            </p:nvSpPr>
            <p:spPr>
              <a:xfrm>
                <a:off x="314666" y="1391161"/>
                <a:ext cx="3776675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=350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+470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+610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:​ 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≤120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2000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≥0​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≥0​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6" y="1391161"/>
                <a:ext cx="3776675" cy="2215991"/>
              </a:xfrm>
              <a:prstGeom prst="rect">
                <a:avLst/>
              </a:prstGeom>
              <a:blipFill>
                <a:blip r:embed="rId2"/>
                <a:stretch>
                  <a:fillRect l="-1131" r="-969" b="-5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E818F04-E40B-EE5C-1ACB-2EF44D65C948}"/>
              </a:ext>
            </a:extLst>
          </p:cNvPr>
          <p:cNvSpPr txBox="1"/>
          <p:nvPr/>
        </p:nvSpPr>
        <p:spPr>
          <a:xfrm>
            <a:off x="314666" y="3935295"/>
            <a:ext cx="62270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Solución Óptima:</a:t>
            </a:r>
          </a:p>
          <a:p>
            <a:r>
              <a:rPr lang="es-ES" dirty="0"/>
              <a:t>x (Ordenador A) = 120.00 unidades</a:t>
            </a:r>
          </a:p>
          <a:p>
            <a:r>
              <a:rPr lang="es-ES" dirty="0"/>
              <a:t>y (Ordenador B) = 0.00 unidades</a:t>
            </a:r>
          </a:p>
          <a:p>
            <a:r>
              <a:rPr lang="es-ES" dirty="0"/>
              <a:t>z (Ordenador C) = 40.00 unidades</a:t>
            </a:r>
          </a:p>
          <a:p>
            <a:r>
              <a:rPr lang="es-ES" dirty="0"/>
              <a:t>Beneficio Máximo Total = 66400.00 euros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75CF2D-8AF0-E16D-0C9A-F8ED85F2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46" y="1293800"/>
            <a:ext cx="3858768" cy="32778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gurobipy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GRB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Crear un nuevo modelo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PCIngredients_Produccion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las variables de decisión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Unidades de Ordenador A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Unidades de Ordenador B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model.addVar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Unidades de Ordenador C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Establecer la función objetivo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model.setObjective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350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470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610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GRB.MAXIMIZE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Agregar las restricciones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1: Control de Calidad para A y B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Control_Calidad_AB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30BAFF-E541-C5F5-7C8E-A9C882CB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514" y="1293800"/>
            <a:ext cx="3849624" cy="34163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2: Control de Calidad para C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48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Control_Calidad_C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3: Tiempo de Montaje Total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model.addConstr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Tiempo_Montaje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Optimizar el modelo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model.optimize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model.status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GRB.OPTIMAL: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Solución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Óptima:"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f"xA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(Ordenador A)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xA.X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unidades"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f"xB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(Ordenador B)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xB.X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unidades"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f"xC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(Ordenador C)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xC.X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unidades"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f"Beneficio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Máximo Total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model.ObjVal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euros"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91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9564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/>
              <a:t>Análisis de sensibilidad</a:t>
            </a:r>
          </a:p>
          <a:p>
            <a:r>
              <a:rPr lang="es-ES" sz="2800" dirty="0"/>
              <a:t>Identificación de las restricciones críticas</a:t>
            </a:r>
          </a:p>
          <a:p>
            <a:r>
              <a:rPr lang="es-ES" sz="2800" dirty="0"/>
              <a:t>Análisis de variación en los coeficientes de la función objetivo</a:t>
            </a:r>
          </a:p>
          <a:p>
            <a:pPr lvl="1"/>
            <a:r>
              <a:rPr lang="es-ES" sz="1600" dirty="0"/>
              <a:t>Cambios en el beneficio por unidad del ordenador Y</a:t>
            </a:r>
          </a:p>
          <a:p>
            <a:pPr lvl="1"/>
            <a:r>
              <a:rPr lang="es-ES" sz="1600" dirty="0"/>
              <a:t>Cambios en el beneficio por unidad del ordenador X</a:t>
            </a:r>
          </a:p>
          <a:p>
            <a:r>
              <a:rPr lang="es-ES" sz="2800" dirty="0"/>
              <a:t>Análisis de variación en los recursos disponibles</a:t>
            </a:r>
          </a:p>
          <a:p>
            <a:pPr lvl="1"/>
            <a:r>
              <a:rPr lang="es-ES" sz="1600" dirty="0"/>
              <a:t>Tiempo de montaje total</a:t>
            </a:r>
          </a:p>
          <a:p>
            <a:pPr lvl="1"/>
            <a:r>
              <a:rPr lang="es-ES" sz="1600" dirty="0"/>
              <a:t>Tiempo de control de calidad para ordenadores X e Y</a:t>
            </a:r>
          </a:p>
          <a:p>
            <a:pPr lvl="1"/>
            <a:r>
              <a:rPr lang="es-ES" sz="1600" dirty="0"/>
              <a:t>Tiempo de control de calidad para ordenadores Z</a:t>
            </a:r>
          </a:p>
          <a:p>
            <a:r>
              <a:rPr lang="es-ES" sz="2800" dirty="0"/>
              <a:t>Análisis de cambios en el tiempo de montaje</a:t>
            </a:r>
          </a:p>
          <a:p>
            <a:pPr lvl="1"/>
            <a:r>
              <a:rPr lang="es-ES" sz="1600" dirty="0"/>
              <a:t>Aumento del tiempo de montaje total</a:t>
            </a:r>
          </a:p>
          <a:p>
            <a:pPr lvl="1"/>
            <a:r>
              <a:rPr lang="es-ES" sz="1600" dirty="0"/>
              <a:t>Disminución del tiempo de montaje total</a:t>
            </a:r>
          </a:p>
          <a:p>
            <a:r>
              <a:rPr lang="es-ES" sz="2800" dirty="0"/>
              <a:t>Análisis de cambios simultáneos en recursos y beneficios</a:t>
            </a:r>
          </a:p>
          <a:p>
            <a:pPr lvl="1"/>
            <a:r>
              <a:rPr lang="es-ES" sz="1600" dirty="0"/>
              <a:t>Incrementar el beneficio por unidad Y </a:t>
            </a:r>
            <a:r>
              <a:rPr lang="es-ES" sz="1600" dirty="0" err="1"/>
              <a:t>y</a:t>
            </a:r>
            <a:r>
              <a:rPr lang="es-ES" sz="1600" dirty="0"/>
              <a:t> el tiempo de montaje</a:t>
            </a:r>
          </a:p>
          <a:p>
            <a:pPr lvl="1"/>
            <a:endParaRPr lang="es-E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488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134360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Análisis de las restricciones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Restricciones activas (holgura = 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Tiempo de control de calidad para A y B: Se utiliza todo el tiempo disponible.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Tiempo de montaje total : Se utiliza toda la capacidad disponible.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Restricciones no activas (holgura &gt; 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Tiempo de control de calidad para C: Hay una holgura de 8 horas.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992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134360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Análisis de los costes reducidos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 err="1"/>
              <a:t>x</a:t>
            </a:r>
            <a:r>
              <a:rPr lang="es-ES" sz="3200" baseline="-25000" dirty="0" err="1"/>
              <a:t>A</a:t>
            </a:r>
            <a:r>
              <a:rPr lang="es-ES" sz="3200" dirty="0"/>
              <a:t> y </a:t>
            </a:r>
            <a:r>
              <a:rPr lang="es-ES" sz="3200" dirty="0" err="1"/>
              <a:t>x</a:t>
            </a:r>
            <a:r>
              <a:rPr lang="es-ES" sz="3200" baseline="-25000" dirty="0" err="1"/>
              <a:t>C</a:t>
            </a:r>
            <a:r>
              <a:rPr lang="es-ES" sz="3200" dirty="0"/>
              <a:t>​: Coste reducido de 0.0000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Estas variables están en la solución óptima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 err="1"/>
              <a:t>x</a:t>
            </a:r>
            <a:r>
              <a:rPr lang="es-ES" sz="3200" baseline="-25000" dirty="0" err="1"/>
              <a:t>B</a:t>
            </a:r>
            <a:r>
              <a:rPr lang="es-ES" sz="3200" dirty="0"/>
              <a:t>​: Coste reducido de -32.5000.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El coste reducido negativo indica que, para que la producción del ordenador B sea rentable y entre en la solución óptima, el beneficio por unidad podría </a:t>
            </a:r>
            <a:r>
              <a:rPr lang="es-ES" b="1" dirty="0">
                <a:latin typeface="Söhne"/>
              </a:rPr>
              <a:t>disminuir hasta en $32.50</a:t>
            </a:r>
            <a:r>
              <a:rPr lang="es-ES" dirty="0">
                <a:latin typeface="Söhne"/>
              </a:rPr>
              <a:t> sin afectar la solución actual.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Söhne"/>
              </a:rPr>
              <a:t>Como el beneficio por unidad de B es de $470</a:t>
            </a:r>
            <a:r>
              <a:rPr lang="es-ES" dirty="0">
                <a:latin typeface="Söhne"/>
              </a:rPr>
              <a:t>, una disminución hasta $437.50 aún mantendría la solución óptima sin producir B.</a:t>
            </a:r>
            <a:endParaRPr lang="es-ES" sz="1600" dirty="0">
              <a:latin typeface="Söhn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727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582416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Valores sombra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 err="1"/>
              <a:t>Control_Calidad_AB</a:t>
            </a:r>
            <a:r>
              <a:rPr lang="es-ES" sz="3200" dirty="0"/>
              <a:t> (45.0000):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Por cada hora adicional de tiempo de control de calidad para los ordenadores A y B, el beneficio total aumentaría en $45.00.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Es un recurso crítico; aumentar su disponibilidad podría incrementar el beneficio.</a:t>
            </a:r>
            <a:endParaRPr lang="es-ES" sz="1600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 err="1"/>
              <a:t>Control_Calidad_C</a:t>
            </a:r>
            <a:r>
              <a:rPr lang="es-ES" sz="3200" dirty="0"/>
              <a:t> (0.0000):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No hay incremento en el beneficio total al aumentar el tiempo de control de calidad para el ordenador C, ya que existe una holgura de 8 horas.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No es necesario aumentar este recurso; actualmente hay tiempo de control de calidad sin utilizar para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 err="1"/>
              <a:t>Tiempo_Montaje</a:t>
            </a:r>
            <a:r>
              <a:rPr lang="es-ES" sz="3200" dirty="0"/>
              <a:t> (30.5000):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Por cada hora adicional, el beneficio total aumentaría en </a:t>
            </a:r>
            <a:r>
              <a:rPr lang="es-ES" b="1" dirty="0">
                <a:latin typeface="Söhne"/>
              </a:rPr>
              <a:t>$30.50</a:t>
            </a:r>
            <a:r>
              <a:rPr lang="es-ES" dirty="0"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Es un recurso crítico; aumentar su disponibilidad podría incrementar el beneficio.</a:t>
            </a:r>
            <a:endParaRPr lang="es-ES" sz="1600" dirty="0">
              <a:latin typeface="Söhn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72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5568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Conclusiones</a:t>
            </a:r>
          </a:p>
          <a:p>
            <a:r>
              <a:rPr lang="es-ES" dirty="0"/>
              <a:t>Recursos críticos</a:t>
            </a:r>
          </a:p>
          <a:p>
            <a:pPr lvl="1"/>
            <a:r>
              <a:rPr lang="es-ES" dirty="0"/>
              <a:t>Tiempo de control de calidad para A y B (valor sombra alto $45.00)</a:t>
            </a:r>
          </a:p>
          <a:p>
            <a:pPr lvl="1"/>
            <a:r>
              <a:rPr lang="es-ES" dirty="0"/>
              <a:t>Tiempo de montaje (valor sombra significativo $30.50)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Coste reducido negativo (</a:t>
            </a:r>
            <a:r>
              <a:rPr lang="es-ES" dirty="0" err="1"/>
              <a:t>x</a:t>
            </a:r>
            <a:r>
              <a:rPr lang="es-ES" baseline="-25000" dirty="0" err="1"/>
              <a:t>B</a:t>
            </a:r>
            <a:r>
              <a:rPr lang="es-ES" dirty="0"/>
              <a:t>=−32.5):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El ordenador B no es competitivo en comparación con A y C en las condiciones actuales. ¿Aumentar beneficio?¿Reducir costes?</a:t>
            </a:r>
          </a:p>
          <a:p>
            <a:r>
              <a:rPr lang="es-ES" dirty="0"/>
              <a:t>Utilización de holguras</a:t>
            </a:r>
          </a:p>
          <a:p>
            <a:pPr lvl="1"/>
            <a:r>
              <a:rPr lang="es-ES" dirty="0"/>
              <a:t>Control de calidad para C (holgura de 8 horas).</a:t>
            </a:r>
          </a:p>
          <a:p>
            <a:pPr lvl="1"/>
            <a:r>
              <a:rPr lang="es-ES" dirty="0"/>
              <a:t>¿Reasignar tiempos?</a:t>
            </a:r>
          </a:p>
          <a:p>
            <a:r>
              <a:rPr lang="es-ES" sz="3400" dirty="0"/>
              <a:t>¿Cómo podría producir PC de tipo B?</a:t>
            </a:r>
          </a:p>
          <a:p>
            <a:r>
              <a:rPr lang="es-ES" sz="3400" dirty="0"/>
              <a:t>¿Cómo podría producir PC de tipo B, además de A y C?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600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5568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Razones por las que 𝑥𝐵=0 en la solución óptima</a:t>
            </a:r>
          </a:p>
          <a:p>
            <a:r>
              <a:rPr lang="es-ES" dirty="0"/>
              <a:t>Menor rentabilidad por hora de montaje:</a:t>
            </a:r>
          </a:p>
          <a:p>
            <a:pPr lvl="1"/>
            <a:r>
              <a:rPr lang="es-ES" dirty="0"/>
              <a:t>Tipo A: $350 / 10 horas = $35/hora</a:t>
            </a:r>
          </a:p>
          <a:p>
            <a:pPr lvl="1"/>
            <a:r>
              <a:rPr lang="es-ES" dirty="0"/>
              <a:t>Tipo B: $470 / 15 horas ≈ $31.33/hora</a:t>
            </a:r>
          </a:p>
          <a:p>
            <a:pPr lvl="1"/>
            <a:r>
              <a:rPr lang="es-ES" dirty="0"/>
              <a:t>Tipo C: $610 / 20 horas = $30.50/hora</a:t>
            </a:r>
          </a:p>
          <a:p>
            <a:pPr lvl="1"/>
            <a:r>
              <a:rPr lang="es-ES" dirty="0"/>
              <a:t>El PC Tipo A tiene la mayor rentabilidad por hora de montaje, por lo que se prioriza su producción.	</a:t>
            </a:r>
          </a:p>
          <a:p>
            <a:r>
              <a:rPr lang="es-ES" sz="3400" dirty="0"/>
              <a:t>Los recursos limitados (tiempo de montaje y control de calidad) se asignan a los productos más rentables.</a:t>
            </a:r>
          </a:p>
          <a:p>
            <a:r>
              <a:rPr lang="es-ES" sz="3400" dirty="0"/>
              <a:t>Coste reducido de 𝑥𝐵 :−$32.50. Indica que aumentar 𝑥𝐵 disminuiría el beneficio total, por lo que no se incluye en la solución óptima.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09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Asignación de recursos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/>
              </p:cNvSpPr>
              <p:nvPr>
                <p:ph type="subTitle" idx="10"/>
              </p:nvPr>
            </p:nvSpPr>
            <p:spPr>
              <a:xfrm>
                <a:off x="314280" y="1582560"/>
                <a:ext cx="11490624" cy="4589280"/>
              </a:xfrm>
            </p:spPr>
            <p:txBody>
              <a:bodyPr/>
              <a:lstStyle/>
              <a:p>
                <a:r>
                  <a:rPr lang="es-ES" dirty="0"/>
                  <a:t>Se busca maximizar el beneficio</a:t>
                </a:r>
              </a:p>
              <a:p>
                <a:r>
                  <a:rPr lang="es-ES" dirty="0"/>
                  <a:t>Variables de decisión</a:t>
                </a:r>
              </a:p>
              <a:p>
                <a:pPr lvl="1"/>
                <a:r>
                  <a:rPr lang="es-ES" dirty="0"/>
                  <a:t>x</a:t>
                </a:r>
                <a:r>
                  <a:rPr lang="es-ES" baseline="-25000" dirty="0"/>
                  <a:t>1</a:t>
                </a:r>
                <a:r>
                  <a:rPr lang="es-ES" dirty="0"/>
                  <a:t> = producción de cerveza rubia</a:t>
                </a:r>
              </a:p>
              <a:p>
                <a:pPr lvl="1"/>
                <a:r>
                  <a:rPr lang="es-ES" dirty="0"/>
                  <a:t>x</a:t>
                </a:r>
                <a:r>
                  <a:rPr lang="es-ES" baseline="-25000" dirty="0"/>
                  <a:t>2</a:t>
                </a:r>
                <a:r>
                  <a:rPr lang="es-ES" dirty="0"/>
                  <a:t> = producción de cerveza negra</a:t>
                </a:r>
              </a:p>
              <a:p>
                <a:pPr lvl="1"/>
                <a:r>
                  <a:rPr lang="es-ES" dirty="0"/>
                  <a:t>x</a:t>
                </a:r>
                <a:r>
                  <a:rPr lang="es-ES" baseline="-25000" dirty="0"/>
                  <a:t>3</a:t>
                </a:r>
                <a:r>
                  <a:rPr lang="es-ES" dirty="0"/>
                  <a:t> = producción de cerveza de baja graduación</a:t>
                </a:r>
              </a:p>
              <a:p>
                <a:r>
                  <a:rPr lang="es-ES" dirty="0"/>
                  <a:t>Función objetivo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s-ES" dirty="0"/>
              </a:p>
              <a:p>
                <a:r>
                  <a:rPr lang="es-ES" dirty="0"/>
                  <a:t>Restricciones: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</m:oMath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≤45</m:t>
                    </m:r>
                  </m:oMath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s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CA4367EF-420F-8AB9-B445-DF046B536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0"/>
              </p:nvPr>
            </p:nvSpPr>
            <p:spPr>
              <a:xfrm>
                <a:off x="314280" y="1582560"/>
                <a:ext cx="11490624" cy="4589280"/>
              </a:xfrm>
              <a:blipFill>
                <a:blip r:embed="rId2"/>
                <a:stretch>
                  <a:fillRect l="-2281" t="-9973" b="-91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</a:t>
            </a:fld>
            <a:endParaRPr lang="es-E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F9470A-4949-16DD-4694-794CC779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223" y="1209159"/>
            <a:ext cx="4093681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Importar el módulo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gurobipy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gurobipy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GRB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Crear un nuevo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"Asignación de recursos"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las variables de decisión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x: miles de litros de cerveza rubia a producir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y: miles de litros de cerveza negra a producir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z: miles de litros de cerveza baja a producir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Cerveza_Rubia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Cerveza_Negra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Cerveza_Baja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Establecer la función objetivo: Maximizar Z = 7x + 4y + 3z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modelo.setObjective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z, GRB.MAXIMIZE)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Agregar las restricciones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 presupuesto para materias primas: x + 2y + 2z ≤ 30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z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Restricción_Malta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y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z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Restricción_Levadura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Optimizar el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modelo.optimize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modelo.status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GRB.OPTIMAL: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Imprimir los resultados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f"Litros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cerveza rubia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litros"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f"Litros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cerveza negra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litros"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f"Litros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cerveza baja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litros"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f"Beneficio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máximo: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modelo.ObjVal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euros"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0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 err="1"/>
              <a:t>PCIngredients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5568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sz="3400" b="1" dirty="0"/>
              <a:t>¿Cómo podría producir PC de tipo B?</a:t>
            </a:r>
          </a:p>
          <a:p>
            <a:r>
              <a:rPr lang="es-ES" dirty="0"/>
              <a:t>Ajuste de los beneficios por unidad:</a:t>
            </a:r>
          </a:p>
          <a:p>
            <a:pPr lvl="1"/>
            <a:r>
              <a:rPr lang="es-ES" dirty="0"/>
              <a:t>PC Tipo B: Aumentar de $470 a $503 (rentabilidad $33.53/hora)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sz="3400" b="1" dirty="0"/>
              <a:t>¿Cómo podría producir PC de tipo B, además de A y C?</a:t>
            </a:r>
          </a:p>
          <a:p>
            <a:r>
              <a:rPr lang="es-ES" dirty="0"/>
              <a:t>Ajuste de los beneficios por unidad:</a:t>
            </a:r>
          </a:p>
          <a:p>
            <a:pPr lvl="1"/>
            <a:r>
              <a:rPr lang="es-ES" dirty="0"/>
              <a:t>PC Tipo A: Aumentar de $350 a $400</a:t>
            </a:r>
          </a:p>
          <a:p>
            <a:pPr lvl="1"/>
            <a:r>
              <a:rPr lang="es-ES" dirty="0"/>
              <a:t>PC Tipo B: Aumentar de $470 a $475</a:t>
            </a:r>
          </a:p>
          <a:p>
            <a:pPr lvl="1"/>
            <a:r>
              <a:rPr lang="es-ES" dirty="0"/>
              <a:t>PC Tipo C: Reducir de $610 a $550</a:t>
            </a:r>
          </a:p>
          <a:p>
            <a:r>
              <a:rPr lang="es-ES" dirty="0"/>
              <a:t>Ajuste de restricciones:</a:t>
            </a:r>
          </a:p>
          <a:p>
            <a:pPr lvl="1"/>
            <a:r>
              <a:rPr lang="es-ES" dirty="0"/>
              <a:t>Control de calidad A y B: Reducir a 100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851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Algoritmos de resolución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5568"/>
            <a:ext cx="11490624" cy="4589280"/>
          </a:xfrm>
        </p:spPr>
        <p:txBody>
          <a:bodyPr/>
          <a:lstStyle/>
          <a:p>
            <a:r>
              <a:rPr lang="es-ES" dirty="0"/>
              <a:t>Algoritmo del Simplex (Dantzig, 1949).</a:t>
            </a:r>
          </a:p>
          <a:p>
            <a:r>
              <a:rPr lang="es-ES" dirty="0"/>
              <a:t>Métodos de punto interior (</a:t>
            </a:r>
            <a:r>
              <a:rPr lang="es-ES" dirty="0" err="1"/>
              <a:t>Karmarkar</a:t>
            </a:r>
            <a:r>
              <a:rPr lang="es-ES" dirty="0"/>
              <a:t>, 1986).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51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23C2E-188E-C168-2CA7-E018A7B1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82" y="2786790"/>
            <a:ext cx="902143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1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F19B10-E1C3-22DB-0D26-5FCD6BF6F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057" y="2934208"/>
            <a:ext cx="4572638" cy="37533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Algoritmos de resolución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5568"/>
            <a:ext cx="11490624" cy="4589280"/>
          </a:xfrm>
        </p:spPr>
        <p:txBody>
          <a:bodyPr/>
          <a:lstStyle/>
          <a:p>
            <a:r>
              <a:rPr lang="es-ES" dirty="0"/>
              <a:t>El algoritmo del Simplex se mueve por la frontera de la región factible, hasta llegar a un punto óptimo.</a:t>
            </a:r>
          </a:p>
          <a:p>
            <a:r>
              <a:rPr lang="es-ES" dirty="0"/>
              <a:t>Se basa en el siguiente resultado:</a:t>
            </a:r>
          </a:p>
          <a:p>
            <a:pPr lvl="1"/>
            <a:r>
              <a:rPr lang="es-ES" i="1" dirty="0"/>
              <a:t>Si el problema de programación lineal tiene solución, entonces se alcanza al menos en un punto extremo.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002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3E93C-9933-E12C-39E9-84149F61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48" y="3048524"/>
            <a:ext cx="4163006" cy="36390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Algoritmos de resolución</a:t>
            </a:r>
            <a:endParaRPr lang="es-E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53</a:t>
            </a:fld>
            <a:endParaRPr lang="es-ES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73A2167B-FA8D-3889-78CC-5FD947F926F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5568"/>
            <a:ext cx="11490624" cy="4589280"/>
          </a:xfrm>
        </p:spPr>
        <p:txBody>
          <a:bodyPr/>
          <a:lstStyle/>
          <a:p>
            <a:r>
              <a:rPr lang="es-ES" dirty="0"/>
              <a:t>Los métodos de punto interior se mueven por el interior de la región factible.</a:t>
            </a:r>
          </a:p>
          <a:p>
            <a:r>
              <a:rPr lang="es-ES" dirty="0"/>
              <a:t>Utilizan técnicas de programación no lineal.</a:t>
            </a:r>
          </a:p>
          <a:p>
            <a:r>
              <a:rPr lang="es-ES" dirty="0"/>
              <a:t>Se basan en el uso de funciones </a:t>
            </a:r>
            <a:br>
              <a:rPr lang="es-ES" dirty="0"/>
            </a:br>
            <a:r>
              <a:rPr lang="es-ES" dirty="0"/>
              <a:t>barrera que penalizan la violación </a:t>
            </a:r>
            <a:br>
              <a:rPr lang="es-ES" dirty="0"/>
            </a:br>
            <a:r>
              <a:rPr lang="es-ES" dirty="0"/>
              <a:t>de alguna restricción.</a:t>
            </a:r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32529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Conclusiones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5568"/>
            <a:ext cx="11490624" cy="4589280"/>
          </a:xfrm>
        </p:spPr>
        <p:txBody>
          <a:bodyPr/>
          <a:lstStyle/>
          <a:p>
            <a:r>
              <a:rPr lang="es-ES" dirty="0"/>
              <a:t>La programación lineal se ha convertido en una de las herramientas más importantes en la optimización matemática debido a dos razones fundamentales:</a:t>
            </a:r>
          </a:p>
          <a:p>
            <a:pPr lvl="1"/>
            <a:r>
              <a:rPr lang="es-ES" dirty="0"/>
              <a:t>Es posible resolver problemas de grandes dimensiones.</a:t>
            </a:r>
          </a:p>
          <a:p>
            <a:pPr lvl="1"/>
            <a:r>
              <a:rPr lang="es-ES" dirty="0"/>
              <a:t>Prácticamente todos los modelos se pueden resolver, independientemente de su formulación.</a:t>
            </a:r>
          </a:p>
          <a:p>
            <a:pPr lvl="1"/>
            <a:endParaRPr lang="es-ES" dirty="0"/>
          </a:p>
          <a:p>
            <a:r>
              <a:rPr lang="es-ES" dirty="0"/>
              <a:t>El éxito de la programación lineal tiene una pega: los modelos utilizan unas hipótesis de partida que muchas veces suponen una simplificación excesiva del problema.</a:t>
            </a:r>
          </a:p>
          <a:p>
            <a:pPr lvl="1"/>
            <a:r>
              <a:rPr lang="es-ES" dirty="0"/>
              <a:t>Suponen que los costes son lineales: ¿producir el doble -&gt; cuesta el doble?</a:t>
            </a:r>
          </a:p>
          <a:p>
            <a:pPr lvl="1"/>
            <a:r>
              <a:rPr lang="es-ES" dirty="0"/>
              <a:t>Las economías de escala suelen indicar que a mayor producción, menor coste unitario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617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sz="4400" b="1" dirty="0"/>
              <a:t>Conclusiones</a:t>
            </a:r>
            <a:endParaRPr lang="es-E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655568"/>
            <a:ext cx="11490624" cy="4589280"/>
          </a:xfrm>
        </p:spPr>
        <p:txBody>
          <a:bodyPr/>
          <a:lstStyle/>
          <a:p>
            <a:r>
              <a:rPr lang="es-ES" sz="3200" dirty="0"/>
              <a:t>Las hipótesis anteriores son muy restrictivas. El avance tecnológico (potencia y velocidad de computación) ha permitido el desarrollo de alternativas dentro de la Investigación Operativa que permiten abordar nuevos problemas:</a:t>
            </a:r>
          </a:p>
          <a:p>
            <a:pPr lvl="1"/>
            <a:r>
              <a:rPr lang="es-ES" dirty="0"/>
              <a:t>Programación entera: cantidades no divisibles y enteras y decisiones lógicas.</a:t>
            </a:r>
          </a:p>
          <a:p>
            <a:pPr lvl="1"/>
            <a:r>
              <a:rPr lang="es-ES" dirty="0"/>
              <a:t>Programación no lineal: relaciones no proporcionales y no aditivas.</a:t>
            </a:r>
          </a:p>
          <a:p>
            <a:pPr lvl="1"/>
            <a:r>
              <a:rPr lang="es-ES" dirty="0"/>
              <a:t>Programación multiobjetivo: varios objetivos.</a:t>
            </a:r>
          </a:p>
          <a:p>
            <a:pPr lvl="1"/>
            <a:r>
              <a:rPr lang="es-ES" dirty="0"/>
              <a:t>Programación por metas: permite trabajar con modelos en los que las restricciones no sean tan rígidas.</a:t>
            </a:r>
          </a:p>
          <a:p>
            <a:pPr lvl="1"/>
            <a:r>
              <a:rPr lang="es-ES" dirty="0"/>
              <a:t>Programación estocástica, permite incorporar la incertidumbre inherente en muchas situaciones reales al modelo.</a:t>
            </a:r>
          </a:p>
          <a:p>
            <a:pPr lvl="1"/>
            <a:r>
              <a:rPr lang="es-ES" dirty="0"/>
              <a:t>Programación </a:t>
            </a:r>
            <a:r>
              <a:rPr lang="es-ES" dirty="0" err="1"/>
              <a:t>semi-infinita</a:t>
            </a:r>
            <a:r>
              <a:rPr lang="es-ES" dirty="0"/>
              <a:t>, permite trabajar con problemas en los que algunos de los parámetros del problema no están controlados por el </a:t>
            </a:r>
            <a:r>
              <a:rPr lang="es-ES" dirty="0" err="1"/>
              <a:t>modelizador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Programación difusa, permite trabajar con problemas en los que las restricciones no son rígidas (modelizan relaciones vagamente definidas).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437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Bibliografía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dirty="0"/>
              <a:t>Hillier &amp; Liebermann (2010). Introducción a la investigación de operaciones, 9ªed. Capítulos 1 y 2.</a:t>
            </a:r>
          </a:p>
          <a:p>
            <a:r>
              <a:rPr lang="es-ES" dirty="0"/>
              <a:t>González y García (2015). Manual práctico de investigación de operaciones 4ª ed. Capítulo 1.</a:t>
            </a:r>
          </a:p>
          <a:p>
            <a:r>
              <a:rPr lang="es-ES" dirty="0"/>
              <a:t>Investigación Operativa (2004). Modelos determinísticos y estocásticos. Sixto Ríos Insua, Alfonso </a:t>
            </a:r>
            <a:r>
              <a:rPr lang="es-ES" dirty="0" err="1"/>
              <a:t>Mateosos</a:t>
            </a:r>
            <a:r>
              <a:rPr lang="es-ES" dirty="0"/>
              <a:t> Caballero, Mª Concepción </a:t>
            </a:r>
            <a:r>
              <a:rPr lang="es-ES" dirty="0" err="1"/>
              <a:t>Bielza</a:t>
            </a:r>
            <a:r>
              <a:rPr lang="es-ES" dirty="0"/>
              <a:t> Lozoya y Antonio Jiménez Martín, Editorial Centro de Estudios Ramón Areces, S.A., Madrid.</a:t>
            </a:r>
            <a:endParaRPr lang="es-E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007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Bibliografía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531548"/>
            <a:ext cx="11490624" cy="4589280"/>
          </a:xfrm>
        </p:spPr>
        <p:txBody>
          <a:bodyPr/>
          <a:lstStyle/>
          <a:p>
            <a:r>
              <a:rPr lang="es-ES" sz="3200" dirty="0"/>
              <a:t>Investigación Operativa. Optimización, Sixto Ríos Insua. Editorial Centro de Estudios Ramón Areces, S.A., Madrid.</a:t>
            </a:r>
          </a:p>
          <a:p>
            <a:r>
              <a:rPr lang="es-ES" sz="3200" dirty="0"/>
              <a:t>Problemas de Investigación Operativa. Programación Lineal y Extensiones. Sixto Ríos Insua, David Ríos Insua, Alfonso Mateos Caballero, Jacinto Martín Jiménez y Antonio Jiménez Martín. Editorial Ra‐Ma, Madrid 2006.</a:t>
            </a:r>
          </a:p>
          <a:p>
            <a:r>
              <a:rPr lang="es-ES" sz="3200" dirty="0" err="1"/>
              <a:t>Model</a:t>
            </a:r>
            <a:r>
              <a:rPr lang="es-ES" sz="3200" dirty="0"/>
              <a:t> </a:t>
            </a:r>
            <a:r>
              <a:rPr lang="es-ES" sz="3200" dirty="0" err="1"/>
              <a:t>Building</a:t>
            </a:r>
            <a:r>
              <a:rPr lang="es-ES" sz="3200" dirty="0"/>
              <a:t> in </a:t>
            </a:r>
            <a:r>
              <a:rPr lang="es-ES" sz="3200" dirty="0" err="1"/>
              <a:t>Mathematical</a:t>
            </a:r>
            <a:r>
              <a:rPr lang="es-ES" sz="3200" dirty="0"/>
              <a:t> </a:t>
            </a:r>
            <a:r>
              <a:rPr lang="es-ES" sz="3200" dirty="0" err="1"/>
              <a:t>Programming</a:t>
            </a:r>
            <a:r>
              <a:rPr lang="es-ES" sz="3200" dirty="0"/>
              <a:t>. Paul W. Williams. Editorial JOHN WILEY AND SONS</a:t>
            </a:r>
          </a:p>
          <a:p>
            <a:r>
              <a:rPr lang="es-ES" sz="3200" dirty="0"/>
              <a:t>Apuntes de Victoria Ruiz y Antonio Alonso</a:t>
            </a:r>
          </a:p>
          <a:p>
            <a:r>
              <a:rPr lang="es-ES" sz="3200" dirty="0"/>
              <a:t>Apuntes de Alberto Herrán y José J. Ruz Ortiz</a:t>
            </a:r>
          </a:p>
          <a:p>
            <a:r>
              <a:rPr lang="es-ES" sz="3200" dirty="0"/>
              <a:t>Apuntes de Gerardo Reyes y Salvador Sánchez</a:t>
            </a:r>
            <a:endParaRPr lang="es-ES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267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421">
            <a:extLst>
              <a:ext uri="{FF2B5EF4-FFF2-40B4-BE49-F238E27FC236}">
                <a16:creationId xmlns:a16="http://schemas.microsoft.com/office/drawing/2014/main" id="{EDE3D86E-5564-7827-58E0-3D3BA69429A9}"/>
              </a:ext>
            </a:extLst>
          </p:cNvPr>
          <p:cNvSpPr/>
          <p:nvPr/>
        </p:nvSpPr>
        <p:spPr>
          <a:xfrm>
            <a:off x="9568836" y="6109234"/>
            <a:ext cx="2491200" cy="651776"/>
          </a:xfrm>
          <a:custGeom>
            <a:avLst/>
            <a:gdLst/>
            <a:ahLst/>
            <a:cxnLst/>
            <a:rect l="0" t="0" r="r" b="b"/>
            <a:pathLst>
              <a:path w="2178" h="625">
                <a:moveTo>
                  <a:pt x="488" y="260"/>
                </a:moveTo>
                <a:cubicBezTo>
                  <a:pt x="470" y="228"/>
                  <a:pt x="440" y="215"/>
                  <a:pt x="405" y="215"/>
                </a:cubicBezTo>
                <a:cubicBezTo>
                  <a:pt x="355" y="215"/>
                  <a:pt x="314" y="251"/>
                  <a:pt x="314" y="312"/>
                </a:cubicBezTo>
                <a:cubicBezTo>
                  <a:pt x="314" y="374"/>
                  <a:pt x="352" y="409"/>
                  <a:pt x="407" y="409"/>
                </a:cubicBezTo>
                <a:cubicBezTo>
                  <a:pt x="442" y="409"/>
                  <a:pt x="472" y="389"/>
                  <a:pt x="489" y="360"/>
                </a:cubicBezTo>
                <a:lnTo>
                  <a:pt x="450" y="340"/>
                </a:lnTo>
                <a:cubicBezTo>
                  <a:pt x="442" y="361"/>
                  <a:pt x="428" y="367"/>
                  <a:pt x="412" y="367"/>
                </a:cubicBezTo>
                <a:cubicBezTo>
                  <a:pt x="383" y="367"/>
                  <a:pt x="370" y="343"/>
                  <a:pt x="370" y="312"/>
                </a:cubicBezTo>
                <a:cubicBezTo>
                  <a:pt x="370" y="280"/>
                  <a:pt x="381" y="257"/>
                  <a:pt x="412" y="257"/>
                </a:cubicBezTo>
                <a:cubicBezTo>
                  <a:pt x="420" y="257"/>
                  <a:pt x="437" y="261"/>
                  <a:pt x="446" y="282"/>
                </a:cubicBezTo>
                <a:lnTo>
                  <a:pt x="488" y="260"/>
                </a:lnTo>
                <a:moveTo>
                  <a:pt x="308" y="260"/>
                </a:moveTo>
                <a:cubicBezTo>
                  <a:pt x="290" y="228"/>
                  <a:pt x="260" y="215"/>
                  <a:pt x="225" y="215"/>
                </a:cubicBezTo>
                <a:cubicBezTo>
                  <a:pt x="175" y="215"/>
                  <a:pt x="134" y="251"/>
                  <a:pt x="134" y="312"/>
                </a:cubicBezTo>
                <a:cubicBezTo>
                  <a:pt x="134" y="374"/>
                  <a:pt x="172" y="409"/>
                  <a:pt x="227" y="409"/>
                </a:cubicBezTo>
                <a:cubicBezTo>
                  <a:pt x="262" y="409"/>
                  <a:pt x="292" y="389"/>
                  <a:pt x="309" y="360"/>
                </a:cubicBezTo>
                <a:lnTo>
                  <a:pt x="270" y="340"/>
                </a:lnTo>
                <a:cubicBezTo>
                  <a:pt x="262" y="361"/>
                  <a:pt x="249" y="367"/>
                  <a:pt x="232" y="367"/>
                </a:cubicBezTo>
                <a:cubicBezTo>
                  <a:pt x="203" y="367"/>
                  <a:pt x="190" y="343"/>
                  <a:pt x="190" y="312"/>
                </a:cubicBezTo>
                <a:cubicBezTo>
                  <a:pt x="190" y="280"/>
                  <a:pt x="201" y="257"/>
                  <a:pt x="232" y="257"/>
                </a:cubicBezTo>
                <a:cubicBezTo>
                  <a:pt x="240" y="257"/>
                  <a:pt x="257" y="261"/>
                  <a:pt x="266" y="282"/>
                </a:cubicBezTo>
                <a:lnTo>
                  <a:pt x="308" y="260"/>
                </a:lnTo>
                <a:moveTo>
                  <a:pt x="311" y="0"/>
                </a:moveTo>
                <a:cubicBezTo>
                  <a:pt x="226" y="0"/>
                  <a:pt x="150" y="32"/>
                  <a:pt x="92" y="90"/>
                </a:cubicBezTo>
                <a:cubicBezTo>
                  <a:pt x="33" y="151"/>
                  <a:pt x="0" y="230"/>
                  <a:pt x="0" y="312"/>
                </a:cubicBezTo>
                <a:cubicBezTo>
                  <a:pt x="0" y="395"/>
                  <a:pt x="32" y="471"/>
                  <a:pt x="92" y="531"/>
                </a:cubicBezTo>
                <a:cubicBezTo>
                  <a:pt x="151" y="591"/>
                  <a:pt x="229" y="624"/>
                  <a:pt x="311" y="624"/>
                </a:cubicBezTo>
                <a:cubicBezTo>
                  <a:pt x="393" y="624"/>
                  <a:pt x="473" y="591"/>
                  <a:pt x="534" y="531"/>
                </a:cubicBezTo>
                <a:cubicBezTo>
                  <a:pt x="592" y="473"/>
                  <a:pt x="623" y="397"/>
                  <a:pt x="623" y="312"/>
                </a:cubicBezTo>
                <a:cubicBezTo>
                  <a:pt x="623" y="227"/>
                  <a:pt x="592" y="150"/>
                  <a:pt x="533" y="91"/>
                </a:cubicBezTo>
                <a:cubicBezTo>
                  <a:pt x="473" y="32"/>
                  <a:pt x="397" y="0"/>
                  <a:pt x="311" y="0"/>
                </a:cubicBezTo>
                <a:moveTo>
                  <a:pt x="312" y="56"/>
                </a:moveTo>
                <a:cubicBezTo>
                  <a:pt x="382" y="56"/>
                  <a:pt x="444" y="83"/>
                  <a:pt x="493" y="131"/>
                </a:cubicBezTo>
                <a:cubicBezTo>
                  <a:pt x="541" y="179"/>
                  <a:pt x="567" y="243"/>
                  <a:pt x="567" y="312"/>
                </a:cubicBezTo>
                <a:cubicBezTo>
                  <a:pt x="567" y="382"/>
                  <a:pt x="542" y="443"/>
                  <a:pt x="494" y="490"/>
                </a:cubicBezTo>
                <a:cubicBezTo>
                  <a:pt x="443" y="540"/>
                  <a:pt x="379" y="566"/>
                  <a:pt x="312" y="566"/>
                </a:cubicBezTo>
                <a:cubicBezTo>
                  <a:pt x="244" y="566"/>
                  <a:pt x="181" y="540"/>
                  <a:pt x="132" y="491"/>
                </a:cubicBezTo>
                <a:cubicBezTo>
                  <a:pt x="84" y="442"/>
                  <a:pt x="57" y="378"/>
                  <a:pt x="57" y="312"/>
                </a:cubicBezTo>
                <a:cubicBezTo>
                  <a:pt x="57" y="244"/>
                  <a:pt x="84" y="180"/>
                  <a:pt x="132" y="131"/>
                </a:cubicBezTo>
                <a:cubicBezTo>
                  <a:pt x="180" y="82"/>
                  <a:pt x="242" y="56"/>
                  <a:pt x="312" y="56"/>
                </a:cubicBezTo>
                <a:moveTo>
                  <a:pt x="1095" y="0"/>
                </a:moveTo>
                <a:cubicBezTo>
                  <a:pt x="1009" y="0"/>
                  <a:pt x="936" y="30"/>
                  <a:pt x="876" y="91"/>
                </a:cubicBezTo>
                <a:cubicBezTo>
                  <a:pt x="815" y="153"/>
                  <a:pt x="784" y="227"/>
                  <a:pt x="784" y="312"/>
                </a:cubicBezTo>
                <a:cubicBezTo>
                  <a:pt x="784" y="397"/>
                  <a:pt x="815" y="470"/>
                  <a:pt x="876" y="531"/>
                </a:cubicBezTo>
                <a:cubicBezTo>
                  <a:pt x="938" y="593"/>
                  <a:pt x="1011" y="623"/>
                  <a:pt x="1095" y="623"/>
                </a:cubicBezTo>
                <a:cubicBezTo>
                  <a:pt x="1181" y="623"/>
                  <a:pt x="1255" y="592"/>
                  <a:pt x="1318" y="531"/>
                </a:cubicBezTo>
                <a:cubicBezTo>
                  <a:pt x="1378" y="472"/>
                  <a:pt x="1407" y="399"/>
                  <a:pt x="1407" y="312"/>
                </a:cubicBezTo>
                <a:cubicBezTo>
                  <a:pt x="1407" y="225"/>
                  <a:pt x="1377" y="151"/>
                  <a:pt x="1317" y="91"/>
                </a:cubicBezTo>
                <a:cubicBezTo>
                  <a:pt x="1256" y="30"/>
                  <a:pt x="1183" y="0"/>
                  <a:pt x="1095" y="0"/>
                </a:cubicBezTo>
                <a:moveTo>
                  <a:pt x="1096" y="56"/>
                </a:moveTo>
                <a:cubicBezTo>
                  <a:pt x="1167" y="56"/>
                  <a:pt x="1227" y="81"/>
                  <a:pt x="1276" y="131"/>
                </a:cubicBezTo>
                <a:cubicBezTo>
                  <a:pt x="1326" y="180"/>
                  <a:pt x="1351" y="241"/>
                  <a:pt x="1351" y="312"/>
                </a:cubicBezTo>
                <a:cubicBezTo>
                  <a:pt x="1351" y="383"/>
                  <a:pt x="1327" y="443"/>
                  <a:pt x="1278" y="490"/>
                </a:cubicBezTo>
                <a:cubicBezTo>
                  <a:pt x="1226" y="541"/>
                  <a:pt x="1166" y="566"/>
                  <a:pt x="1096" y="566"/>
                </a:cubicBezTo>
                <a:cubicBezTo>
                  <a:pt x="1027" y="566"/>
                  <a:pt x="966" y="541"/>
                  <a:pt x="916" y="491"/>
                </a:cubicBezTo>
                <a:cubicBezTo>
                  <a:pt x="866" y="440"/>
                  <a:pt x="840" y="381"/>
                  <a:pt x="840" y="312"/>
                </a:cubicBezTo>
                <a:cubicBezTo>
                  <a:pt x="840" y="243"/>
                  <a:pt x="866" y="183"/>
                  <a:pt x="917" y="131"/>
                </a:cubicBezTo>
                <a:cubicBezTo>
                  <a:pt x="966" y="81"/>
                  <a:pt x="1026" y="56"/>
                  <a:pt x="1096" y="56"/>
                </a:cubicBezTo>
                <a:moveTo>
                  <a:pt x="1139" y="154"/>
                </a:moveTo>
                <a:cubicBezTo>
                  <a:pt x="1139" y="178"/>
                  <a:pt x="1120" y="198"/>
                  <a:pt x="1096" y="198"/>
                </a:cubicBezTo>
                <a:cubicBezTo>
                  <a:pt x="1072" y="198"/>
                  <a:pt x="1052" y="178"/>
                  <a:pt x="1052" y="154"/>
                </a:cubicBezTo>
                <a:cubicBezTo>
                  <a:pt x="1052" y="130"/>
                  <a:pt x="1072" y="111"/>
                  <a:pt x="1096" y="111"/>
                </a:cubicBezTo>
                <a:cubicBezTo>
                  <a:pt x="1120" y="111"/>
                  <a:pt x="1139" y="130"/>
                  <a:pt x="1139" y="154"/>
                </a:cubicBezTo>
                <a:moveTo>
                  <a:pt x="1180" y="235"/>
                </a:moveTo>
                <a:cubicBezTo>
                  <a:pt x="1180" y="224"/>
                  <a:pt x="1171" y="215"/>
                  <a:pt x="1159" y="215"/>
                </a:cubicBezTo>
                <a:lnTo>
                  <a:pt x="1032" y="215"/>
                </a:lnTo>
                <a:cubicBezTo>
                  <a:pt x="1021" y="215"/>
                  <a:pt x="1012" y="224"/>
                  <a:pt x="1012" y="235"/>
                </a:cubicBezTo>
                <a:lnTo>
                  <a:pt x="1012" y="362"/>
                </a:lnTo>
                <a:lnTo>
                  <a:pt x="1047" y="362"/>
                </a:lnTo>
                <a:lnTo>
                  <a:pt x="1047" y="513"/>
                </a:lnTo>
                <a:lnTo>
                  <a:pt x="1144" y="513"/>
                </a:lnTo>
                <a:lnTo>
                  <a:pt x="1144" y="362"/>
                </a:lnTo>
                <a:lnTo>
                  <a:pt x="1180" y="362"/>
                </a:lnTo>
                <a:lnTo>
                  <a:pt x="1180" y="235"/>
                </a:lnTo>
                <a:moveTo>
                  <a:pt x="1731" y="261"/>
                </a:moveTo>
                <a:lnTo>
                  <a:pt x="1704" y="261"/>
                </a:lnTo>
                <a:lnTo>
                  <a:pt x="1764" y="329"/>
                </a:lnTo>
                <a:lnTo>
                  <a:pt x="1825" y="261"/>
                </a:lnTo>
                <a:lnTo>
                  <a:pt x="1803" y="261"/>
                </a:lnTo>
                <a:cubicBezTo>
                  <a:pt x="1808" y="228"/>
                  <a:pt x="1837" y="207"/>
                  <a:pt x="1870" y="209"/>
                </a:cubicBezTo>
                <a:cubicBezTo>
                  <a:pt x="1872" y="210"/>
                  <a:pt x="1873" y="209"/>
                  <a:pt x="1874" y="209"/>
                </a:cubicBezTo>
                <a:cubicBezTo>
                  <a:pt x="1929" y="209"/>
                  <a:pt x="1951" y="251"/>
                  <a:pt x="1953" y="312"/>
                </a:cubicBezTo>
                <a:cubicBezTo>
                  <a:pt x="1954" y="376"/>
                  <a:pt x="1918" y="415"/>
                  <a:pt x="1874" y="414"/>
                </a:cubicBezTo>
                <a:cubicBezTo>
                  <a:pt x="1829" y="413"/>
                  <a:pt x="1812" y="392"/>
                  <a:pt x="1805" y="359"/>
                </a:cubicBezTo>
                <a:lnTo>
                  <a:pt x="1724" y="359"/>
                </a:lnTo>
                <a:cubicBezTo>
                  <a:pt x="1737" y="435"/>
                  <a:pt x="1793" y="479"/>
                  <a:pt x="1873" y="479"/>
                </a:cubicBezTo>
                <a:cubicBezTo>
                  <a:pt x="1962" y="479"/>
                  <a:pt x="2027" y="404"/>
                  <a:pt x="2027" y="312"/>
                </a:cubicBezTo>
                <a:cubicBezTo>
                  <a:pt x="2027" y="213"/>
                  <a:pt x="1963" y="144"/>
                  <a:pt x="1873" y="144"/>
                </a:cubicBezTo>
                <a:cubicBezTo>
                  <a:pt x="1870" y="144"/>
                  <a:pt x="1867" y="144"/>
                  <a:pt x="1865" y="144"/>
                </a:cubicBezTo>
                <a:cubicBezTo>
                  <a:pt x="1864" y="144"/>
                  <a:pt x="1863" y="144"/>
                  <a:pt x="1863" y="144"/>
                </a:cubicBezTo>
                <a:cubicBezTo>
                  <a:pt x="1807" y="145"/>
                  <a:pt x="1731" y="185"/>
                  <a:pt x="1731" y="261"/>
                </a:cubicBezTo>
                <a:moveTo>
                  <a:pt x="1858" y="0"/>
                </a:moveTo>
                <a:cubicBezTo>
                  <a:pt x="1690" y="5"/>
                  <a:pt x="1554" y="143"/>
                  <a:pt x="1554" y="312"/>
                </a:cubicBezTo>
                <a:cubicBezTo>
                  <a:pt x="1554" y="484"/>
                  <a:pt x="1694" y="623"/>
                  <a:pt x="1866" y="623"/>
                </a:cubicBezTo>
                <a:cubicBezTo>
                  <a:pt x="2038" y="623"/>
                  <a:pt x="2177" y="484"/>
                  <a:pt x="2177" y="312"/>
                </a:cubicBezTo>
                <a:cubicBezTo>
                  <a:pt x="2177" y="140"/>
                  <a:pt x="2037" y="0"/>
                  <a:pt x="1866" y="0"/>
                </a:cubicBezTo>
                <a:cubicBezTo>
                  <a:pt x="1863" y="0"/>
                  <a:pt x="1860" y="0"/>
                  <a:pt x="1858" y="0"/>
                </a:cubicBezTo>
                <a:moveTo>
                  <a:pt x="1857" y="54"/>
                </a:moveTo>
                <a:cubicBezTo>
                  <a:pt x="1860" y="54"/>
                  <a:pt x="1863" y="54"/>
                  <a:pt x="1866" y="54"/>
                </a:cubicBezTo>
                <a:cubicBezTo>
                  <a:pt x="2008" y="54"/>
                  <a:pt x="2124" y="169"/>
                  <a:pt x="2124" y="312"/>
                </a:cubicBezTo>
                <a:cubicBezTo>
                  <a:pt x="2124" y="454"/>
                  <a:pt x="2008" y="570"/>
                  <a:pt x="1866" y="570"/>
                </a:cubicBezTo>
                <a:cubicBezTo>
                  <a:pt x="1723" y="570"/>
                  <a:pt x="1608" y="454"/>
                  <a:pt x="1608" y="312"/>
                </a:cubicBezTo>
                <a:cubicBezTo>
                  <a:pt x="1608" y="172"/>
                  <a:pt x="1719" y="58"/>
                  <a:pt x="1857" y="54"/>
                </a:cubicBezTo>
                <a:close/>
              </a:path>
            </a:pathLst>
          </a:custGeom>
          <a:solidFill>
            <a:srgbClr val="666666"/>
          </a:solidFill>
          <a:ln w="0"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A489EE-971D-A5D8-9340-19F129CA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078" y="4644324"/>
            <a:ext cx="3864922" cy="1205418"/>
          </a:xfrm>
          <a:prstGeom prst="rect">
            <a:avLst/>
          </a:prstGeom>
          <a:solidFill>
            <a:srgbClr val="FE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©2023 Autores 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Nicolás H. Rodríguez Uribe,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Algunos derechos reservados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Este documento se distribuye bajo la licencia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“Atribución-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CompartirIgual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4.0 Internacional” de Creative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Commons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disponible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https://creativecommons.org/licenses/by-sa/4.0/deed.es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7 CuadroTexto_3">
            <a:extLst>
              <a:ext uri="{FF2B5EF4-FFF2-40B4-BE49-F238E27FC236}">
                <a16:creationId xmlns:a16="http://schemas.microsoft.com/office/drawing/2014/main" id="{1E77AC19-C6FE-5E52-4339-3DAE7DDE1322}"/>
              </a:ext>
            </a:extLst>
          </p:cNvPr>
          <p:cNvSpPr/>
          <p:nvPr/>
        </p:nvSpPr>
        <p:spPr>
          <a:xfrm>
            <a:off x="4850400" y="6109234"/>
            <a:ext cx="249120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latin typeface="Corbel"/>
              </a:rPr>
              <a:t>Nicolás Rodríguez</a:t>
            </a: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latin typeface="Corbel"/>
                <a:hlinkClick r:id="rId2"/>
              </a:rPr>
              <a:t>nicolas.rodriguez@urjc.es</a:t>
            </a:r>
            <a:endParaRPr lang="en-US" sz="1600" spc="-1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AB1BC595-3FEA-209E-B263-00CB17A7B442}"/>
              </a:ext>
            </a:extLst>
          </p:cNvPr>
          <p:cNvSpPr txBox="1">
            <a:spLocks/>
          </p:cNvSpPr>
          <p:nvPr/>
        </p:nvSpPr>
        <p:spPr>
          <a:xfrm>
            <a:off x="246888" y="509432"/>
            <a:ext cx="11667743" cy="38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4800" b="1" spc="-1" dirty="0">
                <a:solidFill>
                  <a:srgbClr val="CB0017"/>
                </a:solidFill>
                <a:latin typeface="Corbel"/>
              </a:rPr>
              <a:t>Grado en Ingeniería del Software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4800" b="1" spc="-1" dirty="0">
                <a:solidFill>
                  <a:srgbClr val="CB0017"/>
                </a:solidFill>
                <a:latin typeface="Corbel"/>
              </a:rPr>
              <a:t>Investigación Operativa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s-ES" sz="3600" b="1" spc="-1" dirty="0">
              <a:solidFill>
                <a:srgbClr val="CB0017"/>
              </a:solidFill>
              <a:latin typeface="Corbe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BLOQUE II. MODELOS DETERMINISTAS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Tema 2: Optimización Lineal Continua</a:t>
            </a:r>
          </a:p>
        </p:txBody>
      </p:sp>
    </p:spTree>
    <p:extLst>
      <p:ext uri="{BB962C8B-B14F-4D97-AF65-F5344CB8AC3E}">
        <p14:creationId xmlns:p14="http://schemas.microsoft.com/office/powerpoint/2010/main" val="293028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Fábrica de cerveza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pPr algn="l"/>
            <a:r>
              <a:rPr lang="es-ES" sz="2800" dirty="0"/>
              <a:t>Una fábrica de cerveza produce dos tipos: rubia y negra. Cada una de ellas tiene un proceso de fabricación distinto.</a:t>
            </a:r>
          </a:p>
          <a:p>
            <a:pPr algn="l"/>
            <a:r>
              <a:rPr lang="es-ES" sz="2800" dirty="0"/>
              <a:t>La fábrica debe decidir cuántos litros de cerveza debe producir semanalmente teniendo en cuenta que 1000 litros de cerveza rubia se venden a 100 euros y 1000 litros de cerveza negra a 125 euros.</a:t>
            </a:r>
          </a:p>
          <a:p>
            <a:pPr algn="l"/>
            <a:r>
              <a:rPr lang="es-ES" sz="2800" dirty="0"/>
              <a:t>Para producir 1000 litros de cerveza rubia se necesitan 3 empleados y para la cerveza negra 5 empleados. La fábrica solo dispone de 15 empleados.</a:t>
            </a:r>
          </a:p>
          <a:p>
            <a:pPr algn="l"/>
            <a:r>
              <a:rPr lang="es-ES" sz="2800" dirty="0"/>
              <a:t>La compra de materias primas supone para el fabricante un precio de 90 euros por cada 1000 litros de cerveza rubia. Para la cerveza negra este coste asciende a 85 euros. Se dispone de 350 euros semanales para este concepto.</a:t>
            </a:r>
          </a:p>
          <a:p>
            <a:pPr algn="l"/>
            <a:r>
              <a:rPr lang="es-ES" sz="2800" dirty="0"/>
              <a:t>El problema que se plantea la gerente de la fábrica es determinar cuántos litros de cerveza debe producir teniendo en cuenta las condiciones anteriores.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3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Fábrica de cerveza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7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5D81DC-893D-2275-E762-942E252BE41C}"/>
                  </a:ext>
                </a:extLst>
              </p:cNvPr>
              <p:cNvSpPr txBox="1"/>
              <p:nvPr/>
            </p:nvSpPr>
            <p:spPr>
              <a:xfrm>
                <a:off x="368591" y="1376172"/>
                <a:ext cx="3046283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​ 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+125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+85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≤350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≥0​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5D81DC-893D-2275-E762-942E252B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1" y="1376172"/>
                <a:ext cx="3046283" cy="1661993"/>
              </a:xfrm>
              <a:prstGeom prst="rect">
                <a:avLst/>
              </a:prstGeom>
              <a:blipFill>
                <a:blip r:embed="rId2"/>
                <a:stretch>
                  <a:fillRect l="-1600" r="-2200" b="-36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7F6D2A6C-F252-28C6-5E8C-9F7125F4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019" y="1162378"/>
            <a:ext cx="4435013" cy="54476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Importar el módulo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gurobipy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gurobipy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GRB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Crear un nuevo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Produccion_Cerveza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las variables de decisión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x: Miles de litros de cerveza rubia a producir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y: Miles de litros de cerveza negra a producir (&gt;= 0)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Cerveza_Rubia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modelo.addVar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Cerveza_Negra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Establecer la función objetivo: Maximizar Z = 100x + 125y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modelo.setObjective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y, GRB.MAXIMIZE)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Agregar las restricciones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 empleados: 3x + 5y ≤ 15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Restriccion_Empleados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 presupuesto para materias primas: 90x + 85y ≤ 350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90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85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350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Restriccion_MateriasPrimas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Optimizar el modelo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modelo.optimize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modelo.status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GRB.OPTIMAL: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Imprimir los resultados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f"Litros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cerveza rubia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litros"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f"Litros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cerveza negra a producir: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y.X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litros"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f"Ingresos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máximos: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modelo.ObjVal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euros"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853D8-B406-3855-2B7E-4F8691E2200F}"/>
              </a:ext>
            </a:extLst>
          </p:cNvPr>
          <p:cNvSpPr txBox="1"/>
          <p:nvPr/>
        </p:nvSpPr>
        <p:spPr>
          <a:xfrm>
            <a:off x="368591" y="3519208"/>
            <a:ext cx="6227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Litros de cerveza rubia a producir: 2.44 litros</a:t>
            </a:r>
          </a:p>
          <a:p>
            <a:r>
              <a:rPr lang="es-ES" dirty="0"/>
              <a:t>Litros de cerveza negra a producir: 1.54 litros</a:t>
            </a:r>
          </a:p>
          <a:p>
            <a:r>
              <a:rPr lang="es-ES" dirty="0"/>
              <a:t>Ingresos máximos: 435.90 euros</a:t>
            </a:r>
          </a:p>
        </p:txBody>
      </p:sp>
    </p:spTree>
    <p:extLst>
      <p:ext uri="{BB962C8B-B14F-4D97-AF65-F5344CB8AC3E}">
        <p14:creationId xmlns:p14="http://schemas.microsoft.com/office/powerpoint/2010/main" val="286691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Petroquímica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pPr algn="l"/>
            <a:r>
              <a:rPr lang="es-ES" sz="2800" dirty="0"/>
              <a:t>Una petroquímica se dedica a producir plástico para envases (PET-envase) y fibra sintética (PET-fibra), a partir de PTA (Ácido </a:t>
            </a:r>
            <a:r>
              <a:rPr lang="es-ES" sz="2800" dirty="0" err="1"/>
              <a:t>Tereftálico</a:t>
            </a:r>
            <a:r>
              <a:rPr lang="es-ES" sz="2800" dirty="0"/>
              <a:t> Purificado) y de MEG (</a:t>
            </a:r>
            <a:r>
              <a:rPr lang="es-ES" sz="2800" dirty="0" err="1"/>
              <a:t>Monoetilenglicol</a:t>
            </a:r>
            <a:r>
              <a:rPr lang="es-ES" sz="2800" dirty="0"/>
              <a:t>).</a:t>
            </a:r>
          </a:p>
          <a:p>
            <a:pPr algn="l"/>
            <a:r>
              <a:rPr lang="es-ES" sz="2800" dirty="0"/>
              <a:t>Las cantidades, expresadas en toneladas, de cada materia prima necesarias para producir una tonelada de cada uno de estos productos son:</a:t>
            </a:r>
          </a:p>
          <a:p>
            <a:pPr algn="l"/>
            <a:endParaRPr lang="es-ES" sz="2800" dirty="0"/>
          </a:p>
          <a:p>
            <a:pPr algn="l"/>
            <a:endParaRPr lang="es-ES" sz="2800" dirty="0"/>
          </a:p>
          <a:p>
            <a:r>
              <a:rPr lang="es-ES" sz="2800" dirty="0"/>
              <a:t>La venta en el mercado de PET-envase y PET-fibra proporciona un beneficio de 32 euros y 38 euros por tonelada, respectivamente.</a:t>
            </a:r>
          </a:p>
          <a:p>
            <a:r>
              <a:rPr lang="es-ES" sz="2800" dirty="0"/>
              <a:t>La petroquímica dispone de 280 toneladas de PTA y 170 toneladas de MEG.</a:t>
            </a:r>
          </a:p>
          <a:p>
            <a:r>
              <a:rPr lang="es-ES" sz="2800" dirty="0"/>
              <a:t>El problema al que se enfrenta la petroquímica es distribuir los recursos entre las actividades de producción de PET-envase y PET-fibra, de manera que los beneficios de la venta de su producción en el mercado sean máximos.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3C879B-DAA1-388E-CF4F-D452451F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750"/>
              </p:ext>
            </p:extLst>
          </p:nvPr>
        </p:nvGraphicFramePr>
        <p:xfrm>
          <a:off x="1995592" y="303309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5110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04152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620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Materia 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PET-envase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PET-fibra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5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7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Petroquímica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9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/>
              <p:nvPr/>
            </p:nvSpPr>
            <p:spPr>
              <a:xfrm>
                <a:off x="314666" y="1391161"/>
                <a:ext cx="2782428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=32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+38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:​ 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0.950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+0.920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≤280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0.370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+0.340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≤170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≥0​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42D064-924D-8885-0C8C-69653C1C2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6" y="1391161"/>
                <a:ext cx="2782428" cy="1661993"/>
              </a:xfrm>
              <a:prstGeom prst="rect">
                <a:avLst/>
              </a:prstGeom>
              <a:blipFill>
                <a:blip r:embed="rId2"/>
                <a:stretch>
                  <a:fillRect l="-1096" r="-1535" b="-32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4AE2511B-E958-22BB-078D-C0F5EC7F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987" y="1158022"/>
            <a:ext cx="4681901" cy="54476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Importar el módulo gurobipy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gurobipy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Model, GRB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Crear un nuevo modelo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 = Model(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"Producción_PET"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las variables de decisión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x: Toneladas de PET-envase a producir (&gt;= 0)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y: Toneladas de PET-fibra a producir (&gt;= 0)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modelo.addVar(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"PET_envase"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modelo.addVar(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"PET_fibra"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lb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Establecer la función objetivo: Maximizar Z = 32x + 38y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modelo.setObjective(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32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38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y, GRB.MAXIMIZE)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Agregar las restricciones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 PTA: 0.950x + 0.920y ≤ 280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0.950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0.920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280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"Restricción_PTA"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Restricción de MEG: 0.370x + 0.340y ≤ 170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modelo.addConstr(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0.370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x +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0.340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y &lt;=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170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"Restricción_MEG"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Optimizar el modelo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modelo.optimize()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Verificar si se encontró una solución óptima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modelo.status == GRB.OPTIMAL: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Imprimir los resultados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f"Toneladas de PET-envase a producir: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x.X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toneladas"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f"Toneladas de PET-fibra a producir: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y.X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toneladas"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f"Beneficio máximo: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modelo.ObjVal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euros"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se encontró una solución óptima."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18F04-E40B-EE5C-1ACB-2EF44D65C948}"/>
              </a:ext>
            </a:extLst>
          </p:cNvPr>
          <p:cNvSpPr txBox="1"/>
          <p:nvPr/>
        </p:nvSpPr>
        <p:spPr>
          <a:xfrm>
            <a:off x="314666" y="3424975"/>
            <a:ext cx="6227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Toneladas de PET-envase a producir: 0.00 toneladas</a:t>
            </a:r>
          </a:p>
          <a:p>
            <a:r>
              <a:rPr lang="es-ES" dirty="0"/>
              <a:t>Toneladas de PET-fibra a producir: 304.35 toneladas</a:t>
            </a:r>
          </a:p>
          <a:p>
            <a:r>
              <a:rPr lang="es-ES" dirty="0"/>
              <a:t>Beneficio máximo: 11565.00 euros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06E43-2E55-5AB3-6924-EDCD1A23A8AD}"/>
              </a:ext>
            </a:extLst>
          </p:cNvPr>
          <p:cNvSpPr txBox="1"/>
          <p:nvPr/>
        </p:nvSpPr>
        <p:spPr>
          <a:xfrm>
            <a:off x="314666" y="4720126"/>
            <a:ext cx="622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PET-fibra tiene un </a:t>
            </a:r>
            <a:r>
              <a:rPr lang="es-ES" b="1" dirty="0"/>
              <a:t>mayor beneficio por tonelada</a:t>
            </a:r>
            <a:r>
              <a:rPr lang="es-ES" dirty="0"/>
              <a:t> y </a:t>
            </a:r>
            <a:r>
              <a:rPr lang="es-ES" b="1" dirty="0"/>
              <a:t>consume menos materias primas</a:t>
            </a:r>
            <a:r>
              <a:rPr lang="es-ES" dirty="0"/>
              <a:t> por tonelada producida en comparación con el PET-envase. Por lo tanto, es más rentable y eficiente producir PET-fibra bajo las condiciones actuales.</a:t>
            </a:r>
          </a:p>
        </p:txBody>
      </p:sp>
    </p:spTree>
    <p:extLst>
      <p:ext uri="{BB962C8B-B14F-4D97-AF65-F5344CB8AC3E}">
        <p14:creationId xmlns:p14="http://schemas.microsoft.com/office/powerpoint/2010/main" val="285735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9395</Words>
  <Application>Microsoft Office PowerPoint</Application>
  <PresentationFormat>Widescreen</PresentationFormat>
  <Paragraphs>767</Paragraphs>
  <Slides>58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Corbel</vt:lpstr>
      <vt:lpstr>JetBrains Mono</vt:lpstr>
      <vt:lpstr>Montserrat</vt:lpstr>
      <vt:lpstr>SFMono-Regular</vt:lpstr>
      <vt:lpstr>Söhne</vt:lpstr>
      <vt:lpstr>Office Theme</vt:lpstr>
      <vt:lpstr>Custom Design</vt:lpstr>
      <vt:lpstr>PowerPoint Presentation</vt:lpstr>
      <vt:lpstr>Índice</vt:lpstr>
      <vt:lpstr>Propiedades del modelo lineal</vt:lpstr>
      <vt:lpstr>Asignación de recursos</vt:lpstr>
      <vt:lpstr>Asignación de recursos</vt:lpstr>
      <vt:lpstr>Fábrica de cerveza</vt:lpstr>
      <vt:lpstr>Fábrica de cerveza</vt:lpstr>
      <vt:lpstr>Petroquímica</vt:lpstr>
      <vt:lpstr>Petroquímica</vt:lpstr>
      <vt:lpstr>Petroquímica</vt:lpstr>
      <vt:lpstr>Petroquímica</vt:lpstr>
      <vt:lpstr>Petroquímica</vt:lpstr>
      <vt:lpstr>Petroquímica</vt:lpstr>
      <vt:lpstr>Petroquímica</vt:lpstr>
      <vt:lpstr>Explotación minera</vt:lpstr>
      <vt:lpstr>Explotación minera</vt:lpstr>
      <vt:lpstr>Aceites</vt:lpstr>
      <vt:lpstr>Aceites</vt:lpstr>
      <vt:lpstr>Aceites</vt:lpstr>
      <vt:lpstr>Whiskies</vt:lpstr>
      <vt:lpstr>Whiskies</vt:lpstr>
      <vt:lpstr>Whiskies</vt:lpstr>
      <vt:lpstr>Whiskies</vt:lpstr>
      <vt:lpstr>Análisis de sensibilidad</vt:lpstr>
      <vt:lpstr>Análisis de sensibilidad</vt:lpstr>
      <vt:lpstr>Valores sombra</vt:lpstr>
      <vt:lpstr>Valores sombra</vt:lpstr>
      <vt:lpstr>Restricciones activas</vt:lpstr>
      <vt:lpstr>Restricciones activas</vt:lpstr>
      <vt:lpstr>Aleaciones</vt:lpstr>
      <vt:lpstr>Aleaciones</vt:lpstr>
      <vt:lpstr>Aleaciones</vt:lpstr>
      <vt:lpstr>Aleaciones</vt:lpstr>
      <vt:lpstr>Aleaciones</vt:lpstr>
      <vt:lpstr>Aleaciones</vt:lpstr>
      <vt:lpstr>Aleaciones</vt:lpstr>
      <vt:lpstr>Aleaciones</vt:lpstr>
      <vt:lpstr>Aleaciones</vt:lpstr>
      <vt:lpstr>Aleaciones</vt:lpstr>
      <vt:lpstr>Aleaciones</vt:lpstr>
      <vt:lpstr>Aleaciones</vt:lpstr>
      <vt:lpstr>PCIngredients</vt:lpstr>
      <vt:lpstr>PCIngredients</vt:lpstr>
      <vt:lpstr>PCIngredients</vt:lpstr>
      <vt:lpstr>PCIngredients</vt:lpstr>
      <vt:lpstr>PCIngredients</vt:lpstr>
      <vt:lpstr>PCIngredients</vt:lpstr>
      <vt:lpstr>PCIngredients</vt:lpstr>
      <vt:lpstr>PCIngredients</vt:lpstr>
      <vt:lpstr>PCIngredients</vt:lpstr>
      <vt:lpstr>Algoritmos de resolución</vt:lpstr>
      <vt:lpstr>Algoritmos de resolución</vt:lpstr>
      <vt:lpstr>Algoritmos de resolución</vt:lpstr>
      <vt:lpstr>Conclusiones</vt:lpstr>
      <vt:lpstr>Conclusiones</vt:lpstr>
      <vt:lpstr>Bibliografía</vt:lpstr>
      <vt:lpstr>Bibliografía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Nicolás Rodríguez Uribe</dc:creator>
  <cp:lastModifiedBy>Nicolás Rodríguez Uribe</cp:lastModifiedBy>
  <cp:revision>2</cp:revision>
  <dcterms:created xsi:type="dcterms:W3CDTF">2023-09-13T15:54:56Z</dcterms:created>
  <dcterms:modified xsi:type="dcterms:W3CDTF">2024-09-29T11:53:36Z</dcterms:modified>
</cp:coreProperties>
</file>