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119"/>
  </p:notesMasterIdLst>
  <p:sldIdLst>
    <p:sldId id="256" r:id="rId3"/>
    <p:sldId id="258" r:id="rId4"/>
    <p:sldId id="280"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20" r:id="rId23"/>
    <p:sldId id="321" r:id="rId24"/>
    <p:sldId id="322" r:id="rId25"/>
    <p:sldId id="324" r:id="rId26"/>
    <p:sldId id="325" r:id="rId27"/>
    <p:sldId id="326" r:id="rId28"/>
    <p:sldId id="327" r:id="rId29"/>
    <p:sldId id="331" r:id="rId30"/>
    <p:sldId id="328" r:id="rId31"/>
    <p:sldId id="329" r:id="rId32"/>
    <p:sldId id="333" r:id="rId33"/>
    <p:sldId id="332" r:id="rId34"/>
    <p:sldId id="334" r:id="rId35"/>
    <p:sldId id="337" r:id="rId36"/>
    <p:sldId id="338" r:id="rId37"/>
    <p:sldId id="339" r:id="rId38"/>
    <p:sldId id="340" r:id="rId39"/>
    <p:sldId id="336" r:id="rId40"/>
    <p:sldId id="335" r:id="rId41"/>
    <p:sldId id="341" r:id="rId42"/>
    <p:sldId id="342" r:id="rId43"/>
    <p:sldId id="343" r:id="rId44"/>
    <p:sldId id="344" r:id="rId45"/>
    <p:sldId id="345" r:id="rId46"/>
    <p:sldId id="346" r:id="rId47"/>
    <p:sldId id="348" r:id="rId48"/>
    <p:sldId id="347" r:id="rId49"/>
    <p:sldId id="349" r:id="rId50"/>
    <p:sldId id="350" r:id="rId51"/>
    <p:sldId id="352" r:id="rId52"/>
    <p:sldId id="351" r:id="rId53"/>
    <p:sldId id="353" r:id="rId54"/>
    <p:sldId id="354" r:id="rId55"/>
    <p:sldId id="355" r:id="rId56"/>
    <p:sldId id="357" r:id="rId57"/>
    <p:sldId id="358" r:id="rId58"/>
    <p:sldId id="359" r:id="rId59"/>
    <p:sldId id="360" r:id="rId60"/>
    <p:sldId id="361" r:id="rId61"/>
    <p:sldId id="362" r:id="rId62"/>
    <p:sldId id="363" r:id="rId63"/>
    <p:sldId id="365" r:id="rId64"/>
    <p:sldId id="366" r:id="rId65"/>
    <p:sldId id="367" r:id="rId66"/>
    <p:sldId id="368" r:id="rId67"/>
    <p:sldId id="369" r:id="rId68"/>
    <p:sldId id="370" r:id="rId69"/>
    <p:sldId id="371" r:id="rId70"/>
    <p:sldId id="372" r:id="rId71"/>
    <p:sldId id="373" r:id="rId72"/>
    <p:sldId id="374" r:id="rId73"/>
    <p:sldId id="375" r:id="rId74"/>
    <p:sldId id="376" r:id="rId75"/>
    <p:sldId id="377" r:id="rId76"/>
    <p:sldId id="378" r:id="rId77"/>
    <p:sldId id="379" r:id="rId78"/>
    <p:sldId id="380" r:id="rId79"/>
    <p:sldId id="381" r:id="rId80"/>
    <p:sldId id="382" r:id="rId81"/>
    <p:sldId id="383" r:id="rId82"/>
    <p:sldId id="385" r:id="rId83"/>
    <p:sldId id="386" r:id="rId84"/>
    <p:sldId id="387" r:id="rId85"/>
    <p:sldId id="388" r:id="rId86"/>
    <p:sldId id="389" r:id="rId87"/>
    <p:sldId id="390" r:id="rId88"/>
    <p:sldId id="391" r:id="rId89"/>
    <p:sldId id="392" r:id="rId90"/>
    <p:sldId id="393" r:id="rId91"/>
    <p:sldId id="395" r:id="rId92"/>
    <p:sldId id="394" r:id="rId93"/>
    <p:sldId id="396" r:id="rId94"/>
    <p:sldId id="397" r:id="rId95"/>
    <p:sldId id="398" r:id="rId96"/>
    <p:sldId id="399" r:id="rId97"/>
    <p:sldId id="400" r:id="rId98"/>
    <p:sldId id="401" r:id="rId99"/>
    <p:sldId id="402" r:id="rId100"/>
    <p:sldId id="404" r:id="rId101"/>
    <p:sldId id="405" r:id="rId102"/>
    <p:sldId id="406" r:id="rId103"/>
    <p:sldId id="407" r:id="rId104"/>
    <p:sldId id="408" r:id="rId105"/>
    <p:sldId id="409" r:id="rId106"/>
    <p:sldId id="410" r:id="rId107"/>
    <p:sldId id="411" r:id="rId108"/>
    <p:sldId id="412" r:id="rId109"/>
    <p:sldId id="413" r:id="rId110"/>
    <p:sldId id="414" r:id="rId111"/>
    <p:sldId id="415" r:id="rId112"/>
    <p:sldId id="416" r:id="rId113"/>
    <p:sldId id="417" r:id="rId114"/>
    <p:sldId id="418" r:id="rId115"/>
    <p:sldId id="301" r:id="rId116"/>
    <p:sldId id="300" r:id="rId117"/>
    <p:sldId id="281" r:id="rId1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00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FDFEE7-BECB-4570-85DC-E25894B9BABE}" v="164" dt="2024-11-22T11:02:03.349"/>
    <p1510:client id="{8252A1FE-E607-45F6-851F-9B6A381D038E}" v="193" dt="2024-11-22T06:19:44.636"/>
    <p1510:client id="{AC2A2F4B-73A8-1F3B-D33C-16879B9FFF34}" v="5" dt="2024-11-22T09:39:26.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05" d="100"/>
          <a:sy n="105" d="100"/>
        </p:scale>
        <p:origin x="82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microsoft.com/office/2016/11/relationships/changesInfo" Target="changesInfos/changesInfo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notesMaster" Target="notesMasters/notesMaster1.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125"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ás Rodríguez Uribe" userId="743eddab-4d2c-4c93-bdc4-e21608900313" providerId="ADAL" clId="{7DCA0CD9-90E7-47D2-BF1F-37B72ECEF7C1}"/>
    <pc:docChg chg="undo custSel addSld delSld modSld">
      <pc:chgData name="Nicolás Rodríguez Uribe" userId="743eddab-4d2c-4c93-bdc4-e21608900313" providerId="ADAL" clId="{7DCA0CD9-90E7-47D2-BF1F-37B72ECEF7C1}" dt="2024-09-12T14:07:10.987" v="44" actId="20577"/>
      <pc:docMkLst>
        <pc:docMk/>
      </pc:docMkLst>
      <pc:sldChg chg="modSp mod">
        <pc:chgData name="Nicolás Rodríguez Uribe" userId="743eddab-4d2c-4c93-bdc4-e21608900313" providerId="ADAL" clId="{7DCA0CD9-90E7-47D2-BF1F-37B72ECEF7C1}" dt="2024-09-11T17:15:05.073" v="38" actId="20577"/>
        <pc:sldMkLst>
          <pc:docMk/>
          <pc:sldMk cId="0" sldId="256"/>
        </pc:sldMkLst>
        <pc:spChg chg="mod">
          <ac:chgData name="Nicolás Rodríguez Uribe" userId="743eddab-4d2c-4c93-bdc4-e21608900313" providerId="ADAL" clId="{7DCA0CD9-90E7-47D2-BF1F-37B72ECEF7C1}" dt="2024-09-11T17:15:05.073" v="38" actId="20577"/>
          <ac:spMkLst>
            <pc:docMk/>
            <pc:sldMk cId="0" sldId="256"/>
            <ac:spMk id="2" creationId="{11BAE244-2406-09C7-E8D8-EFA74BA239B2}"/>
          </ac:spMkLst>
        </pc:spChg>
      </pc:sldChg>
      <pc:sldChg chg="addSp delSp mod">
        <pc:chgData name="Nicolás Rodríguez Uribe" userId="743eddab-4d2c-4c93-bdc4-e21608900313" providerId="ADAL" clId="{7DCA0CD9-90E7-47D2-BF1F-37B72ECEF7C1}" dt="2024-09-12T14:06:49.532" v="41" actId="22"/>
        <pc:sldMkLst>
          <pc:docMk/>
          <pc:sldMk cId="315774175" sldId="280"/>
        </pc:sldMkLst>
        <pc:spChg chg="add del">
          <ac:chgData name="Nicolás Rodríguez Uribe" userId="743eddab-4d2c-4c93-bdc4-e21608900313" providerId="ADAL" clId="{7DCA0CD9-90E7-47D2-BF1F-37B72ECEF7C1}" dt="2024-09-12T14:06:49.532" v="41" actId="22"/>
          <ac:spMkLst>
            <pc:docMk/>
            <pc:sldMk cId="315774175" sldId="280"/>
            <ac:spMk id="6" creationId="{2BE1AAE1-7840-7BBF-2422-18AFFD86B62E}"/>
          </ac:spMkLst>
        </pc:spChg>
      </pc:sldChg>
      <pc:sldChg chg="modSp mod">
        <pc:chgData name="Nicolás Rodríguez Uribe" userId="743eddab-4d2c-4c93-bdc4-e21608900313" providerId="ADAL" clId="{7DCA0CD9-90E7-47D2-BF1F-37B72ECEF7C1}" dt="2024-09-12T14:07:10.987" v="44" actId="20577"/>
        <pc:sldMkLst>
          <pc:docMk/>
          <pc:sldMk cId="2930281777" sldId="281"/>
        </pc:sldMkLst>
        <pc:spChg chg="mod">
          <ac:chgData name="Nicolás Rodríguez Uribe" userId="743eddab-4d2c-4c93-bdc4-e21608900313" providerId="ADAL" clId="{7DCA0CD9-90E7-47D2-BF1F-37B72ECEF7C1}" dt="2024-09-12T14:07:10.987" v="44" actId="20577"/>
          <ac:spMkLst>
            <pc:docMk/>
            <pc:sldMk cId="2930281777" sldId="281"/>
            <ac:spMk id="12" creationId="{AB1BC595-3FEA-209E-B263-00CB17A7B442}"/>
          </ac:spMkLst>
        </pc:spChg>
      </pc:sldChg>
      <pc:sldChg chg="del">
        <pc:chgData name="Nicolás Rodríguez Uribe" userId="743eddab-4d2c-4c93-bdc4-e21608900313" providerId="ADAL" clId="{7DCA0CD9-90E7-47D2-BF1F-37B72ECEF7C1}" dt="2024-09-12T14:06:45.413" v="39" actId="47"/>
        <pc:sldMkLst>
          <pc:docMk/>
          <pc:sldMk cId="2007957095" sldId="282"/>
        </pc:sldMkLst>
      </pc:sldChg>
      <pc:sldChg chg="del">
        <pc:chgData name="Nicolás Rodríguez Uribe" userId="743eddab-4d2c-4c93-bdc4-e21608900313" providerId="ADAL" clId="{7DCA0CD9-90E7-47D2-BF1F-37B72ECEF7C1}" dt="2024-09-12T14:06:45.413" v="39" actId="47"/>
        <pc:sldMkLst>
          <pc:docMk/>
          <pc:sldMk cId="4071706737" sldId="283"/>
        </pc:sldMkLst>
      </pc:sldChg>
      <pc:sldChg chg="del">
        <pc:chgData name="Nicolás Rodríguez Uribe" userId="743eddab-4d2c-4c93-bdc4-e21608900313" providerId="ADAL" clId="{7DCA0CD9-90E7-47D2-BF1F-37B72ECEF7C1}" dt="2024-09-12T14:06:45.413" v="39" actId="47"/>
        <pc:sldMkLst>
          <pc:docMk/>
          <pc:sldMk cId="3253640500" sldId="285"/>
        </pc:sldMkLst>
      </pc:sldChg>
      <pc:sldChg chg="del">
        <pc:chgData name="Nicolás Rodríguez Uribe" userId="743eddab-4d2c-4c93-bdc4-e21608900313" providerId="ADAL" clId="{7DCA0CD9-90E7-47D2-BF1F-37B72ECEF7C1}" dt="2024-09-12T14:06:45.413" v="39" actId="47"/>
        <pc:sldMkLst>
          <pc:docMk/>
          <pc:sldMk cId="2701538370" sldId="286"/>
        </pc:sldMkLst>
      </pc:sldChg>
      <pc:sldChg chg="del">
        <pc:chgData name="Nicolás Rodríguez Uribe" userId="743eddab-4d2c-4c93-bdc4-e21608900313" providerId="ADAL" clId="{7DCA0CD9-90E7-47D2-BF1F-37B72ECEF7C1}" dt="2024-09-12T14:06:45.413" v="39" actId="47"/>
        <pc:sldMkLst>
          <pc:docMk/>
          <pc:sldMk cId="2897661152" sldId="287"/>
        </pc:sldMkLst>
      </pc:sldChg>
      <pc:sldChg chg="del">
        <pc:chgData name="Nicolás Rodríguez Uribe" userId="743eddab-4d2c-4c93-bdc4-e21608900313" providerId="ADAL" clId="{7DCA0CD9-90E7-47D2-BF1F-37B72ECEF7C1}" dt="2024-09-12T14:06:45.413" v="39" actId="47"/>
        <pc:sldMkLst>
          <pc:docMk/>
          <pc:sldMk cId="4226017587" sldId="288"/>
        </pc:sldMkLst>
      </pc:sldChg>
      <pc:sldChg chg="del">
        <pc:chgData name="Nicolás Rodríguez Uribe" userId="743eddab-4d2c-4c93-bdc4-e21608900313" providerId="ADAL" clId="{7DCA0CD9-90E7-47D2-BF1F-37B72ECEF7C1}" dt="2024-09-12T14:06:45.413" v="39" actId="47"/>
        <pc:sldMkLst>
          <pc:docMk/>
          <pc:sldMk cId="3849921933" sldId="289"/>
        </pc:sldMkLst>
      </pc:sldChg>
      <pc:sldChg chg="del">
        <pc:chgData name="Nicolás Rodríguez Uribe" userId="743eddab-4d2c-4c93-bdc4-e21608900313" providerId="ADAL" clId="{7DCA0CD9-90E7-47D2-BF1F-37B72ECEF7C1}" dt="2024-09-12T14:06:45.413" v="39" actId="47"/>
        <pc:sldMkLst>
          <pc:docMk/>
          <pc:sldMk cId="227128230" sldId="290"/>
        </pc:sldMkLst>
      </pc:sldChg>
      <pc:sldChg chg="del">
        <pc:chgData name="Nicolás Rodríguez Uribe" userId="743eddab-4d2c-4c93-bdc4-e21608900313" providerId="ADAL" clId="{7DCA0CD9-90E7-47D2-BF1F-37B72ECEF7C1}" dt="2024-09-12T14:06:45.413" v="39" actId="47"/>
        <pc:sldMkLst>
          <pc:docMk/>
          <pc:sldMk cId="3560806317" sldId="291"/>
        </pc:sldMkLst>
      </pc:sldChg>
      <pc:sldChg chg="del">
        <pc:chgData name="Nicolás Rodríguez Uribe" userId="743eddab-4d2c-4c93-bdc4-e21608900313" providerId="ADAL" clId="{7DCA0CD9-90E7-47D2-BF1F-37B72ECEF7C1}" dt="2024-09-12T14:06:45.413" v="39" actId="47"/>
        <pc:sldMkLst>
          <pc:docMk/>
          <pc:sldMk cId="2094932986" sldId="292"/>
        </pc:sldMkLst>
      </pc:sldChg>
      <pc:sldChg chg="del">
        <pc:chgData name="Nicolás Rodríguez Uribe" userId="743eddab-4d2c-4c93-bdc4-e21608900313" providerId="ADAL" clId="{7DCA0CD9-90E7-47D2-BF1F-37B72ECEF7C1}" dt="2024-09-12T14:06:45.413" v="39" actId="47"/>
        <pc:sldMkLst>
          <pc:docMk/>
          <pc:sldMk cId="3923830512" sldId="293"/>
        </pc:sldMkLst>
      </pc:sldChg>
      <pc:sldChg chg="del">
        <pc:chgData name="Nicolás Rodríguez Uribe" userId="743eddab-4d2c-4c93-bdc4-e21608900313" providerId="ADAL" clId="{7DCA0CD9-90E7-47D2-BF1F-37B72ECEF7C1}" dt="2024-09-12T14:06:45.413" v="39" actId="47"/>
        <pc:sldMkLst>
          <pc:docMk/>
          <pc:sldMk cId="1836715430" sldId="294"/>
        </pc:sldMkLst>
      </pc:sldChg>
      <pc:sldChg chg="del">
        <pc:chgData name="Nicolás Rodríguez Uribe" userId="743eddab-4d2c-4c93-bdc4-e21608900313" providerId="ADAL" clId="{7DCA0CD9-90E7-47D2-BF1F-37B72ECEF7C1}" dt="2024-09-12T14:06:45.413" v="39" actId="47"/>
        <pc:sldMkLst>
          <pc:docMk/>
          <pc:sldMk cId="670278388" sldId="295"/>
        </pc:sldMkLst>
      </pc:sldChg>
      <pc:sldChg chg="del">
        <pc:chgData name="Nicolás Rodríguez Uribe" userId="743eddab-4d2c-4c93-bdc4-e21608900313" providerId="ADAL" clId="{7DCA0CD9-90E7-47D2-BF1F-37B72ECEF7C1}" dt="2024-09-12T14:06:45.413" v="39" actId="47"/>
        <pc:sldMkLst>
          <pc:docMk/>
          <pc:sldMk cId="952312119" sldId="296"/>
        </pc:sldMkLst>
      </pc:sldChg>
      <pc:sldChg chg="del">
        <pc:chgData name="Nicolás Rodríguez Uribe" userId="743eddab-4d2c-4c93-bdc4-e21608900313" providerId="ADAL" clId="{7DCA0CD9-90E7-47D2-BF1F-37B72ECEF7C1}" dt="2024-09-12T14:06:45.413" v="39" actId="47"/>
        <pc:sldMkLst>
          <pc:docMk/>
          <pc:sldMk cId="1223750896" sldId="297"/>
        </pc:sldMkLst>
      </pc:sldChg>
      <pc:sldChg chg="del">
        <pc:chgData name="Nicolás Rodríguez Uribe" userId="743eddab-4d2c-4c93-bdc4-e21608900313" providerId="ADAL" clId="{7DCA0CD9-90E7-47D2-BF1F-37B72ECEF7C1}" dt="2024-09-12T14:06:45.413" v="39" actId="47"/>
        <pc:sldMkLst>
          <pc:docMk/>
          <pc:sldMk cId="1082158671" sldId="298"/>
        </pc:sldMkLst>
      </pc:sldChg>
      <pc:sldChg chg="del">
        <pc:chgData name="Nicolás Rodríguez Uribe" userId="743eddab-4d2c-4c93-bdc4-e21608900313" providerId="ADAL" clId="{7DCA0CD9-90E7-47D2-BF1F-37B72ECEF7C1}" dt="2024-09-12T14:06:45.413" v="39" actId="47"/>
        <pc:sldMkLst>
          <pc:docMk/>
          <pc:sldMk cId="1467627954" sldId="299"/>
        </pc:sldMkLst>
      </pc:sldChg>
      <pc:sldChg chg="add del">
        <pc:chgData name="Nicolás Rodríguez Uribe" userId="743eddab-4d2c-4c93-bdc4-e21608900313" providerId="ADAL" clId="{7DCA0CD9-90E7-47D2-BF1F-37B72ECEF7C1}" dt="2024-09-12T14:06:59.870" v="42"/>
        <pc:sldMkLst>
          <pc:docMk/>
          <pc:sldMk cId="1218267637" sldId="300"/>
        </pc:sldMkLst>
      </pc:sldChg>
      <pc:sldChg chg="add del">
        <pc:chgData name="Nicolás Rodríguez Uribe" userId="743eddab-4d2c-4c93-bdc4-e21608900313" providerId="ADAL" clId="{7DCA0CD9-90E7-47D2-BF1F-37B72ECEF7C1}" dt="2024-09-12T14:06:59.870" v="42"/>
        <pc:sldMkLst>
          <pc:docMk/>
          <pc:sldMk cId="2317777915" sldId="301"/>
        </pc:sldMkLst>
      </pc:sldChg>
    </pc:docChg>
  </pc:docChgLst>
  <pc:docChgLst>
    <pc:chgData name="Nicolás Rodríguez Uribe" userId="743eddab-4d2c-4c93-bdc4-e21608900313" providerId="ADAL" clId="{09CF5141-9634-44A6-9719-999AE92903A4}"/>
    <pc:docChg chg="undo custSel addSld delSld modSld sldOrd">
      <pc:chgData name="Nicolás Rodríguez Uribe" userId="743eddab-4d2c-4c93-bdc4-e21608900313" providerId="ADAL" clId="{09CF5141-9634-44A6-9719-999AE92903A4}" dt="2024-08-26T12:01:08.442" v="221" actId="20577"/>
      <pc:docMkLst>
        <pc:docMk/>
      </pc:docMkLst>
      <pc:sldChg chg="modSp mod">
        <pc:chgData name="Nicolás Rodríguez Uribe" userId="743eddab-4d2c-4c93-bdc4-e21608900313" providerId="ADAL" clId="{09CF5141-9634-44A6-9719-999AE92903A4}" dt="2024-08-26T11:44:02.565" v="25" actId="20577"/>
        <pc:sldMkLst>
          <pc:docMk/>
          <pc:sldMk cId="0" sldId="256"/>
        </pc:sldMkLst>
        <pc:spChg chg="mod">
          <ac:chgData name="Nicolás Rodríguez Uribe" userId="743eddab-4d2c-4c93-bdc4-e21608900313" providerId="ADAL" clId="{09CF5141-9634-44A6-9719-999AE92903A4}" dt="2024-08-26T11:44:02.565" v="25" actId="20577"/>
          <ac:spMkLst>
            <pc:docMk/>
            <pc:sldMk cId="0" sldId="256"/>
            <ac:spMk id="2" creationId="{11BAE244-2406-09C7-E8D8-EFA74BA239B2}"/>
          </ac:spMkLst>
        </pc:spChg>
      </pc:sldChg>
      <pc:sldChg chg="modSp mod">
        <pc:chgData name="Nicolás Rodríguez Uribe" userId="743eddab-4d2c-4c93-bdc4-e21608900313" providerId="ADAL" clId="{09CF5141-9634-44A6-9719-999AE92903A4}" dt="2024-08-26T12:01:08.442" v="221" actId="20577"/>
        <pc:sldMkLst>
          <pc:docMk/>
          <pc:sldMk cId="4158414998" sldId="258"/>
        </pc:sldMkLst>
        <pc:spChg chg="mod">
          <ac:chgData name="Nicolás Rodríguez Uribe" userId="743eddab-4d2c-4c93-bdc4-e21608900313" providerId="ADAL" clId="{09CF5141-9634-44A6-9719-999AE92903A4}" dt="2024-08-26T12:01:08.442" v="221" actId="20577"/>
          <ac:spMkLst>
            <pc:docMk/>
            <pc:sldMk cId="4158414998" sldId="258"/>
            <ac:spMk id="5" creationId="{CA4367EF-420F-8AB9-B445-DF046B536613}"/>
          </ac:spMkLst>
        </pc:spChg>
      </pc:sldChg>
      <pc:sldChg chg="del">
        <pc:chgData name="Nicolás Rodríguez Uribe" userId="743eddab-4d2c-4c93-bdc4-e21608900313" providerId="ADAL" clId="{09CF5141-9634-44A6-9719-999AE92903A4}" dt="2024-08-26T11:45:34.312" v="31" actId="47"/>
        <pc:sldMkLst>
          <pc:docMk/>
          <pc:sldMk cId="8074859" sldId="273"/>
        </pc:sldMkLst>
      </pc:sldChg>
      <pc:sldChg chg="del">
        <pc:chgData name="Nicolás Rodríguez Uribe" userId="743eddab-4d2c-4c93-bdc4-e21608900313" providerId="ADAL" clId="{09CF5141-9634-44A6-9719-999AE92903A4}" dt="2024-08-26T11:45:09.223" v="27" actId="47"/>
        <pc:sldMkLst>
          <pc:docMk/>
          <pc:sldMk cId="2132637314" sldId="274"/>
        </pc:sldMkLst>
      </pc:sldChg>
      <pc:sldChg chg="del">
        <pc:chgData name="Nicolás Rodríguez Uribe" userId="743eddab-4d2c-4c93-bdc4-e21608900313" providerId="ADAL" clId="{09CF5141-9634-44A6-9719-999AE92903A4}" dt="2024-08-26T11:45:09.223" v="27" actId="47"/>
        <pc:sldMkLst>
          <pc:docMk/>
          <pc:sldMk cId="2019139137" sldId="275"/>
        </pc:sldMkLst>
      </pc:sldChg>
      <pc:sldChg chg="del">
        <pc:chgData name="Nicolás Rodríguez Uribe" userId="743eddab-4d2c-4c93-bdc4-e21608900313" providerId="ADAL" clId="{09CF5141-9634-44A6-9719-999AE92903A4}" dt="2024-08-26T11:45:09.223" v="27" actId="47"/>
        <pc:sldMkLst>
          <pc:docMk/>
          <pc:sldMk cId="1940779618" sldId="276"/>
        </pc:sldMkLst>
      </pc:sldChg>
      <pc:sldChg chg="del">
        <pc:chgData name="Nicolás Rodríguez Uribe" userId="743eddab-4d2c-4c93-bdc4-e21608900313" providerId="ADAL" clId="{09CF5141-9634-44A6-9719-999AE92903A4}" dt="2024-08-26T11:45:09.223" v="27" actId="47"/>
        <pc:sldMkLst>
          <pc:docMk/>
          <pc:sldMk cId="962076277" sldId="277"/>
        </pc:sldMkLst>
      </pc:sldChg>
      <pc:sldChg chg="del">
        <pc:chgData name="Nicolás Rodríguez Uribe" userId="743eddab-4d2c-4c93-bdc4-e21608900313" providerId="ADAL" clId="{09CF5141-9634-44A6-9719-999AE92903A4}" dt="2024-08-26T11:45:09.223" v="27" actId="47"/>
        <pc:sldMkLst>
          <pc:docMk/>
          <pc:sldMk cId="668548427" sldId="278"/>
        </pc:sldMkLst>
      </pc:sldChg>
      <pc:sldChg chg="del">
        <pc:chgData name="Nicolás Rodríguez Uribe" userId="743eddab-4d2c-4c93-bdc4-e21608900313" providerId="ADAL" clId="{09CF5141-9634-44A6-9719-999AE92903A4}" dt="2024-08-26T11:45:09.223" v="27" actId="47"/>
        <pc:sldMkLst>
          <pc:docMk/>
          <pc:sldMk cId="2884467206" sldId="279"/>
        </pc:sldMkLst>
      </pc:sldChg>
      <pc:sldChg chg="modSp mod">
        <pc:chgData name="Nicolás Rodríguez Uribe" userId="743eddab-4d2c-4c93-bdc4-e21608900313" providerId="ADAL" clId="{09CF5141-9634-44A6-9719-999AE92903A4}" dt="2024-08-26T11:48:31.836" v="42" actId="6549"/>
        <pc:sldMkLst>
          <pc:docMk/>
          <pc:sldMk cId="315774175" sldId="280"/>
        </pc:sldMkLst>
        <pc:spChg chg="mod">
          <ac:chgData name="Nicolás Rodríguez Uribe" userId="743eddab-4d2c-4c93-bdc4-e21608900313" providerId="ADAL" clId="{09CF5141-9634-44A6-9719-999AE92903A4}" dt="2024-08-26T11:46:39.853" v="35" actId="6549"/>
          <ac:spMkLst>
            <pc:docMk/>
            <pc:sldMk cId="315774175" sldId="280"/>
            <ac:spMk id="4" creationId="{EC7282F1-25B7-6A2B-F234-CA687E2D4AE7}"/>
          </ac:spMkLst>
        </pc:spChg>
        <pc:spChg chg="mod">
          <ac:chgData name="Nicolás Rodríguez Uribe" userId="743eddab-4d2c-4c93-bdc4-e21608900313" providerId="ADAL" clId="{09CF5141-9634-44A6-9719-999AE92903A4}" dt="2024-08-26T11:48:31.836" v="42" actId="6549"/>
          <ac:spMkLst>
            <pc:docMk/>
            <pc:sldMk cId="315774175" sldId="280"/>
            <ac:spMk id="5" creationId="{CA4367EF-420F-8AB9-B445-DF046B536613}"/>
          </ac:spMkLst>
        </pc:spChg>
      </pc:sldChg>
      <pc:sldChg chg="del">
        <pc:chgData name="Nicolás Rodríguez Uribe" userId="743eddab-4d2c-4c93-bdc4-e21608900313" providerId="ADAL" clId="{09CF5141-9634-44A6-9719-999AE92903A4}" dt="2024-08-26T11:45:04.223" v="26" actId="47"/>
        <pc:sldMkLst>
          <pc:docMk/>
          <pc:sldMk cId="2033702433" sldId="281"/>
        </pc:sldMkLst>
      </pc:sldChg>
      <pc:sldChg chg="addSp modSp add ord">
        <pc:chgData name="Nicolás Rodríguez Uribe" userId="743eddab-4d2c-4c93-bdc4-e21608900313" providerId="ADAL" clId="{09CF5141-9634-44A6-9719-999AE92903A4}" dt="2024-08-26T11:45:36.419" v="33"/>
        <pc:sldMkLst>
          <pc:docMk/>
          <pc:sldMk cId="2930281777" sldId="281"/>
        </pc:sldMkLst>
        <pc:spChg chg="add mod">
          <ac:chgData name="Nicolás Rodríguez Uribe" userId="743eddab-4d2c-4c93-bdc4-e21608900313" providerId="ADAL" clId="{09CF5141-9634-44A6-9719-999AE92903A4}" dt="2024-08-26T11:45:29.307" v="30" actId="1076"/>
          <ac:spMkLst>
            <pc:docMk/>
            <pc:sldMk cId="2930281777" sldId="281"/>
            <ac:spMk id="6" creationId="{B0A489EE-971D-A5D8-9340-19F129CA968D}"/>
          </ac:spMkLst>
        </pc:spChg>
      </pc:sldChg>
      <pc:sldChg chg="modSp add mod">
        <pc:chgData name="Nicolás Rodríguez Uribe" userId="743eddab-4d2c-4c93-bdc4-e21608900313" providerId="ADAL" clId="{09CF5141-9634-44A6-9719-999AE92903A4}" dt="2024-08-26T11:50:24.868" v="81" actId="20577"/>
        <pc:sldMkLst>
          <pc:docMk/>
          <pc:sldMk cId="1352069059" sldId="282"/>
        </pc:sldMkLst>
        <pc:spChg chg="mod">
          <ac:chgData name="Nicolás Rodríguez Uribe" userId="743eddab-4d2c-4c93-bdc4-e21608900313" providerId="ADAL" clId="{09CF5141-9634-44A6-9719-999AE92903A4}" dt="2024-08-26T11:49:01.987" v="66" actId="20577"/>
          <ac:spMkLst>
            <pc:docMk/>
            <pc:sldMk cId="1352069059" sldId="282"/>
            <ac:spMk id="4" creationId="{EC7282F1-25B7-6A2B-F234-CA687E2D4AE7}"/>
          </ac:spMkLst>
        </pc:spChg>
        <pc:spChg chg="mod">
          <ac:chgData name="Nicolás Rodríguez Uribe" userId="743eddab-4d2c-4c93-bdc4-e21608900313" providerId="ADAL" clId="{09CF5141-9634-44A6-9719-999AE92903A4}" dt="2024-08-26T11:50:24.868" v="81" actId="20577"/>
          <ac:spMkLst>
            <pc:docMk/>
            <pc:sldMk cId="1352069059" sldId="282"/>
            <ac:spMk id="5" creationId="{CA4367EF-420F-8AB9-B445-DF046B536613}"/>
          </ac:spMkLst>
        </pc:spChg>
      </pc:sldChg>
      <pc:sldChg chg="add del">
        <pc:chgData name="Nicolás Rodríguez Uribe" userId="743eddab-4d2c-4c93-bdc4-e21608900313" providerId="ADAL" clId="{09CF5141-9634-44A6-9719-999AE92903A4}" dt="2024-08-26T11:49:27.950" v="68" actId="47"/>
        <pc:sldMkLst>
          <pc:docMk/>
          <pc:sldMk cId="1442928526" sldId="283"/>
        </pc:sldMkLst>
      </pc:sldChg>
      <pc:sldChg chg="modSp add mod">
        <pc:chgData name="Nicolás Rodríguez Uribe" userId="743eddab-4d2c-4c93-bdc4-e21608900313" providerId="ADAL" clId="{09CF5141-9634-44A6-9719-999AE92903A4}" dt="2024-08-26T11:50:59.084" v="85" actId="20577"/>
        <pc:sldMkLst>
          <pc:docMk/>
          <pc:sldMk cId="3772116465" sldId="283"/>
        </pc:sldMkLst>
        <pc:spChg chg="mod">
          <ac:chgData name="Nicolás Rodríguez Uribe" userId="743eddab-4d2c-4c93-bdc4-e21608900313" providerId="ADAL" clId="{09CF5141-9634-44A6-9719-999AE92903A4}" dt="2024-08-26T11:50:59.084" v="85" actId="20577"/>
          <ac:spMkLst>
            <pc:docMk/>
            <pc:sldMk cId="3772116465" sldId="283"/>
            <ac:spMk id="5" creationId="{CA4367EF-420F-8AB9-B445-DF046B536613}"/>
          </ac:spMkLst>
        </pc:spChg>
      </pc:sldChg>
      <pc:sldChg chg="modSp add mod">
        <pc:chgData name="Nicolás Rodríguez Uribe" userId="743eddab-4d2c-4c93-bdc4-e21608900313" providerId="ADAL" clId="{09CF5141-9634-44A6-9719-999AE92903A4}" dt="2024-08-26T11:53:16.332" v="107" actId="20577"/>
        <pc:sldMkLst>
          <pc:docMk/>
          <pc:sldMk cId="3551235986" sldId="284"/>
        </pc:sldMkLst>
        <pc:spChg chg="mod">
          <ac:chgData name="Nicolás Rodríguez Uribe" userId="743eddab-4d2c-4c93-bdc4-e21608900313" providerId="ADAL" clId="{09CF5141-9634-44A6-9719-999AE92903A4}" dt="2024-08-26T11:53:16.332" v="107" actId="20577"/>
          <ac:spMkLst>
            <pc:docMk/>
            <pc:sldMk cId="3551235986" sldId="284"/>
            <ac:spMk id="4" creationId="{EC7282F1-25B7-6A2B-F234-CA687E2D4AE7}"/>
          </ac:spMkLst>
        </pc:spChg>
        <pc:spChg chg="mod">
          <ac:chgData name="Nicolás Rodríguez Uribe" userId="743eddab-4d2c-4c93-bdc4-e21608900313" providerId="ADAL" clId="{09CF5141-9634-44A6-9719-999AE92903A4}" dt="2024-08-26T11:53:08.901" v="89" actId="255"/>
          <ac:spMkLst>
            <pc:docMk/>
            <pc:sldMk cId="3551235986" sldId="284"/>
            <ac:spMk id="5" creationId="{CA4367EF-420F-8AB9-B445-DF046B536613}"/>
          </ac:spMkLst>
        </pc:spChg>
      </pc:sldChg>
      <pc:sldChg chg="modSp add mod">
        <pc:chgData name="Nicolás Rodríguez Uribe" userId="743eddab-4d2c-4c93-bdc4-e21608900313" providerId="ADAL" clId="{09CF5141-9634-44A6-9719-999AE92903A4}" dt="2024-08-26T11:57:19.852" v="163" actId="6549"/>
        <pc:sldMkLst>
          <pc:docMk/>
          <pc:sldMk cId="1714527513" sldId="285"/>
        </pc:sldMkLst>
        <pc:spChg chg="mod">
          <ac:chgData name="Nicolás Rodríguez Uribe" userId="743eddab-4d2c-4c93-bdc4-e21608900313" providerId="ADAL" clId="{09CF5141-9634-44A6-9719-999AE92903A4}" dt="2024-08-26T11:55:15.859" v="144" actId="20577"/>
          <ac:spMkLst>
            <pc:docMk/>
            <pc:sldMk cId="1714527513" sldId="285"/>
            <ac:spMk id="4" creationId="{EC7282F1-25B7-6A2B-F234-CA687E2D4AE7}"/>
          </ac:spMkLst>
        </pc:spChg>
        <pc:spChg chg="mod">
          <ac:chgData name="Nicolás Rodríguez Uribe" userId="743eddab-4d2c-4c93-bdc4-e21608900313" providerId="ADAL" clId="{09CF5141-9634-44A6-9719-999AE92903A4}" dt="2024-08-26T11:57:19.852" v="163" actId="6549"/>
          <ac:spMkLst>
            <pc:docMk/>
            <pc:sldMk cId="1714527513" sldId="285"/>
            <ac:spMk id="5" creationId="{CA4367EF-420F-8AB9-B445-DF046B536613}"/>
          </ac:spMkLst>
        </pc:spChg>
      </pc:sldChg>
      <pc:sldChg chg="modSp add mod">
        <pc:chgData name="Nicolás Rodríguez Uribe" userId="743eddab-4d2c-4c93-bdc4-e21608900313" providerId="ADAL" clId="{09CF5141-9634-44A6-9719-999AE92903A4}" dt="2024-08-26T11:58:38.748" v="176" actId="20577"/>
        <pc:sldMkLst>
          <pc:docMk/>
          <pc:sldMk cId="1583586337" sldId="286"/>
        </pc:sldMkLst>
        <pc:spChg chg="mod">
          <ac:chgData name="Nicolás Rodríguez Uribe" userId="743eddab-4d2c-4c93-bdc4-e21608900313" providerId="ADAL" clId="{09CF5141-9634-44A6-9719-999AE92903A4}" dt="2024-08-26T11:58:38.748" v="176" actId="20577"/>
          <ac:spMkLst>
            <pc:docMk/>
            <pc:sldMk cId="1583586337" sldId="286"/>
            <ac:spMk id="5" creationId="{CA4367EF-420F-8AB9-B445-DF046B536613}"/>
          </ac:spMkLst>
        </pc:spChg>
      </pc:sldChg>
      <pc:sldChg chg="addSp modSp add mod">
        <pc:chgData name="Nicolás Rodríguez Uribe" userId="743eddab-4d2c-4c93-bdc4-e21608900313" providerId="ADAL" clId="{09CF5141-9634-44A6-9719-999AE92903A4}" dt="2024-08-26T12:00:46.964" v="208" actId="20577"/>
        <pc:sldMkLst>
          <pc:docMk/>
          <pc:sldMk cId="3524454357" sldId="287"/>
        </pc:sldMkLst>
        <pc:spChg chg="add">
          <ac:chgData name="Nicolás Rodríguez Uribe" userId="743eddab-4d2c-4c93-bdc4-e21608900313" providerId="ADAL" clId="{09CF5141-9634-44A6-9719-999AE92903A4}" dt="2024-08-26T11:59:38.328" v="190"/>
          <ac:spMkLst>
            <pc:docMk/>
            <pc:sldMk cId="3524454357" sldId="287"/>
            <ac:spMk id="3" creationId="{E1EEFFE7-106B-1665-9DC1-814E4AB66524}"/>
          </ac:spMkLst>
        </pc:spChg>
        <pc:spChg chg="mod">
          <ac:chgData name="Nicolás Rodríguez Uribe" userId="743eddab-4d2c-4c93-bdc4-e21608900313" providerId="ADAL" clId="{09CF5141-9634-44A6-9719-999AE92903A4}" dt="2024-08-26T11:59:27.963" v="189" actId="20577"/>
          <ac:spMkLst>
            <pc:docMk/>
            <pc:sldMk cId="3524454357" sldId="287"/>
            <ac:spMk id="4" creationId="{EC7282F1-25B7-6A2B-F234-CA687E2D4AE7}"/>
          </ac:spMkLst>
        </pc:spChg>
        <pc:spChg chg="mod">
          <ac:chgData name="Nicolás Rodríguez Uribe" userId="743eddab-4d2c-4c93-bdc4-e21608900313" providerId="ADAL" clId="{09CF5141-9634-44A6-9719-999AE92903A4}" dt="2024-08-26T12:00:46.964" v="208" actId="20577"/>
          <ac:spMkLst>
            <pc:docMk/>
            <pc:sldMk cId="3524454357" sldId="287"/>
            <ac:spMk id="5" creationId="{CA4367EF-420F-8AB9-B445-DF046B536613}"/>
          </ac:spMkLst>
        </pc:spChg>
      </pc:sldChg>
    </pc:docChg>
  </pc:docChgLst>
  <pc:docChgLst>
    <pc:chgData name="Nicolás Rodríguez Uribe" userId="743eddab-4d2c-4c93-bdc4-e21608900313" providerId="ADAL" clId="{01580ECA-D00A-42F8-9AD2-BB60EC27F8EA}"/>
    <pc:docChg chg="undo custSel addSld delSld modSld addMainMaster delMainMaster modMainMaster">
      <pc:chgData name="Nicolás Rodríguez Uribe" userId="743eddab-4d2c-4c93-bdc4-e21608900313" providerId="ADAL" clId="{01580ECA-D00A-42F8-9AD2-BB60EC27F8EA}" dt="2023-09-26T11:38:26.105" v="99"/>
      <pc:docMkLst>
        <pc:docMk/>
      </pc:docMkLst>
      <pc:sldChg chg="addSp delSp modSp mod modClrScheme chgLayout">
        <pc:chgData name="Nicolás Rodríguez Uribe" userId="743eddab-4d2c-4c93-bdc4-e21608900313" providerId="ADAL" clId="{01580ECA-D00A-42F8-9AD2-BB60EC27F8EA}" dt="2023-09-13T17:41:55.911" v="88" actId="20577"/>
        <pc:sldMkLst>
          <pc:docMk/>
          <pc:sldMk cId="0" sldId="256"/>
        </pc:sldMkLst>
        <pc:spChg chg="mod">
          <ac:chgData name="Nicolás Rodríguez Uribe" userId="743eddab-4d2c-4c93-bdc4-e21608900313" providerId="ADAL" clId="{01580ECA-D00A-42F8-9AD2-BB60EC27F8EA}" dt="2023-09-13T17:41:55.911" v="88" actId="20577"/>
          <ac:spMkLst>
            <pc:docMk/>
            <pc:sldMk cId="0" sldId="256"/>
            <ac:spMk id="2" creationId="{11BAE244-2406-09C7-E8D8-EFA74BA239B2}"/>
          </ac:spMkLst>
        </pc:spChg>
        <pc:spChg chg="add del mod ord">
          <ac:chgData name="Nicolás Rodríguez Uribe" userId="743eddab-4d2c-4c93-bdc4-e21608900313" providerId="ADAL" clId="{01580ECA-D00A-42F8-9AD2-BB60EC27F8EA}" dt="2023-09-13T17:22:34.206" v="39" actId="700"/>
          <ac:spMkLst>
            <pc:docMk/>
            <pc:sldMk cId="0" sldId="256"/>
            <ac:spMk id="4" creationId="{1906F5EB-62F8-84FD-3FDA-510E85761463}"/>
          </ac:spMkLst>
        </pc:spChg>
        <pc:spChg chg="add del mod ord">
          <ac:chgData name="Nicolás Rodríguez Uribe" userId="743eddab-4d2c-4c93-bdc4-e21608900313" providerId="ADAL" clId="{01580ECA-D00A-42F8-9AD2-BB60EC27F8EA}" dt="2023-09-13T17:22:34.206" v="39" actId="700"/>
          <ac:spMkLst>
            <pc:docMk/>
            <pc:sldMk cId="0" sldId="256"/>
            <ac:spMk id="5" creationId="{DDBF2173-925F-1308-2232-55E62E811B69}"/>
          </ac:spMkLst>
        </pc:spChg>
      </pc:sldChg>
      <pc:sldChg chg="addSp delSp modSp new mod modClrScheme chgLayout">
        <pc:chgData name="Nicolás Rodríguez Uribe" userId="743eddab-4d2c-4c93-bdc4-e21608900313" providerId="ADAL" clId="{01580ECA-D00A-42F8-9AD2-BB60EC27F8EA}" dt="2023-09-13T17:42:36.099" v="93" actId="207"/>
        <pc:sldMkLst>
          <pc:docMk/>
          <pc:sldMk cId="2047059153" sldId="257"/>
        </pc:sldMkLst>
        <pc:spChg chg="del mod ord">
          <ac:chgData name="Nicolás Rodríguez Uribe" userId="743eddab-4d2c-4c93-bdc4-e21608900313" providerId="ADAL" clId="{01580ECA-D00A-42F8-9AD2-BB60EC27F8EA}" dt="2023-09-13T17:22:41.571" v="41" actId="700"/>
          <ac:spMkLst>
            <pc:docMk/>
            <pc:sldMk cId="2047059153" sldId="257"/>
            <ac:spMk id="2" creationId="{B966AA55-E8A5-1406-AAF9-B24A825AD9F0}"/>
          </ac:spMkLst>
        </pc:spChg>
        <pc:spChg chg="del mod ord">
          <ac:chgData name="Nicolás Rodríguez Uribe" userId="743eddab-4d2c-4c93-bdc4-e21608900313" providerId="ADAL" clId="{01580ECA-D00A-42F8-9AD2-BB60EC27F8EA}" dt="2023-09-13T17:22:41.571" v="41" actId="700"/>
          <ac:spMkLst>
            <pc:docMk/>
            <pc:sldMk cId="2047059153" sldId="257"/>
            <ac:spMk id="3" creationId="{0B5B420D-ED32-17EC-26C7-49C73EFA269C}"/>
          </ac:spMkLst>
        </pc:spChg>
        <pc:spChg chg="add mod ord">
          <ac:chgData name="Nicolás Rodríguez Uribe" userId="743eddab-4d2c-4c93-bdc4-e21608900313" providerId="ADAL" clId="{01580ECA-D00A-42F8-9AD2-BB60EC27F8EA}" dt="2023-09-13T17:42:36.099" v="93" actId="207"/>
          <ac:spMkLst>
            <pc:docMk/>
            <pc:sldMk cId="2047059153" sldId="257"/>
            <ac:spMk id="4" creationId="{EC7282F1-25B7-6A2B-F234-CA687E2D4AE7}"/>
          </ac:spMkLst>
        </pc:spChg>
        <pc:spChg chg="add mod ord">
          <ac:chgData name="Nicolás Rodríguez Uribe" userId="743eddab-4d2c-4c93-bdc4-e21608900313" providerId="ADAL" clId="{01580ECA-D00A-42F8-9AD2-BB60EC27F8EA}" dt="2023-09-13T17:42:17.939" v="92" actId="20577"/>
          <ac:spMkLst>
            <pc:docMk/>
            <pc:sldMk cId="2047059153" sldId="257"/>
            <ac:spMk id="5" creationId="{CA4367EF-420F-8AB9-B445-DF046B536613}"/>
          </ac:spMkLst>
        </pc:spChg>
      </pc:sldChg>
      <pc:sldChg chg="addSp delSp modSp del mod chgLayout">
        <pc:chgData name="Nicolás Rodríguez Uribe" userId="743eddab-4d2c-4c93-bdc4-e21608900313" providerId="ADAL" clId="{01580ECA-D00A-42F8-9AD2-BB60EC27F8EA}" dt="2023-09-13T17:19:32.500" v="7" actId="47"/>
        <pc:sldMkLst>
          <pc:docMk/>
          <pc:sldMk cId="2429013693" sldId="257"/>
        </pc:sldMkLst>
        <pc:spChg chg="add del mod">
          <ac:chgData name="Nicolás Rodríguez Uribe" userId="743eddab-4d2c-4c93-bdc4-e21608900313" providerId="ADAL" clId="{01580ECA-D00A-42F8-9AD2-BB60EC27F8EA}" dt="2023-09-13T17:15:05.974" v="1" actId="6264"/>
          <ac:spMkLst>
            <pc:docMk/>
            <pc:sldMk cId="2429013693" sldId="257"/>
            <ac:spMk id="2" creationId="{4FFC4DA9-C4CE-151C-340F-D7C6A4FA7C0C}"/>
          </ac:spMkLst>
        </pc:spChg>
        <pc:spChg chg="add del mod">
          <ac:chgData name="Nicolás Rodríguez Uribe" userId="743eddab-4d2c-4c93-bdc4-e21608900313" providerId="ADAL" clId="{01580ECA-D00A-42F8-9AD2-BB60EC27F8EA}" dt="2023-09-13T17:15:05.974" v="1" actId="6264"/>
          <ac:spMkLst>
            <pc:docMk/>
            <pc:sldMk cId="2429013693" sldId="257"/>
            <ac:spMk id="3" creationId="{89CD7EA2-EFEB-E3E8-5018-CF4016EB9E58}"/>
          </ac:spMkLst>
        </pc:spChg>
        <pc:spChg chg="mod ord">
          <ac:chgData name="Nicolás Rodríguez Uribe" userId="743eddab-4d2c-4c93-bdc4-e21608900313" providerId="ADAL" clId="{01580ECA-D00A-42F8-9AD2-BB60EC27F8EA}" dt="2023-09-13T17:18:32.091" v="6" actId="700"/>
          <ac:spMkLst>
            <pc:docMk/>
            <pc:sldMk cId="2429013693" sldId="257"/>
            <ac:spMk id="4" creationId="{4BF396F5-2454-51BA-C0CA-9872EAB1714F}"/>
          </ac:spMkLst>
        </pc:spChg>
        <pc:spChg chg="mod">
          <ac:chgData name="Nicolás Rodríguez Uribe" userId="743eddab-4d2c-4c93-bdc4-e21608900313" providerId="ADAL" clId="{01580ECA-D00A-42F8-9AD2-BB60EC27F8EA}" dt="2023-09-13T17:18:32.091" v="6" actId="700"/>
          <ac:spMkLst>
            <pc:docMk/>
            <pc:sldMk cId="2429013693" sldId="257"/>
            <ac:spMk id="5" creationId="{D5660FC8-CD51-3AF4-6392-91E096E02D80}"/>
          </ac:spMkLst>
        </pc:spChg>
      </pc:sldChg>
      <pc:sldChg chg="addSp delSp modSp new del mod modClrScheme chgLayout">
        <pc:chgData name="Nicolás Rodríguez Uribe" userId="743eddab-4d2c-4c93-bdc4-e21608900313" providerId="ADAL" clId="{01580ECA-D00A-42F8-9AD2-BB60EC27F8EA}" dt="2023-09-13T17:21:41.546" v="35" actId="47"/>
        <pc:sldMkLst>
          <pc:docMk/>
          <pc:sldMk cId="3691593173" sldId="257"/>
        </pc:sldMkLst>
        <pc:spChg chg="add del mod ord">
          <ac:chgData name="Nicolás Rodríguez Uribe" userId="743eddab-4d2c-4c93-bdc4-e21608900313" providerId="ADAL" clId="{01580ECA-D00A-42F8-9AD2-BB60EC27F8EA}" dt="2023-09-13T17:21:38.132" v="34" actId="700"/>
          <ac:spMkLst>
            <pc:docMk/>
            <pc:sldMk cId="3691593173" sldId="257"/>
            <ac:spMk id="2" creationId="{341629C4-44B3-C655-7F8A-F4E4990FC1DD}"/>
          </ac:spMkLst>
        </pc:spChg>
        <pc:spChg chg="add del mod ord">
          <ac:chgData name="Nicolás Rodríguez Uribe" userId="743eddab-4d2c-4c93-bdc4-e21608900313" providerId="ADAL" clId="{01580ECA-D00A-42F8-9AD2-BB60EC27F8EA}" dt="2023-09-13T17:21:38.132" v="34" actId="700"/>
          <ac:spMkLst>
            <pc:docMk/>
            <pc:sldMk cId="3691593173" sldId="257"/>
            <ac:spMk id="3" creationId="{8DEFE950-D131-7466-0455-FBA2F3B70462}"/>
          </ac:spMkLst>
        </pc:spChg>
        <pc:spChg chg="add del mod ord">
          <ac:chgData name="Nicolás Rodríguez Uribe" userId="743eddab-4d2c-4c93-bdc4-e21608900313" providerId="ADAL" clId="{01580ECA-D00A-42F8-9AD2-BB60EC27F8EA}" dt="2023-09-13T17:21:38.132" v="34" actId="700"/>
          <ac:spMkLst>
            <pc:docMk/>
            <pc:sldMk cId="3691593173" sldId="257"/>
            <ac:spMk id="4" creationId="{78BCE43A-9F1A-153D-9DAC-45D2546EC206}"/>
          </ac:spMkLst>
        </pc:spChg>
        <pc:spChg chg="add del mod ord">
          <ac:chgData name="Nicolás Rodríguez Uribe" userId="743eddab-4d2c-4c93-bdc4-e21608900313" providerId="ADAL" clId="{01580ECA-D00A-42F8-9AD2-BB60EC27F8EA}" dt="2023-09-13T17:21:38.132" v="34" actId="700"/>
          <ac:spMkLst>
            <pc:docMk/>
            <pc:sldMk cId="3691593173" sldId="257"/>
            <ac:spMk id="5" creationId="{65D6C006-6B0E-21B9-C5A0-8CD56F354EE0}"/>
          </ac:spMkLst>
        </pc:spChg>
        <pc:spChg chg="add del mod ord">
          <ac:chgData name="Nicolás Rodríguez Uribe" userId="743eddab-4d2c-4c93-bdc4-e21608900313" providerId="ADAL" clId="{01580ECA-D00A-42F8-9AD2-BB60EC27F8EA}" dt="2023-09-13T17:21:36.400" v="33" actId="700"/>
          <ac:spMkLst>
            <pc:docMk/>
            <pc:sldMk cId="3691593173" sldId="257"/>
            <ac:spMk id="6" creationId="{6DCE001C-A927-EF4A-E2D5-7288BE1D696E}"/>
          </ac:spMkLst>
        </pc:spChg>
        <pc:spChg chg="add del mod ord">
          <ac:chgData name="Nicolás Rodríguez Uribe" userId="743eddab-4d2c-4c93-bdc4-e21608900313" providerId="ADAL" clId="{01580ECA-D00A-42F8-9AD2-BB60EC27F8EA}" dt="2023-09-13T17:21:36.400" v="33" actId="700"/>
          <ac:spMkLst>
            <pc:docMk/>
            <pc:sldMk cId="3691593173" sldId="257"/>
            <ac:spMk id="7" creationId="{0322E1E6-9A79-E091-EB6C-BC502CA74BF6}"/>
          </ac:spMkLst>
        </pc:spChg>
        <pc:spChg chg="add del mod ord">
          <ac:chgData name="Nicolás Rodríguez Uribe" userId="743eddab-4d2c-4c93-bdc4-e21608900313" providerId="ADAL" clId="{01580ECA-D00A-42F8-9AD2-BB60EC27F8EA}" dt="2023-09-13T17:21:36.400" v="33" actId="700"/>
          <ac:spMkLst>
            <pc:docMk/>
            <pc:sldMk cId="3691593173" sldId="257"/>
            <ac:spMk id="8" creationId="{62E05633-7D23-108F-8B8B-F9CADB4FA3D2}"/>
          </ac:spMkLst>
        </pc:spChg>
      </pc:sldChg>
      <pc:sldChg chg="addSp delSp modSp del mod modClrScheme chgLayout">
        <pc:chgData name="Nicolás Rodríguez Uribe" userId="743eddab-4d2c-4c93-bdc4-e21608900313" providerId="ADAL" clId="{01580ECA-D00A-42F8-9AD2-BB60EC27F8EA}" dt="2023-09-13T17:19:33.193" v="8" actId="47"/>
        <pc:sldMkLst>
          <pc:docMk/>
          <pc:sldMk cId="121547262" sldId="258"/>
        </pc:sldMkLst>
        <pc:spChg chg="add del mod">
          <ac:chgData name="Nicolás Rodríguez Uribe" userId="743eddab-4d2c-4c93-bdc4-e21608900313" providerId="ADAL" clId="{01580ECA-D00A-42F8-9AD2-BB60EC27F8EA}" dt="2023-09-13T17:15:09.845" v="2" actId="6264"/>
          <ac:spMkLst>
            <pc:docMk/>
            <pc:sldMk cId="121547262" sldId="258"/>
            <ac:spMk id="2" creationId="{6C62D2E1-EF48-9852-65D0-64D9C5621268}"/>
          </ac:spMkLst>
        </pc:spChg>
        <pc:spChg chg="add del mod">
          <ac:chgData name="Nicolás Rodríguez Uribe" userId="743eddab-4d2c-4c93-bdc4-e21608900313" providerId="ADAL" clId="{01580ECA-D00A-42F8-9AD2-BB60EC27F8EA}" dt="2023-09-13T17:15:09.845" v="2" actId="6264"/>
          <ac:spMkLst>
            <pc:docMk/>
            <pc:sldMk cId="121547262" sldId="258"/>
            <ac:spMk id="3" creationId="{A8E753FA-EA78-7021-8E6E-1757BA8FF2D3}"/>
          </ac:spMkLst>
        </pc:spChg>
        <pc:spChg chg="mod ord">
          <ac:chgData name="Nicolás Rodríguez Uribe" userId="743eddab-4d2c-4c93-bdc4-e21608900313" providerId="ADAL" clId="{01580ECA-D00A-42F8-9AD2-BB60EC27F8EA}" dt="2023-09-13T17:15:56.946" v="4" actId="700"/>
          <ac:spMkLst>
            <pc:docMk/>
            <pc:sldMk cId="121547262" sldId="258"/>
            <ac:spMk id="4" creationId="{4BF396F5-2454-51BA-C0CA-9872EAB1714F}"/>
          </ac:spMkLst>
        </pc:spChg>
        <pc:spChg chg="mod">
          <ac:chgData name="Nicolás Rodríguez Uribe" userId="743eddab-4d2c-4c93-bdc4-e21608900313" providerId="ADAL" clId="{01580ECA-D00A-42F8-9AD2-BB60EC27F8EA}" dt="2023-09-13T17:15:56.946" v="4" actId="700"/>
          <ac:spMkLst>
            <pc:docMk/>
            <pc:sldMk cId="121547262" sldId="258"/>
            <ac:spMk id="5" creationId="{D5660FC8-CD51-3AF4-6392-91E096E02D80}"/>
          </ac:spMkLst>
        </pc:spChg>
      </pc:sldChg>
      <pc:sldChg chg="add del">
        <pc:chgData name="Nicolás Rodríguez Uribe" userId="743eddab-4d2c-4c93-bdc4-e21608900313" providerId="ADAL" clId="{01580ECA-D00A-42F8-9AD2-BB60EC27F8EA}" dt="2023-09-13T17:38:05.384" v="54" actId="47"/>
        <pc:sldMkLst>
          <pc:docMk/>
          <pc:sldMk cId="889461054" sldId="258"/>
        </pc:sldMkLst>
      </pc:sldChg>
      <pc:sldChg chg="modSp add mod">
        <pc:chgData name="Nicolás Rodríguez Uribe" userId="743eddab-4d2c-4c93-bdc4-e21608900313" providerId="ADAL" clId="{01580ECA-D00A-42F8-9AD2-BB60EC27F8EA}" dt="2023-09-13T17:43:36.103" v="95" actId="20577"/>
        <pc:sldMkLst>
          <pc:docMk/>
          <pc:sldMk cId="3748565620" sldId="258"/>
        </pc:sldMkLst>
        <pc:spChg chg="mod">
          <ac:chgData name="Nicolás Rodríguez Uribe" userId="743eddab-4d2c-4c93-bdc4-e21608900313" providerId="ADAL" clId="{01580ECA-D00A-42F8-9AD2-BB60EC27F8EA}" dt="2023-09-13T17:43:36.103" v="95" actId="20577"/>
          <ac:spMkLst>
            <pc:docMk/>
            <pc:sldMk cId="3748565620" sldId="258"/>
            <ac:spMk id="5" creationId="{CA4367EF-420F-8AB9-B445-DF046B536613}"/>
          </ac:spMkLst>
        </pc:spChg>
      </pc:sldChg>
      <pc:sldMasterChg chg="del mod delSldLayout">
        <pc:chgData name="Nicolás Rodríguez Uribe" userId="743eddab-4d2c-4c93-bdc4-e21608900313" providerId="ADAL" clId="{01580ECA-D00A-42F8-9AD2-BB60EC27F8EA}" dt="2023-09-13T17:19:43.644" v="20" actId="2696"/>
        <pc:sldMasterMkLst>
          <pc:docMk/>
          <pc:sldMasterMk cId="952985222" sldId="2147483665"/>
        </pc:sldMasterMkLst>
        <pc:sldLayoutChg chg="del">
          <pc:chgData name="Nicolás Rodríguez Uribe" userId="743eddab-4d2c-4c93-bdc4-e21608900313" providerId="ADAL" clId="{01580ECA-D00A-42F8-9AD2-BB60EC27F8EA}" dt="2023-09-13T17:19:43.616" v="9" actId="2696"/>
          <pc:sldLayoutMkLst>
            <pc:docMk/>
            <pc:sldMasterMk cId="952985222" sldId="2147483665"/>
            <pc:sldLayoutMk cId="4015011171" sldId="2147483667"/>
          </pc:sldLayoutMkLst>
        </pc:sldLayoutChg>
        <pc:sldLayoutChg chg="del">
          <pc:chgData name="Nicolás Rodríguez Uribe" userId="743eddab-4d2c-4c93-bdc4-e21608900313" providerId="ADAL" clId="{01580ECA-D00A-42F8-9AD2-BB60EC27F8EA}" dt="2023-09-13T17:19:43.622" v="10" actId="2696"/>
          <pc:sldLayoutMkLst>
            <pc:docMk/>
            <pc:sldMasterMk cId="952985222" sldId="2147483665"/>
            <pc:sldLayoutMk cId="3956103610" sldId="2147483668"/>
          </pc:sldLayoutMkLst>
        </pc:sldLayoutChg>
        <pc:sldLayoutChg chg="del">
          <pc:chgData name="Nicolás Rodríguez Uribe" userId="743eddab-4d2c-4c93-bdc4-e21608900313" providerId="ADAL" clId="{01580ECA-D00A-42F8-9AD2-BB60EC27F8EA}" dt="2023-09-13T17:19:43.624" v="11" actId="2696"/>
          <pc:sldLayoutMkLst>
            <pc:docMk/>
            <pc:sldMasterMk cId="952985222" sldId="2147483665"/>
            <pc:sldLayoutMk cId="2742649058" sldId="2147483669"/>
          </pc:sldLayoutMkLst>
        </pc:sldLayoutChg>
        <pc:sldLayoutChg chg="del">
          <pc:chgData name="Nicolás Rodríguez Uribe" userId="743eddab-4d2c-4c93-bdc4-e21608900313" providerId="ADAL" clId="{01580ECA-D00A-42F8-9AD2-BB60EC27F8EA}" dt="2023-09-13T17:19:43.627" v="12" actId="2696"/>
          <pc:sldLayoutMkLst>
            <pc:docMk/>
            <pc:sldMasterMk cId="952985222" sldId="2147483665"/>
            <pc:sldLayoutMk cId="3629512399" sldId="2147483670"/>
          </pc:sldLayoutMkLst>
        </pc:sldLayoutChg>
        <pc:sldLayoutChg chg="del">
          <pc:chgData name="Nicolás Rodríguez Uribe" userId="743eddab-4d2c-4c93-bdc4-e21608900313" providerId="ADAL" clId="{01580ECA-D00A-42F8-9AD2-BB60EC27F8EA}" dt="2023-09-13T17:19:43.630" v="13" actId="2696"/>
          <pc:sldLayoutMkLst>
            <pc:docMk/>
            <pc:sldMasterMk cId="952985222" sldId="2147483665"/>
            <pc:sldLayoutMk cId="3382718758" sldId="2147483671"/>
          </pc:sldLayoutMkLst>
        </pc:sldLayoutChg>
        <pc:sldLayoutChg chg="del">
          <pc:chgData name="Nicolás Rodríguez Uribe" userId="743eddab-4d2c-4c93-bdc4-e21608900313" providerId="ADAL" clId="{01580ECA-D00A-42F8-9AD2-BB60EC27F8EA}" dt="2023-09-13T17:19:43.632" v="14" actId="2696"/>
          <pc:sldLayoutMkLst>
            <pc:docMk/>
            <pc:sldMasterMk cId="952985222" sldId="2147483665"/>
            <pc:sldLayoutMk cId="467183263" sldId="2147483672"/>
          </pc:sldLayoutMkLst>
        </pc:sldLayoutChg>
        <pc:sldLayoutChg chg="del">
          <pc:chgData name="Nicolás Rodríguez Uribe" userId="743eddab-4d2c-4c93-bdc4-e21608900313" providerId="ADAL" clId="{01580ECA-D00A-42F8-9AD2-BB60EC27F8EA}" dt="2023-09-13T17:19:43.634" v="15" actId="2696"/>
          <pc:sldLayoutMkLst>
            <pc:docMk/>
            <pc:sldMasterMk cId="952985222" sldId="2147483665"/>
            <pc:sldLayoutMk cId="814354795" sldId="2147483673"/>
          </pc:sldLayoutMkLst>
        </pc:sldLayoutChg>
        <pc:sldLayoutChg chg="del">
          <pc:chgData name="Nicolás Rodríguez Uribe" userId="743eddab-4d2c-4c93-bdc4-e21608900313" providerId="ADAL" clId="{01580ECA-D00A-42F8-9AD2-BB60EC27F8EA}" dt="2023-09-13T17:19:43.637" v="16" actId="2696"/>
          <pc:sldLayoutMkLst>
            <pc:docMk/>
            <pc:sldMasterMk cId="952985222" sldId="2147483665"/>
            <pc:sldLayoutMk cId="597577684" sldId="2147483674"/>
          </pc:sldLayoutMkLst>
        </pc:sldLayoutChg>
        <pc:sldLayoutChg chg="del">
          <pc:chgData name="Nicolás Rodríguez Uribe" userId="743eddab-4d2c-4c93-bdc4-e21608900313" providerId="ADAL" clId="{01580ECA-D00A-42F8-9AD2-BB60EC27F8EA}" dt="2023-09-13T17:19:43.638" v="17" actId="2696"/>
          <pc:sldLayoutMkLst>
            <pc:docMk/>
            <pc:sldMasterMk cId="952985222" sldId="2147483665"/>
            <pc:sldLayoutMk cId="2192042946" sldId="2147483675"/>
          </pc:sldLayoutMkLst>
        </pc:sldLayoutChg>
        <pc:sldLayoutChg chg="del">
          <pc:chgData name="Nicolás Rodríguez Uribe" userId="743eddab-4d2c-4c93-bdc4-e21608900313" providerId="ADAL" clId="{01580ECA-D00A-42F8-9AD2-BB60EC27F8EA}" dt="2023-09-13T17:19:43.641" v="18" actId="2696"/>
          <pc:sldLayoutMkLst>
            <pc:docMk/>
            <pc:sldMasterMk cId="952985222" sldId="2147483665"/>
            <pc:sldLayoutMk cId="2661559023" sldId="2147483676"/>
          </pc:sldLayoutMkLst>
        </pc:sldLayoutChg>
        <pc:sldLayoutChg chg="del">
          <pc:chgData name="Nicolás Rodríguez Uribe" userId="743eddab-4d2c-4c93-bdc4-e21608900313" providerId="ADAL" clId="{01580ECA-D00A-42F8-9AD2-BB60EC27F8EA}" dt="2023-09-13T17:19:43.643" v="19" actId="2696"/>
          <pc:sldLayoutMkLst>
            <pc:docMk/>
            <pc:sldMasterMk cId="952985222" sldId="2147483665"/>
            <pc:sldLayoutMk cId="1594666068" sldId="2147483677"/>
          </pc:sldLayoutMkLst>
        </pc:sldLayoutChg>
      </pc:sldMasterChg>
      <pc:sldMasterChg chg="addSp delSp modSp new mod addSldLayout modSldLayout">
        <pc:chgData name="Nicolás Rodríguez Uribe" userId="743eddab-4d2c-4c93-bdc4-e21608900313" providerId="ADAL" clId="{01580ECA-D00A-42F8-9AD2-BB60EC27F8EA}" dt="2023-09-26T11:38:26.105" v="99"/>
        <pc:sldMasterMkLst>
          <pc:docMk/>
          <pc:sldMasterMk cId="2165316136" sldId="2147483665"/>
        </pc:sldMasterMkLst>
        <pc:spChg chg="del">
          <ac:chgData name="Nicolás Rodríguez Uribe" userId="743eddab-4d2c-4c93-bdc4-e21608900313" providerId="ADAL" clId="{01580ECA-D00A-42F8-9AD2-BB60EC27F8EA}" dt="2023-09-13T17:20:25.038" v="22" actId="478"/>
          <ac:spMkLst>
            <pc:docMk/>
            <pc:sldMasterMk cId="2165316136" sldId="2147483665"/>
            <ac:spMk id="2" creationId="{45FBC821-3855-AD1C-8996-F0D861BD544C}"/>
          </ac:spMkLst>
        </pc:spChg>
        <pc:spChg chg="del">
          <ac:chgData name="Nicolás Rodríguez Uribe" userId="743eddab-4d2c-4c93-bdc4-e21608900313" providerId="ADAL" clId="{01580ECA-D00A-42F8-9AD2-BB60EC27F8EA}" dt="2023-09-13T17:20:25.038" v="22" actId="478"/>
          <ac:spMkLst>
            <pc:docMk/>
            <pc:sldMasterMk cId="2165316136" sldId="2147483665"/>
            <ac:spMk id="3" creationId="{27D87C98-9294-CBD5-08B1-35C198F4BEE2}"/>
          </ac:spMkLst>
        </pc:spChg>
        <pc:spChg chg="add mod">
          <ac:chgData name="Nicolás Rodríguez Uribe" userId="743eddab-4d2c-4c93-bdc4-e21608900313" providerId="ADAL" clId="{01580ECA-D00A-42F8-9AD2-BB60EC27F8EA}" dt="2023-09-26T11:38:22.181" v="97"/>
          <ac:spMkLst>
            <pc:docMk/>
            <pc:sldMasterMk cId="2165316136" sldId="2147483665"/>
            <ac:spMk id="3" creationId="{70C145F7-DDE3-95E4-AD7A-88BB9D98F45B}"/>
          </ac:spMkLst>
        </pc:spChg>
        <pc:spChg chg="del">
          <ac:chgData name="Nicolás Rodríguez Uribe" userId="743eddab-4d2c-4c93-bdc4-e21608900313" providerId="ADAL" clId="{01580ECA-D00A-42F8-9AD2-BB60EC27F8EA}" dt="2023-09-13T17:20:25.038" v="22" actId="478"/>
          <ac:spMkLst>
            <pc:docMk/>
            <pc:sldMasterMk cId="2165316136" sldId="2147483665"/>
            <ac:spMk id="4" creationId="{AD2BE8BF-DFF2-7F56-6604-740443FF84F7}"/>
          </ac:spMkLst>
        </pc:spChg>
        <pc:spChg chg="del">
          <ac:chgData name="Nicolás Rodríguez Uribe" userId="743eddab-4d2c-4c93-bdc4-e21608900313" providerId="ADAL" clId="{01580ECA-D00A-42F8-9AD2-BB60EC27F8EA}" dt="2023-09-13T17:20:25.038" v="22" actId="478"/>
          <ac:spMkLst>
            <pc:docMk/>
            <pc:sldMasterMk cId="2165316136" sldId="2147483665"/>
            <ac:spMk id="5" creationId="{61E84C81-2E11-5552-A6BA-14CC3D9AD4A3}"/>
          </ac:spMkLst>
        </pc:spChg>
        <pc:spChg chg="del">
          <ac:chgData name="Nicolás Rodríguez Uribe" userId="743eddab-4d2c-4c93-bdc4-e21608900313" providerId="ADAL" clId="{01580ECA-D00A-42F8-9AD2-BB60EC27F8EA}" dt="2023-09-13T17:20:25.038" v="22" actId="478"/>
          <ac:spMkLst>
            <pc:docMk/>
            <pc:sldMasterMk cId="2165316136" sldId="2147483665"/>
            <ac:spMk id="6" creationId="{EB5B6B65-4090-22DB-6AF1-042195B58881}"/>
          </ac:spMkLst>
        </pc:spChg>
        <pc:spChg chg="add mod">
          <ac:chgData name="Nicolás Rodríguez Uribe" userId="743eddab-4d2c-4c93-bdc4-e21608900313" providerId="ADAL" clId="{01580ECA-D00A-42F8-9AD2-BB60EC27F8EA}" dt="2023-09-13T17:20:31.381" v="24" actId="14100"/>
          <ac:spMkLst>
            <pc:docMk/>
            <pc:sldMasterMk cId="2165316136" sldId="2147483665"/>
            <ac:spMk id="7" creationId="{2B9908EF-321C-44D3-7683-85AE0E35EE64}"/>
          </ac:spMkLst>
        </pc:spChg>
        <pc:spChg chg="add del">
          <ac:chgData name="Nicolás Rodríguez Uribe" userId="743eddab-4d2c-4c93-bdc4-e21608900313" providerId="ADAL" clId="{01580ECA-D00A-42F8-9AD2-BB60EC27F8EA}" dt="2023-09-13T17:21:02.985" v="26" actId="478"/>
          <ac:spMkLst>
            <pc:docMk/>
            <pc:sldMasterMk cId="2165316136" sldId="2147483665"/>
            <ac:spMk id="9" creationId="{8C02195C-9075-AFF7-2F32-DCB6E031FFCD}"/>
          </ac:spMkLst>
        </pc:spChg>
        <pc:spChg chg="add del mod">
          <ac:chgData name="Nicolás Rodríguez Uribe" userId="743eddab-4d2c-4c93-bdc4-e21608900313" providerId="ADAL" clId="{01580ECA-D00A-42F8-9AD2-BB60EC27F8EA}" dt="2023-09-26T11:38:21.571" v="96" actId="478"/>
          <ac:spMkLst>
            <pc:docMk/>
            <pc:sldMasterMk cId="2165316136" sldId="2147483665"/>
            <ac:spMk id="10" creationId="{7833BA16-1187-22BD-EAE7-D38E874AB6EB}"/>
          </ac:spMkLst>
        </pc:spChg>
        <pc:sldLayoutChg chg="addSp delSp modSp new mod replId">
          <pc:chgData name="Nicolás Rodríguez Uribe" userId="743eddab-4d2c-4c93-bdc4-e21608900313" providerId="ADAL" clId="{01580ECA-D00A-42F8-9AD2-BB60EC27F8EA}" dt="2023-09-26T11:38:26.105" v="99"/>
          <pc:sldLayoutMkLst>
            <pc:docMk/>
            <pc:sldMasterMk cId="2165316136" sldId="2147483665"/>
            <pc:sldLayoutMk cId="2453200760" sldId="2147483666"/>
          </pc:sldLayoutMkLst>
          <pc:spChg chg="del">
            <ac:chgData name="Nicolás Rodríguez Uribe" userId="743eddab-4d2c-4c93-bdc4-e21608900313" providerId="ADAL" clId="{01580ECA-D00A-42F8-9AD2-BB60EC27F8EA}" dt="2023-09-26T11:38:25.671" v="98" actId="478"/>
            <ac:spMkLst>
              <pc:docMk/>
              <pc:sldMasterMk cId="2165316136" sldId="2147483665"/>
              <pc:sldLayoutMk cId="2453200760" sldId="2147483666"/>
              <ac:spMk id="2" creationId="{073CDB06-A216-3608-D7C6-BAEAEA19F11B}"/>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2" creationId="{3DB295CA-5EFF-F6A3-67E6-04BD98A10F2D}"/>
            </ac:spMkLst>
          </pc:spChg>
          <pc:spChg chg="add mod">
            <ac:chgData name="Nicolás Rodríguez Uribe" userId="743eddab-4d2c-4c93-bdc4-e21608900313" providerId="ADAL" clId="{01580ECA-D00A-42F8-9AD2-BB60EC27F8EA}" dt="2023-09-26T11:38:26.105" v="99"/>
            <ac:spMkLst>
              <pc:docMk/>
              <pc:sldMasterMk cId="2165316136" sldId="2147483665"/>
              <pc:sldLayoutMk cId="2453200760" sldId="2147483666"/>
              <ac:spMk id="3" creationId="{334EBA95-125B-D05D-FC5C-899BD5F0D260}"/>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3" creationId="{E02EEA4C-CC1C-189F-BE6B-720185CE76DA}"/>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4" creationId="{7A992FFB-CD9A-25DF-480C-8B265ECD4E1B}"/>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5" creationId="{15F1FA6E-F06B-63D9-03C5-1DDF30539605}"/>
            </ac:spMkLst>
          </pc:spChg>
          <pc:spChg chg="del">
            <ac:chgData name="Nicolás Rodríguez Uribe" userId="743eddab-4d2c-4c93-bdc4-e21608900313" providerId="ADAL" clId="{01580ECA-D00A-42F8-9AD2-BB60EC27F8EA}" dt="2023-09-13T17:22:12.698" v="36" actId="478"/>
            <ac:spMkLst>
              <pc:docMk/>
              <pc:sldMasterMk cId="2165316136" sldId="2147483665"/>
              <pc:sldLayoutMk cId="2453200760" sldId="2147483666"/>
              <ac:spMk id="6" creationId="{A5189C66-EFA2-574C-7924-702FFFE87402}"/>
            </ac:spMkLst>
          </pc:spChg>
          <pc:spChg chg="add mod">
            <ac:chgData name="Nicolás Rodríguez Uribe" userId="743eddab-4d2c-4c93-bdc4-e21608900313" providerId="ADAL" clId="{01580ECA-D00A-42F8-9AD2-BB60EC27F8EA}" dt="2023-09-13T17:39:26.216" v="64" actId="2711"/>
            <ac:spMkLst>
              <pc:docMk/>
              <pc:sldMasterMk cId="2165316136" sldId="2147483665"/>
              <pc:sldLayoutMk cId="2453200760" sldId="2147483666"/>
              <ac:spMk id="7" creationId="{CF33EC33-4B36-5544-9724-F18BD3954C96}"/>
            </ac:spMkLst>
          </pc:spChg>
          <pc:spChg chg="add mod">
            <ac:chgData name="Nicolás Rodríguez Uribe" userId="743eddab-4d2c-4c93-bdc4-e21608900313" providerId="ADAL" clId="{01580ECA-D00A-42F8-9AD2-BB60EC27F8EA}" dt="2023-09-13T17:40:13.123" v="65" actId="2711"/>
            <ac:spMkLst>
              <pc:docMk/>
              <pc:sldMasterMk cId="2165316136" sldId="2147483665"/>
              <pc:sldLayoutMk cId="2453200760" sldId="2147483666"/>
              <ac:spMk id="8" creationId="{2D9FF66F-DA14-FCE2-B527-D7226B720291}"/>
            </ac:spMkLst>
          </pc:spChg>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132434063" sldId="2147483667"/>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3462391360" sldId="2147483668"/>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2014556646" sldId="2147483669"/>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3640923493" sldId="2147483670"/>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2161455270" sldId="2147483671"/>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950216536" sldId="2147483672"/>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705566753" sldId="2147483673"/>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632575597" sldId="2147483674"/>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796525088" sldId="2147483675"/>
          </pc:sldLayoutMkLst>
        </pc:sldLayoutChg>
        <pc:sldLayoutChg chg="new replId">
          <pc:chgData name="Nicolás Rodríguez Uribe" userId="743eddab-4d2c-4c93-bdc4-e21608900313" providerId="ADAL" clId="{01580ECA-D00A-42F8-9AD2-BB60EC27F8EA}" dt="2023-09-13T17:19:46.426" v="21" actId="6938"/>
          <pc:sldLayoutMkLst>
            <pc:docMk/>
            <pc:sldMasterMk cId="2165316136" sldId="2147483665"/>
            <pc:sldLayoutMk cId="135887912" sldId="2147483676"/>
          </pc:sldLayoutMkLst>
        </pc:sldLayoutChg>
      </pc:sldMasterChg>
      <pc:sldMasterChg chg="add del addSldLayout delSldLayout">
        <pc:chgData name="Nicolás Rodríguez Uribe" userId="743eddab-4d2c-4c93-bdc4-e21608900313" providerId="ADAL" clId="{01580ECA-D00A-42F8-9AD2-BB60EC27F8EA}" dt="2023-09-13T17:22:34.206" v="39" actId="700"/>
        <pc:sldMasterMkLst>
          <pc:docMk/>
          <pc:sldMasterMk cId="4111838297" sldId="2147483677"/>
        </pc:sldMasterMkLst>
        <pc:sldLayoutChg chg="add del">
          <pc:chgData name="Nicolás Rodríguez Uribe" userId="743eddab-4d2c-4c93-bdc4-e21608900313" providerId="ADAL" clId="{01580ECA-D00A-42F8-9AD2-BB60EC27F8EA}" dt="2023-09-13T17:22:34.206" v="39" actId="700"/>
          <pc:sldLayoutMkLst>
            <pc:docMk/>
            <pc:sldMasterMk cId="4111838297" sldId="2147483648"/>
            <pc:sldLayoutMk cId="1313750060" sldId="2147483649"/>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186485352" sldId="2147483650"/>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976461694" sldId="2147483651"/>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965118168" sldId="2147483652"/>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603560424" sldId="2147483653"/>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1100521967" sldId="2147483654"/>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458837503" sldId="2147483655"/>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3428237088" sldId="2147483656"/>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097521135" sldId="2147483657"/>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1860582380" sldId="2147483658"/>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312977965" sldId="2147483659"/>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2795714429" sldId="2147483660"/>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840078123" sldId="2147483663"/>
          </pc:sldLayoutMkLst>
        </pc:sldLayoutChg>
        <pc:sldLayoutChg chg="add del">
          <pc:chgData name="Nicolás Rodríguez Uribe" userId="743eddab-4d2c-4c93-bdc4-e21608900313" providerId="ADAL" clId="{01580ECA-D00A-42F8-9AD2-BB60EC27F8EA}" dt="2023-09-13T17:22:34.206" v="39" actId="700"/>
          <pc:sldLayoutMkLst>
            <pc:docMk/>
            <pc:sldMasterMk cId="4111838297" sldId="2147483648"/>
            <pc:sldLayoutMk cId="1824658982" sldId="2147483664"/>
          </pc:sldLayoutMkLst>
        </pc:sldLayoutChg>
      </pc:sldMasterChg>
    </pc:docChg>
  </pc:docChgLst>
  <pc:docChgLst>
    <pc:chgData name="Nicolás Rodríguez Uribe" userId="743eddab-4d2c-4c93-bdc4-e21608900313" providerId="ADAL" clId="{44FDFEE7-BECB-4570-85DC-E25894B9BABE}"/>
    <pc:docChg chg="undo custSel addSld delSld modSld sldOrd">
      <pc:chgData name="Nicolás Rodríguez Uribe" userId="743eddab-4d2c-4c93-bdc4-e21608900313" providerId="ADAL" clId="{44FDFEE7-BECB-4570-85DC-E25894B9BABE}" dt="2024-11-22T11:02:03.348" v="2949" actId="6549"/>
      <pc:docMkLst>
        <pc:docMk/>
      </pc:docMkLst>
      <pc:sldChg chg="modSp mod">
        <pc:chgData name="Nicolás Rodríguez Uribe" userId="743eddab-4d2c-4c93-bdc4-e21608900313" providerId="ADAL" clId="{44FDFEE7-BECB-4570-85DC-E25894B9BABE}" dt="2024-11-08T08:07:10.113" v="189" actId="20577"/>
        <pc:sldMkLst>
          <pc:docMk/>
          <pc:sldMk cId="3909458477" sldId="304"/>
        </pc:sldMkLst>
        <pc:spChg chg="mod">
          <ac:chgData name="Nicolás Rodríguez Uribe" userId="743eddab-4d2c-4c93-bdc4-e21608900313" providerId="ADAL" clId="{44FDFEE7-BECB-4570-85DC-E25894B9BABE}" dt="2024-11-08T08:07:10.113" v="189" actId="20577"/>
          <ac:spMkLst>
            <pc:docMk/>
            <pc:sldMk cId="3909458477" sldId="304"/>
            <ac:spMk id="5" creationId="{795C86B3-7D67-929C-C75B-42F3CA88CCC2}"/>
          </ac:spMkLst>
        </pc:spChg>
      </pc:sldChg>
      <pc:sldChg chg="del">
        <pc:chgData name="Nicolás Rodríguez Uribe" userId="743eddab-4d2c-4c93-bdc4-e21608900313" providerId="ADAL" clId="{44FDFEE7-BECB-4570-85DC-E25894B9BABE}" dt="2024-11-08T08:06:35.507" v="177" actId="2696"/>
        <pc:sldMkLst>
          <pc:docMk/>
          <pc:sldMk cId="3478530309" sldId="319"/>
        </pc:sldMkLst>
      </pc:sldChg>
      <pc:sldChg chg="modSp mod">
        <pc:chgData name="Nicolás Rodríguez Uribe" userId="743eddab-4d2c-4c93-bdc4-e21608900313" providerId="ADAL" clId="{44FDFEE7-BECB-4570-85DC-E25894B9BABE}" dt="2024-11-08T09:14:19.341" v="793" actId="6549"/>
        <pc:sldMkLst>
          <pc:docMk/>
          <pc:sldMk cId="540950512" sldId="322"/>
        </pc:sldMkLst>
        <pc:spChg chg="mod">
          <ac:chgData name="Nicolás Rodríguez Uribe" userId="743eddab-4d2c-4c93-bdc4-e21608900313" providerId="ADAL" clId="{44FDFEE7-BECB-4570-85DC-E25894B9BABE}" dt="2024-11-08T09:14:19.341" v="793" actId="6549"/>
          <ac:spMkLst>
            <pc:docMk/>
            <pc:sldMk cId="540950512" sldId="322"/>
            <ac:spMk id="5" creationId="{09246CE1-32A1-5928-94CB-A93B67F2B6D7}"/>
          </ac:spMkLst>
        </pc:spChg>
      </pc:sldChg>
      <pc:sldChg chg="modSp mod">
        <pc:chgData name="Nicolás Rodríguez Uribe" userId="743eddab-4d2c-4c93-bdc4-e21608900313" providerId="ADAL" clId="{44FDFEE7-BECB-4570-85DC-E25894B9BABE}" dt="2024-11-08T08:06:21.799" v="176" actId="20577"/>
        <pc:sldMkLst>
          <pc:docMk/>
          <pc:sldMk cId="1257595912" sldId="325"/>
        </pc:sldMkLst>
        <pc:spChg chg="mod">
          <ac:chgData name="Nicolás Rodríguez Uribe" userId="743eddab-4d2c-4c93-bdc4-e21608900313" providerId="ADAL" clId="{44FDFEE7-BECB-4570-85DC-E25894B9BABE}" dt="2024-11-08T08:06:21.799" v="176" actId="20577"/>
          <ac:spMkLst>
            <pc:docMk/>
            <pc:sldMk cId="1257595912" sldId="325"/>
            <ac:spMk id="5" creationId="{4783A2A9-5B48-1C41-72D4-23013EB5CB52}"/>
          </ac:spMkLst>
        </pc:spChg>
      </pc:sldChg>
      <pc:sldChg chg="modSp mod">
        <pc:chgData name="Nicolás Rodríguez Uribe" userId="743eddab-4d2c-4c93-bdc4-e21608900313" providerId="ADAL" clId="{44FDFEE7-BECB-4570-85DC-E25894B9BABE}" dt="2024-11-04T08:30:47.497" v="1" actId="255"/>
        <pc:sldMkLst>
          <pc:docMk/>
          <pc:sldMk cId="331074815" sldId="326"/>
        </pc:sldMkLst>
        <pc:spChg chg="mod">
          <ac:chgData name="Nicolás Rodríguez Uribe" userId="743eddab-4d2c-4c93-bdc4-e21608900313" providerId="ADAL" clId="{44FDFEE7-BECB-4570-85DC-E25894B9BABE}" dt="2024-11-04T08:30:47.497" v="1" actId="255"/>
          <ac:spMkLst>
            <pc:docMk/>
            <pc:sldMk cId="331074815" sldId="326"/>
            <ac:spMk id="5" creationId="{8BF335C4-6EB1-28D6-68F9-7D3736BC5A07}"/>
          </ac:spMkLst>
        </pc:spChg>
      </pc:sldChg>
      <pc:sldChg chg="modSp mod">
        <pc:chgData name="Nicolás Rodríguez Uribe" userId="743eddab-4d2c-4c93-bdc4-e21608900313" providerId="ADAL" clId="{44FDFEE7-BECB-4570-85DC-E25894B9BABE}" dt="2024-11-08T08:06:11.140" v="142" actId="20577"/>
        <pc:sldMkLst>
          <pc:docMk/>
          <pc:sldMk cId="1692037148" sldId="327"/>
        </pc:sldMkLst>
        <pc:spChg chg="mod">
          <ac:chgData name="Nicolás Rodríguez Uribe" userId="743eddab-4d2c-4c93-bdc4-e21608900313" providerId="ADAL" clId="{44FDFEE7-BECB-4570-85DC-E25894B9BABE}" dt="2024-11-08T08:06:11.140" v="142" actId="20577"/>
          <ac:spMkLst>
            <pc:docMk/>
            <pc:sldMk cId="1692037148" sldId="327"/>
            <ac:spMk id="5" creationId="{4F179E2D-6D49-179D-1063-4367D450C110}"/>
          </ac:spMkLst>
        </pc:spChg>
      </pc:sldChg>
      <pc:sldChg chg="modSp mod">
        <pc:chgData name="Nicolás Rodríguez Uribe" userId="743eddab-4d2c-4c93-bdc4-e21608900313" providerId="ADAL" clId="{44FDFEE7-BECB-4570-85DC-E25894B9BABE}" dt="2024-11-08T09:14:09.239" v="789" actId="6549"/>
        <pc:sldMkLst>
          <pc:docMk/>
          <pc:sldMk cId="1632430019" sldId="328"/>
        </pc:sldMkLst>
        <pc:spChg chg="mod">
          <ac:chgData name="Nicolás Rodríguez Uribe" userId="743eddab-4d2c-4c93-bdc4-e21608900313" providerId="ADAL" clId="{44FDFEE7-BECB-4570-85DC-E25894B9BABE}" dt="2024-11-08T09:14:09.239" v="789" actId="6549"/>
          <ac:spMkLst>
            <pc:docMk/>
            <pc:sldMk cId="1632430019" sldId="328"/>
            <ac:spMk id="5" creationId="{FC8B5606-9F23-3810-EBC9-44914B5B87C4}"/>
          </ac:spMkLst>
        </pc:spChg>
      </pc:sldChg>
      <pc:sldChg chg="modSp del mod">
        <pc:chgData name="Nicolás Rodríguez Uribe" userId="743eddab-4d2c-4c93-bdc4-e21608900313" providerId="ADAL" clId="{44FDFEE7-BECB-4570-85DC-E25894B9BABE}" dt="2024-11-08T08:05:54.128" v="132" actId="47"/>
        <pc:sldMkLst>
          <pc:docMk/>
          <pc:sldMk cId="2102192109" sldId="330"/>
        </pc:sldMkLst>
        <pc:spChg chg="mod">
          <ac:chgData name="Nicolás Rodríguez Uribe" userId="743eddab-4d2c-4c93-bdc4-e21608900313" providerId="ADAL" clId="{44FDFEE7-BECB-4570-85DC-E25894B9BABE}" dt="2024-11-08T08:05:44.918" v="131" actId="20577"/>
          <ac:spMkLst>
            <pc:docMk/>
            <pc:sldMk cId="2102192109" sldId="330"/>
            <ac:spMk id="5" creationId="{B904E9AA-D620-0196-8C5F-DB41813088C2}"/>
          </ac:spMkLst>
        </pc:spChg>
      </pc:sldChg>
      <pc:sldChg chg="addSp delSp modSp add mod">
        <pc:chgData name="Nicolás Rodríguez Uribe" userId="743eddab-4d2c-4c93-bdc4-e21608900313" providerId="ADAL" clId="{44FDFEE7-BECB-4570-85DC-E25894B9BABE}" dt="2024-11-04T08:36:54.759" v="15" actId="1076"/>
        <pc:sldMkLst>
          <pc:docMk/>
          <pc:sldMk cId="1734290215" sldId="331"/>
        </pc:sldMkLst>
        <pc:spChg chg="del">
          <ac:chgData name="Nicolás Rodríguez Uribe" userId="743eddab-4d2c-4c93-bdc4-e21608900313" providerId="ADAL" clId="{44FDFEE7-BECB-4570-85DC-E25894B9BABE}" dt="2024-11-04T08:36:05.773" v="3" actId="478"/>
          <ac:spMkLst>
            <pc:docMk/>
            <pc:sldMk cId="1734290215" sldId="331"/>
            <ac:spMk id="5" creationId="{B95ECF9B-52F0-EA7C-522F-8FC0429EE61E}"/>
          </ac:spMkLst>
        </pc:spChg>
        <pc:spChg chg="add del mod">
          <ac:chgData name="Nicolás Rodríguez Uribe" userId="743eddab-4d2c-4c93-bdc4-e21608900313" providerId="ADAL" clId="{44FDFEE7-BECB-4570-85DC-E25894B9BABE}" dt="2024-11-04T08:36:07.641" v="4" actId="478"/>
          <ac:spMkLst>
            <pc:docMk/>
            <pc:sldMk cId="1734290215" sldId="331"/>
            <ac:spMk id="6" creationId="{5A54817E-1424-646C-6C4E-0D649D570B86}"/>
          </ac:spMkLst>
        </pc:spChg>
        <pc:spChg chg="add mod">
          <ac:chgData name="Nicolás Rodríguez Uribe" userId="743eddab-4d2c-4c93-bdc4-e21608900313" providerId="ADAL" clId="{44FDFEE7-BECB-4570-85DC-E25894B9BABE}" dt="2024-11-04T08:36:39.711" v="13" actId="14100"/>
          <ac:spMkLst>
            <pc:docMk/>
            <pc:sldMk cId="1734290215" sldId="331"/>
            <ac:spMk id="7" creationId="{023FB3E4-DE87-1E52-95E8-6FD171195CE8}"/>
          </ac:spMkLst>
        </pc:spChg>
        <pc:spChg chg="add mod">
          <ac:chgData name="Nicolás Rodríguez Uribe" userId="743eddab-4d2c-4c93-bdc4-e21608900313" providerId="ADAL" clId="{44FDFEE7-BECB-4570-85DC-E25894B9BABE}" dt="2024-11-04T08:36:54.759" v="15" actId="1076"/>
          <ac:spMkLst>
            <pc:docMk/>
            <pc:sldMk cId="1734290215" sldId="331"/>
            <ac:spMk id="9" creationId="{0E296167-48AF-0728-493B-2D1C3985667F}"/>
          </ac:spMkLst>
        </pc:spChg>
      </pc:sldChg>
      <pc:sldChg chg="addSp delSp modSp add mod">
        <pc:chgData name="Nicolás Rodríguez Uribe" userId="743eddab-4d2c-4c93-bdc4-e21608900313" providerId="ADAL" clId="{44FDFEE7-BECB-4570-85DC-E25894B9BABE}" dt="2024-11-04T08:57:56.318" v="42" actId="14100"/>
        <pc:sldMkLst>
          <pc:docMk/>
          <pc:sldMk cId="306597812" sldId="332"/>
        </pc:sldMkLst>
        <pc:spChg chg="del">
          <ac:chgData name="Nicolás Rodríguez Uribe" userId="743eddab-4d2c-4c93-bdc4-e21608900313" providerId="ADAL" clId="{44FDFEE7-BECB-4570-85DC-E25894B9BABE}" dt="2024-11-04T08:44:27.446" v="17" actId="478"/>
          <ac:spMkLst>
            <pc:docMk/>
            <pc:sldMk cId="306597812" sldId="332"/>
            <ac:spMk id="5" creationId="{CF46B26F-D498-8D17-C955-CAADA72E0EE9}"/>
          </ac:spMkLst>
        </pc:spChg>
        <pc:spChg chg="add del mod">
          <ac:chgData name="Nicolás Rodríguez Uribe" userId="743eddab-4d2c-4c93-bdc4-e21608900313" providerId="ADAL" clId="{44FDFEE7-BECB-4570-85DC-E25894B9BABE}" dt="2024-11-04T08:44:29.201" v="18" actId="478"/>
          <ac:spMkLst>
            <pc:docMk/>
            <pc:sldMk cId="306597812" sldId="332"/>
            <ac:spMk id="6" creationId="{516BC24F-5454-AAFF-3982-DB5C28B97719}"/>
          </ac:spMkLst>
        </pc:spChg>
        <pc:spChg chg="add mod">
          <ac:chgData name="Nicolás Rodríguez Uribe" userId="743eddab-4d2c-4c93-bdc4-e21608900313" providerId="ADAL" clId="{44FDFEE7-BECB-4570-85DC-E25894B9BABE}" dt="2024-11-04T08:57:10.931" v="30" actId="1076"/>
          <ac:spMkLst>
            <pc:docMk/>
            <pc:sldMk cId="306597812" sldId="332"/>
            <ac:spMk id="7" creationId="{994ED0A4-BE53-2E53-4E4B-601F9D1E330F}"/>
          </ac:spMkLst>
        </pc:spChg>
        <pc:spChg chg="add mod">
          <ac:chgData name="Nicolás Rodríguez Uribe" userId="743eddab-4d2c-4c93-bdc4-e21608900313" providerId="ADAL" clId="{44FDFEE7-BECB-4570-85DC-E25894B9BABE}" dt="2024-11-04T08:57:28.803" v="39" actId="1035"/>
          <ac:spMkLst>
            <pc:docMk/>
            <pc:sldMk cId="306597812" sldId="332"/>
            <ac:spMk id="8" creationId="{761D5508-BC0C-1A12-CB6B-BF8030E86450}"/>
          </ac:spMkLst>
        </pc:spChg>
        <pc:spChg chg="add mod">
          <ac:chgData name="Nicolás Rodríguez Uribe" userId="743eddab-4d2c-4c93-bdc4-e21608900313" providerId="ADAL" clId="{44FDFEE7-BECB-4570-85DC-E25894B9BABE}" dt="2024-11-04T08:57:56.318" v="42" actId="14100"/>
          <ac:spMkLst>
            <pc:docMk/>
            <pc:sldMk cId="306597812" sldId="332"/>
            <ac:spMk id="10" creationId="{CEFF0C43-9F1E-839C-3344-DBF5BE50795D}"/>
          </ac:spMkLst>
        </pc:spChg>
      </pc:sldChg>
      <pc:sldChg chg="modSp add mod">
        <pc:chgData name="Nicolás Rodríguez Uribe" userId="743eddab-4d2c-4c93-bdc4-e21608900313" providerId="ADAL" clId="{44FDFEE7-BECB-4570-85DC-E25894B9BABE}" dt="2024-11-08T08:05:39.172" v="121" actId="20577"/>
        <pc:sldMkLst>
          <pc:docMk/>
          <pc:sldMk cId="1590365264" sldId="333"/>
        </pc:sldMkLst>
        <pc:spChg chg="mod">
          <ac:chgData name="Nicolás Rodríguez Uribe" userId="743eddab-4d2c-4c93-bdc4-e21608900313" providerId="ADAL" clId="{44FDFEE7-BECB-4570-85DC-E25894B9BABE}" dt="2024-11-08T08:05:39.172" v="121" actId="20577"/>
          <ac:spMkLst>
            <pc:docMk/>
            <pc:sldMk cId="1590365264" sldId="333"/>
            <ac:spMk id="5" creationId="{D4A992D1-4CD3-6691-3678-0FB2866479F6}"/>
          </ac:spMkLst>
        </pc:spChg>
      </pc:sldChg>
      <pc:sldChg chg="addSp modSp add mod ord">
        <pc:chgData name="Nicolás Rodríguez Uribe" userId="743eddab-4d2c-4c93-bdc4-e21608900313" providerId="ADAL" clId="{44FDFEE7-BECB-4570-85DC-E25894B9BABE}" dt="2024-11-08T08:24:53.199" v="419" actId="20577"/>
        <pc:sldMkLst>
          <pc:docMk/>
          <pc:sldMk cId="4066047119" sldId="334"/>
        </pc:sldMkLst>
        <pc:spChg chg="add">
          <ac:chgData name="Nicolás Rodríguez Uribe" userId="743eddab-4d2c-4c93-bdc4-e21608900313" providerId="ADAL" clId="{44FDFEE7-BECB-4570-85DC-E25894B9BABE}" dt="2024-11-08T08:17:46.856" v="318"/>
          <ac:spMkLst>
            <pc:docMk/>
            <pc:sldMk cId="4066047119" sldId="334"/>
            <ac:spMk id="3" creationId="{239FBAC3-7351-79A9-2B5B-36B8FC6C46ED}"/>
          </ac:spMkLst>
        </pc:spChg>
        <pc:spChg chg="mod">
          <ac:chgData name="Nicolás Rodríguez Uribe" userId="743eddab-4d2c-4c93-bdc4-e21608900313" providerId="ADAL" clId="{44FDFEE7-BECB-4570-85DC-E25894B9BABE}" dt="2024-11-08T08:16:57.143" v="310" actId="20577"/>
          <ac:spMkLst>
            <pc:docMk/>
            <pc:sldMk cId="4066047119" sldId="334"/>
            <ac:spMk id="4" creationId="{1C2AF772-A7B6-D431-E2B0-B0FCE98087CE}"/>
          </ac:spMkLst>
        </pc:spChg>
        <pc:spChg chg="mod">
          <ac:chgData name="Nicolás Rodríguez Uribe" userId="743eddab-4d2c-4c93-bdc4-e21608900313" providerId="ADAL" clId="{44FDFEE7-BECB-4570-85DC-E25894B9BABE}" dt="2024-11-08T08:24:53.199" v="419" actId="20577"/>
          <ac:spMkLst>
            <pc:docMk/>
            <pc:sldMk cId="4066047119" sldId="334"/>
            <ac:spMk id="5" creationId="{BCEA8761-9530-9365-4408-A8FEBC005E92}"/>
          </ac:spMkLst>
        </pc:spChg>
      </pc:sldChg>
      <pc:sldChg chg="addSp modSp add mod">
        <pc:chgData name="Nicolás Rodríguez Uribe" userId="743eddab-4d2c-4c93-bdc4-e21608900313" providerId="ADAL" clId="{44FDFEE7-BECB-4570-85DC-E25894B9BABE}" dt="2024-11-08T09:12:35.487" v="784" actId="20577"/>
        <pc:sldMkLst>
          <pc:docMk/>
          <pc:sldMk cId="1902850424" sldId="335"/>
        </pc:sldMkLst>
        <pc:spChg chg="add">
          <ac:chgData name="Nicolás Rodríguez Uribe" userId="743eddab-4d2c-4c93-bdc4-e21608900313" providerId="ADAL" clId="{44FDFEE7-BECB-4570-85DC-E25894B9BABE}" dt="2024-11-08T08:08:51.184" v="211"/>
          <ac:spMkLst>
            <pc:docMk/>
            <pc:sldMk cId="1902850424" sldId="335"/>
            <ac:spMk id="3" creationId="{A9C4E0BD-AABC-4A8B-A045-A04CF702FCA3}"/>
          </ac:spMkLst>
        </pc:spChg>
        <pc:spChg chg="mod">
          <ac:chgData name="Nicolás Rodríguez Uribe" userId="743eddab-4d2c-4c93-bdc4-e21608900313" providerId="ADAL" clId="{44FDFEE7-BECB-4570-85DC-E25894B9BABE}" dt="2024-11-08T09:12:35.487" v="784" actId="20577"/>
          <ac:spMkLst>
            <pc:docMk/>
            <pc:sldMk cId="1902850424" sldId="335"/>
            <ac:spMk id="4" creationId="{03AC04D3-0700-055A-6BB9-25C7637590CD}"/>
          </ac:spMkLst>
        </pc:spChg>
        <pc:spChg chg="mod">
          <ac:chgData name="Nicolás Rodríguez Uribe" userId="743eddab-4d2c-4c93-bdc4-e21608900313" providerId="ADAL" clId="{44FDFEE7-BECB-4570-85DC-E25894B9BABE}" dt="2024-11-08T08:14:07.279" v="292" actId="20577"/>
          <ac:spMkLst>
            <pc:docMk/>
            <pc:sldMk cId="1902850424" sldId="335"/>
            <ac:spMk id="5" creationId="{C9919B18-BE50-14F6-B4B8-3B5A49280118}"/>
          </ac:spMkLst>
        </pc:spChg>
      </pc:sldChg>
      <pc:sldChg chg="modSp add mod">
        <pc:chgData name="Nicolás Rodríguez Uribe" userId="743eddab-4d2c-4c93-bdc4-e21608900313" providerId="ADAL" clId="{44FDFEE7-BECB-4570-85DC-E25894B9BABE}" dt="2024-11-08T09:12:38.129" v="785" actId="20577"/>
        <pc:sldMkLst>
          <pc:docMk/>
          <pc:sldMk cId="3825854834" sldId="336"/>
        </pc:sldMkLst>
        <pc:spChg chg="mod">
          <ac:chgData name="Nicolás Rodríguez Uribe" userId="743eddab-4d2c-4c93-bdc4-e21608900313" providerId="ADAL" clId="{44FDFEE7-BECB-4570-85DC-E25894B9BABE}" dt="2024-11-08T09:12:38.129" v="785" actId="20577"/>
          <ac:spMkLst>
            <pc:docMk/>
            <pc:sldMk cId="3825854834" sldId="336"/>
            <ac:spMk id="4" creationId="{9D8E99F5-FB9C-76C6-0080-3B2175033133}"/>
          </ac:spMkLst>
        </pc:spChg>
      </pc:sldChg>
      <pc:sldChg chg="modSp add mod">
        <pc:chgData name="Nicolás Rodríguez Uribe" userId="743eddab-4d2c-4c93-bdc4-e21608900313" providerId="ADAL" clId="{44FDFEE7-BECB-4570-85DC-E25894B9BABE}" dt="2024-11-08T08:30:27.567" v="525" actId="20577"/>
        <pc:sldMkLst>
          <pc:docMk/>
          <pc:sldMk cId="3912093277" sldId="337"/>
        </pc:sldMkLst>
        <pc:spChg chg="mod">
          <ac:chgData name="Nicolás Rodríguez Uribe" userId="743eddab-4d2c-4c93-bdc4-e21608900313" providerId="ADAL" clId="{44FDFEE7-BECB-4570-85DC-E25894B9BABE}" dt="2024-11-08T08:30:27.567" v="525" actId="20577"/>
          <ac:spMkLst>
            <pc:docMk/>
            <pc:sldMk cId="3912093277" sldId="337"/>
            <ac:spMk id="5" creationId="{3E25F059-A60C-950D-B7CF-7D0E4045D6CF}"/>
          </ac:spMkLst>
        </pc:spChg>
      </pc:sldChg>
      <pc:sldChg chg="modSp add mod">
        <pc:chgData name="Nicolás Rodríguez Uribe" userId="743eddab-4d2c-4c93-bdc4-e21608900313" providerId="ADAL" clId="{44FDFEE7-BECB-4570-85DC-E25894B9BABE}" dt="2024-11-08T08:51:56.993" v="623" actId="6549"/>
        <pc:sldMkLst>
          <pc:docMk/>
          <pc:sldMk cId="129487098" sldId="338"/>
        </pc:sldMkLst>
        <pc:spChg chg="mod">
          <ac:chgData name="Nicolás Rodríguez Uribe" userId="743eddab-4d2c-4c93-bdc4-e21608900313" providerId="ADAL" clId="{44FDFEE7-BECB-4570-85DC-E25894B9BABE}" dt="2024-11-08T08:51:56.993" v="623" actId="6549"/>
          <ac:spMkLst>
            <pc:docMk/>
            <pc:sldMk cId="129487098" sldId="338"/>
            <ac:spMk id="5" creationId="{2E8DF76C-708C-9B70-FC7D-0D7A35BF82B8}"/>
          </ac:spMkLst>
        </pc:spChg>
      </pc:sldChg>
      <pc:sldChg chg="modSp add mod">
        <pc:chgData name="Nicolás Rodríguez Uribe" userId="743eddab-4d2c-4c93-bdc4-e21608900313" providerId="ADAL" clId="{44FDFEE7-BECB-4570-85DC-E25894B9BABE}" dt="2024-11-08T08:55:58.252" v="648" actId="6549"/>
        <pc:sldMkLst>
          <pc:docMk/>
          <pc:sldMk cId="3648937926" sldId="339"/>
        </pc:sldMkLst>
        <pc:spChg chg="mod">
          <ac:chgData name="Nicolás Rodríguez Uribe" userId="743eddab-4d2c-4c93-bdc4-e21608900313" providerId="ADAL" clId="{44FDFEE7-BECB-4570-85DC-E25894B9BABE}" dt="2024-11-08T08:55:58.252" v="648" actId="6549"/>
          <ac:spMkLst>
            <pc:docMk/>
            <pc:sldMk cId="3648937926" sldId="339"/>
            <ac:spMk id="5" creationId="{33B00654-9466-E19F-8F26-7C50B34190D8}"/>
          </ac:spMkLst>
        </pc:spChg>
      </pc:sldChg>
      <pc:sldChg chg="modSp add mod">
        <pc:chgData name="Nicolás Rodríguez Uribe" userId="743eddab-4d2c-4c93-bdc4-e21608900313" providerId="ADAL" clId="{44FDFEE7-BECB-4570-85DC-E25894B9BABE}" dt="2024-11-08T09:03:52.211" v="724" actId="20577"/>
        <pc:sldMkLst>
          <pc:docMk/>
          <pc:sldMk cId="3640408379" sldId="340"/>
        </pc:sldMkLst>
        <pc:spChg chg="mod">
          <ac:chgData name="Nicolás Rodríguez Uribe" userId="743eddab-4d2c-4c93-bdc4-e21608900313" providerId="ADAL" clId="{44FDFEE7-BECB-4570-85DC-E25894B9BABE}" dt="2024-11-08T09:03:52.211" v="724" actId="20577"/>
          <ac:spMkLst>
            <pc:docMk/>
            <pc:sldMk cId="3640408379" sldId="340"/>
            <ac:spMk id="5" creationId="{F4C00320-6B56-1EBF-DD16-35D3AC8E7BB0}"/>
          </ac:spMkLst>
        </pc:spChg>
      </pc:sldChg>
      <pc:sldChg chg="modSp add mod">
        <pc:chgData name="Nicolás Rodríguez Uribe" userId="743eddab-4d2c-4c93-bdc4-e21608900313" providerId="ADAL" clId="{44FDFEE7-BECB-4570-85DC-E25894B9BABE}" dt="2024-11-08T09:12:32.399" v="783" actId="20577"/>
        <pc:sldMkLst>
          <pc:docMk/>
          <pc:sldMk cId="3680042875" sldId="341"/>
        </pc:sldMkLst>
        <pc:spChg chg="mod">
          <ac:chgData name="Nicolás Rodríguez Uribe" userId="743eddab-4d2c-4c93-bdc4-e21608900313" providerId="ADAL" clId="{44FDFEE7-BECB-4570-85DC-E25894B9BABE}" dt="2024-11-08T09:12:32.399" v="783" actId="20577"/>
          <ac:spMkLst>
            <pc:docMk/>
            <pc:sldMk cId="3680042875" sldId="341"/>
            <ac:spMk id="4" creationId="{FB9F9C7A-4DEF-2AC1-8B57-81B5D2C29CAF}"/>
          </ac:spMkLst>
        </pc:spChg>
        <pc:spChg chg="mod">
          <ac:chgData name="Nicolás Rodríguez Uribe" userId="743eddab-4d2c-4c93-bdc4-e21608900313" providerId="ADAL" clId="{44FDFEE7-BECB-4570-85DC-E25894B9BABE}" dt="2024-11-08T09:12:11.661" v="782" actId="6549"/>
          <ac:spMkLst>
            <pc:docMk/>
            <pc:sldMk cId="3680042875" sldId="341"/>
            <ac:spMk id="5" creationId="{9D11E41B-FD8A-B90F-ABD1-89B9D9679252}"/>
          </ac:spMkLst>
        </pc:spChg>
      </pc:sldChg>
      <pc:sldChg chg="modSp add mod">
        <pc:chgData name="Nicolás Rodríguez Uribe" userId="743eddab-4d2c-4c93-bdc4-e21608900313" providerId="ADAL" clId="{44FDFEE7-BECB-4570-85DC-E25894B9BABE}" dt="2024-11-08T09:16:46.811" v="845" actId="15"/>
        <pc:sldMkLst>
          <pc:docMk/>
          <pc:sldMk cId="2447304875" sldId="342"/>
        </pc:sldMkLst>
        <pc:spChg chg="mod">
          <ac:chgData name="Nicolás Rodríguez Uribe" userId="743eddab-4d2c-4c93-bdc4-e21608900313" providerId="ADAL" clId="{44FDFEE7-BECB-4570-85DC-E25894B9BABE}" dt="2024-11-08T09:16:46.811" v="845" actId="15"/>
          <ac:spMkLst>
            <pc:docMk/>
            <pc:sldMk cId="2447304875" sldId="342"/>
            <ac:spMk id="5" creationId="{B9A1A93F-ECC5-FE74-B58A-6EEE17675F27}"/>
          </ac:spMkLst>
        </pc:spChg>
      </pc:sldChg>
      <pc:sldChg chg="modSp add mod">
        <pc:chgData name="Nicolás Rodríguez Uribe" userId="743eddab-4d2c-4c93-bdc4-e21608900313" providerId="ADAL" clId="{44FDFEE7-BECB-4570-85DC-E25894B9BABE}" dt="2024-11-08T09:35:04.722" v="875" actId="255"/>
        <pc:sldMkLst>
          <pc:docMk/>
          <pc:sldMk cId="670009181" sldId="343"/>
        </pc:sldMkLst>
        <pc:spChg chg="mod">
          <ac:chgData name="Nicolás Rodríguez Uribe" userId="743eddab-4d2c-4c93-bdc4-e21608900313" providerId="ADAL" clId="{44FDFEE7-BECB-4570-85DC-E25894B9BABE}" dt="2024-11-08T09:35:04.722" v="875" actId="255"/>
          <ac:spMkLst>
            <pc:docMk/>
            <pc:sldMk cId="670009181" sldId="343"/>
            <ac:spMk id="5" creationId="{FAF4FB5F-6951-E669-925E-B93064F53626}"/>
          </ac:spMkLst>
        </pc:spChg>
      </pc:sldChg>
      <pc:sldChg chg="modSp add del mod">
        <pc:chgData name="Nicolás Rodríguez Uribe" userId="743eddab-4d2c-4c93-bdc4-e21608900313" providerId="ADAL" clId="{44FDFEE7-BECB-4570-85DC-E25894B9BABE}" dt="2024-11-08T11:06:51.636" v="1434" actId="20577"/>
        <pc:sldMkLst>
          <pc:docMk/>
          <pc:sldMk cId="3785311002" sldId="344"/>
        </pc:sldMkLst>
        <pc:spChg chg="mod">
          <ac:chgData name="Nicolás Rodríguez Uribe" userId="743eddab-4d2c-4c93-bdc4-e21608900313" providerId="ADAL" clId="{44FDFEE7-BECB-4570-85DC-E25894B9BABE}" dt="2024-11-08T11:06:51.636" v="1434" actId="20577"/>
          <ac:spMkLst>
            <pc:docMk/>
            <pc:sldMk cId="3785311002" sldId="344"/>
            <ac:spMk id="5" creationId="{F1204EA5-F11F-5C18-105F-0CF2ED7DA82F}"/>
          </ac:spMkLst>
        </pc:spChg>
      </pc:sldChg>
      <pc:sldChg chg="modSp add mod">
        <pc:chgData name="Nicolás Rodríguez Uribe" userId="743eddab-4d2c-4c93-bdc4-e21608900313" providerId="ADAL" clId="{44FDFEE7-BECB-4570-85DC-E25894B9BABE}" dt="2024-11-08T09:54:14.183" v="1392" actId="6549"/>
        <pc:sldMkLst>
          <pc:docMk/>
          <pc:sldMk cId="3258432803" sldId="345"/>
        </pc:sldMkLst>
        <pc:spChg chg="mod">
          <ac:chgData name="Nicolás Rodríguez Uribe" userId="743eddab-4d2c-4c93-bdc4-e21608900313" providerId="ADAL" clId="{44FDFEE7-BECB-4570-85DC-E25894B9BABE}" dt="2024-11-08T09:54:14.183" v="1392" actId="6549"/>
          <ac:spMkLst>
            <pc:docMk/>
            <pc:sldMk cId="3258432803" sldId="345"/>
            <ac:spMk id="5" creationId="{D3C4118B-187A-07E7-1854-EA6961A496CF}"/>
          </ac:spMkLst>
        </pc:spChg>
      </pc:sldChg>
      <pc:sldChg chg="modSp add mod">
        <pc:chgData name="Nicolás Rodríguez Uribe" userId="743eddab-4d2c-4c93-bdc4-e21608900313" providerId="ADAL" clId="{44FDFEE7-BECB-4570-85DC-E25894B9BABE}" dt="2024-11-08T09:56:33.156" v="1432" actId="20577"/>
        <pc:sldMkLst>
          <pc:docMk/>
          <pc:sldMk cId="39874255" sldId="346"/>
        </pc:sldMkLst>
        <pc:spChg chg="mod">
          <ac:chgData name="Nicolás Rodríguez Uribe" userId="743eddab-4d2c-4c93-bdc4-e21608900313" providerId="ADAL" clId="{44FDFEE7-BECB-4570-85DC-E25894B9BABE}" dt="2024-11-08T09:56:33.156" v="1432" actId="20577"/>
          <ac:spMkLst>
            <pc:docMk/>
            <pc:sldMk cId="39874255" sldId="346"/>
            <ac:spMk id="5" creationId="{57D46F74-5526-32DF-A1B7-AA264DD391DA}"/>
          </ac:spMkLst>
        </pc:spChg>
      </pc:sldChg>
      <pc:sldChg chg="del">
        <pc:chgData name="Nicolás Rodríguez Uribe" userId="743eddab-4d2c-4c93-bdc4-e21608900313" providerId="ADAL" clId="{44FDFEE7-BECB-4570-85DC-E25894B9BABE}" dt="2024-11-11T07:44:39.863" v="1452" actId="47"/>
        <pc:sldMkLst>
          <pc:docMk/>
          <pc:sldMk cId="2567094203" sldId="356"/>
        </pc:sldMkLst>
      </pc:sldChg>
      <pc:sldChg chg="modSp add mod ord">
        <pc:chgData name="Nicolás Rodríguez Uribe" userId="743eddab-4d2c-4c93-bdc4-e21608900313" providerId="ADAL" clId="{44FDFEE7-BECB-4570-85DC-E25894B9BABE}" dt="2024-11-11T07:47:13.902" v="1529" actId="20577"/>
        <pc:sldMkLst>
          <pc:docMk/>
          <pc:sldMk cId="1735352329" sldId="357"/>
        </pc:sldMkLst>
        <pc:spChg chg="mod">
          <ac:chgData name="Nicolás Rodríguez Uribe" userId="743eddab-4d2c-4c93-bdc4-e21608900313" providerId="ADAL" clId="{44FDFEE7-BECB-4570-85DC-E25894B9BABE}" dt="2024-11-11T07:44:34.078" v="1449" actId="20577"/>
          <ac:spMkLst>
            <pc:docMk/>
            <pc:sldMk cId="1735352329" sldId="357"/>
            <ac:spMk id="4" creationId="{83EBE037-5281-E138-91B9-7659D21456F5}"/>
          </ac:spMkLst>
        </pc:spChg>
        <pc:spChg chg="mod">
          <ac:chgData name="Nicolás Rodríguez Uribe" userId="743eddab-4d2c-4c93-bdc4-e21608900313" providerId="ADAL" clId="{44FDFEE7-BECB-4570-85DC-E25894B9BABE}" dt="2024-11-11T07:47:13.902" v="1529" actId="20577"/>
          <ac:spMkLst>
            <pc:docMk/>
            <pc:sldMk cId="1735352329" sldId="357"/>
            <ac:spMk id="5" creationId="{54A771CB-6BAC-CCBA-B89B-0E9043776549}"/>
          </ac:spMkLst>
        </pc:spChg>
      </pc:sldChg>
      <pc:sldChg chg="modSp add mod">
        <pc:chgData name="Nicolás Rodríguez Uribe" userId="743eddab-4d2c-4c93-bdc4-e21608900313" providerId="ADAL" clId="{44FDFEE7-BECB-4570-85DC-E25894B9BABE}" dt="2024-11-11T07:47:05.171" v="1528" actId="113"/>
        <pc:sldMkLst>
          <pc:docMk/>
          <pc:sldMk cId="2911128766" sldId="358"/>
        </pc:sldMkLst>
        <pc:spChg chg="mod">
          <ac:chgData name="Nicolás Rodríguez Uribe" userId="743eddab-4d2c-4c93-bdc4-e21608900313" providerId="ADAL" clId="{44FDFEE7-BECB-4570-85DC-E25894B9BABE}" dt="2024-11-11T07:47:05.171" v="1528" actId="113"/>
          <ac:spMkLst>
            <pc:docMk/>
            <pc:sldMk cId="2911128766" sldId="358"/>
            <ac:spMk id="5" creationId="{C3F3309C-DA96-EBBA-61ED-81E09B4D2347}"/>
          </ac:spMkLst>
        </pc:spChg>
      </pc:sldChg>
      <pc:sldChg chg="modSp add mod">
        <pc:chgData name="Nicolás Rodríguez Uribe" userId="743eddab-4d2c-4c93-bdc4-e21608900313" providerId="ADAL" clId="{44FDFEE7-BECB-4570-85DC-E25894B9BABE}" dt="2024-11-11T07:59:13.675" v="1575" actId="1036"/>
        <pc:sldMkLst>
          <pc:docMk/>
          <pc:sldMk cId="1848214689" sldId="359"/>
        </pc:sldMkLst>
        <pc:spChg chg="mod">
          <ac:chgData name="Nicolás Rodríguez Uribe" userId="743eddab-4d2c-4c93-bdc4-e21608900313" providerId="ADAL" clId="{44FDFEE7-BECB-4570-85DC-E25894B9BABE}" dt="2024-11-11T07:59:13.675" v="1575" actId="1036"/>
          <ac:spMkLst>
            <pc:docMk/>
            <pc:sldMk cId="1848214689" sldId="359"/>
            <ac:spMk id="5" creationId="{69D8D041-AC77-8EA6-D99B-9FECA748C7BB}"/>
          </ac:spMkLst>
        </pc:spChg>
      </pc:sldChg>
      <pc:sldChg chg="addSp modSp add mod">
        <pc:chgData name="Nicolás Rodríguez Uribe" userId="743eddab-4d2c-4c93-bdc4-e21608900313" providerId="ADAL" clId="{44FDFEE7-BECB-4570-85DC-E25894B9BABE}" dt="2024-11-11T08:44:50.973" v="1682" actId="1036"/>
        <pc:sldMkLst>
          <pc:docMk/>
          <pc:sldMk cId="466138508" sldId="360"/>
        </pc:sldMkLst>
        <pc:spChg chg="add">
          <ac:chgData name="Nicolás Rodríguez Uribe" userId="743eddab-4d2c-4c93-bdc4-e21608900313" providerId="ADAL" clId="{44FDFEE7-BECB-4570-85DC-E25894B9BABE}" dt="2024-11-11T08:38:59.636" v="1577"/>
          <ac:spMkLst>
            <pc:docMk/>
            <pc:sldMk cId="466138508" sldId="360"/>
            <ac:spMk id="3" creationId="{13404A0C-20F8-86A4-C48C-29442DBA81A7}"/>
          </ac:spMkLst>
        </pc:spChg>
        <pc:spChg chg="mod">
          <ac:chgData name="Nicolás Rodríguez Uribe" userId="743eddab-4d2c-4c93-bdc4-e21608900313" providerId="ADAL" clId="{44FDFEE7-BECB-4570-85DC-E25894B9BABE}" dt="2024-11-11T08:44:50.973" v="1682" actId="1036"/>
          <ac:spMkLst>
            <pc:docMk/>
            <pc:sldMk cId="466138508" sldId="360"/>
            <ac:spMk id="5" creationId="{691D05F2-FCAE-2006-CD15-ED16FD60ED4A}"/>
          </ac:spMkLst>
        </pc:spChg>
      </pc:sldChg>
      <pc:sldChg chg="modSp add mod">
        <pc:chgData name="Nicolás Rodríguez Uribe" userId="743eddab-4d2c-4c93-bdc4-e21608900313" providerId="ADAL" clId="{44FDFEE7-BECB-4570-85DC-E25894B9BABE}" dt="2024-11-11T08:48:49.511" v="1701" actId="113"/>
        <pc:sldMkLst>
          <pc:docMk/>
          <pc:sldMk cId="3617684902" sldId="361"/>
        </pc:sldMkLst>
        <pc:spChg chg="mod">
          <ac:chgData name="Nicolás Rodríguez Uribe" userId="743eddab-4d2c-4c93-bdc4-e21608900313" providerId="ADAL" clId="{44FDFEE7-BECB-4570-85DC-E25894B9BABE}" dt="2024-11-11T08:48:49.511" v="1701" actId="113"/>
          <ac:spMkLst>
            <pc:docMk/>
            <pc:sldMk cId="3617684902" sldId="361"/>
            <ac:spMk id="5" creationId="{AF771A3D-DFB7-C7B0-3D12-EF98468B162F}"/>
          </ac:spMkLst>
        </pc:spChg>
      </pc:sldChg>
      <pc:sldChg chg="addSp modSp add mod">
        <pc:chgData name="Nicolás Rodríguez Uribe" userId="743eddab-4d2c-4c93-bdc4-e21608900313" providerId="ADAL" clId="{44FDFEE7-BECB-4570-85DC-E25894B9BABE}" dt="2024-11-11T09:11:21.768" v="1866"/>
        <pc:sldMkLst>
          <pc:docMk/>
          <pc:sldMk cId="4286615298" sldId="362"/>
        </pc:sldMkLst>
        <pc:spChg chg="add">
          <ac:chgData name="Nicolás Rodríguez Uribe" userId="743eddab-4d2c-4c93-bdc4-e21608900313" providerId="ADAL" clId="{44FDFEE7-BECB-4570-85DC-E25894B9BABE}" dt="2024-11-11T08:50:18.426" v="1703"/>
          <ac:spMkLst>
            <pc:docMk/>
            <pc:sldMk cId="4286615298" sldId="362"/>
            <ac:spMk id="3" creationId="{EC6CE7ED-E2A9-63EA-212F-4207DC2A9F5E}"/>
          </ac:spMkLst>
        </pc:spChg>
        <pc:spChg chg="mod">
          <ac:chgData name="Nicolás Rodríguez Uribe" userId="743eddab-4d2c-4c93-bdc4-e21608900313" providerId="ADAL" clId="{44FDFEE7-BECB-4570-85DC-E25894B9BABE}" dt="2024-11-11T09:11:21.768" v="1866"/>
          <ac:spMkLst>
            <pc:docMk/>
            <pc:sldMk cId="4286615298" sldId="362"/>
            <ac:spMk id="5" creationId="{1E09EC90-066B-8207-4C69-69B912957F64}"/>
          </ac:spMkLst>
        </pc:spChg>
      </pc:sldChg>
      <pc:sldChg chg="modSp add mod">
        <pc:chgData name="Nicolás Rodríguez Uribe" userId="743eddab-4d2c-4c93-bdc4-e21608900313" providerId="ADAL" clId="{44FDFEE7-BECB-4570-85DC-E25894B9BABE}" dt="2024-11-11T08:59:34.282" v="1803" actId="20577"/>
        <pc:sldMkLst>
          <pc:docMk/>
          <pc:sldMk cId="2139157172" sldId="363"/>
        </pc:sldMkLst>
        <pc:spChg chg="mod">
          <ac:chgData name="Nicolás Rodríguez Uribe" userId="743eddab-4d2c-4c93-bdc4-e21608900313" providerId="ADAL" clId="{44FDFEE7-BECB-4570-85DC-E25894B9BABE}" dt="2024-11-11T08:59:34.282" v="1803" actId="20577"/>
          <ac:spMkLst>
            <pc:docMk/>
            <pc:sldMk cId="2139157172" sldId="363"/>
            <ac:spMk id="5" creationId="{2299A25E-0724-B73F-A6B8-E898DAF606CF}"/>
          </ac:spMkLst>
        </pc:spChg>
      </pc:sldChg>
      <pc:sldChg chg="modSp add del mod">
        <pc:chgData name="Nicolás Rodríguez Uribe" userId="743eddab-4d2c-4c93-bdc4-e21608900313" providerId="ADAL" clId="{44FDFEE7-BECB-4570-85DC-E25894B9BABE}" dt="2024-11-11T08:55:08.767" v="1729" actId="47"/>
        <pc:sldMkLst>
          <pc:docMk/>
          <pc:sldMk cId="2417932655" sldId="363"/>
        </pc:sldMkLst>
        <pc:spChg chg="mod">
          <ac:chgData name="Nicolás Rodríguez Uribe" userId="743eddab-4d2c-4c93-bdc4-e21608900313" providerId="ADAL" clId="{44FDFEE7-BECB-4570-85DC-E25894B9BABE}" dt="2024-11-11T08:55:07.027" v="1728" actId="20577"/>
          <ac:spMkLst>
            <pc:docMk/>
            <pc:sldMk cId="2417932655" sldId="363"/>
            <ac:spMk id="5" creationId="{36B26B51-14BD-98B0-C109-EE8935299C93}"/>
          </ac:spMkLst>
        </pc:spChg>
      </pc:sldChg>
      <pc:sldChg chg="modSp add del mod">
        <pc:chgData name="Nicolás Rodríguez Uribe" userId="743eddab-4d2c-4c93-bdc4-e21608900313" providerId="ADAL" clId="{44FDFEE7-BECB-4570-85DC-E25894B9BABE}" dt="2024-11-11T12:02:34.253" v="2412" actId="2696"/>
        <pc:sldMkLst>
          <pc:docMk/>
          <pc:sldMk cId="1471079295" sldId="364"/>
        </pc:sldMkLst>
        <pc:spChg chg="mod">
          <ac:chgData name="Nicolás Rodríguez Uribe" userId="743eddab-4d2c-4c93-bdc4-e21608900313" providerId="ADAL" clId="{44FDFEE7-BECB-4570-85DC-E25894B9BABE}" dt="2024-11-11T09:06:51.507" v="1862" actId="6549"/>
          <ac:spMkLst>
            <pc:docMk/>
            <pc:sldMk cId="1471079295" sldId="364"/>
            <ac:spMk id="5" creationId="{712AE1D1-C6C9-1575-59A2-38D3D38F7A03}"/>
          </ac:spMkLst>
        </pc:spChg>
      </pc:sldChg>
      <pc:sldChg chg="modSp add mod">
        <pc:chgData name="Nicolás Rodríguez Uribe" userId="743eddab-4d2c-4c93-bdc4-e21608900313" providerId="ADAL" clId="{44FDFEE7-BECB-4570-85DC-E25894B9BABE}" dt="2024-11-11T09:11:34.017" v="1870" actId="20577"/>
        <pc:sldMkLst>
          <pc:docMk/>
          <pc:sldMk cId="1399205451" sldId="365"/>
        </pc:sldMkLst>
        <pc:spChg chg="mod">
          <ac:chgData name="Nicolás Rodríguez Uribe" userId="743eddab-4d2c-4c93-bdc4-e21608900313" providerId="ADAL" clId="{44FDFEE7-BECB-4570-85DC-E25894B9BABE}" dt="2024-11-11T09:11:34.017" v="1870" actId="20577"/>
          <ac:spMkLst>
            <pc:docMk/>
            <pc:sldMk cId="1399205451" sldId="365"/>
            <ac:spMk id="5" creationId="{6037EE9C-6F9B-C5C2-0277-3B360CCAB204}"/>
          </ac:spMkLst>
        </pc:spChg>
      </pc:sldChg>
      <pc:sldChg chg="modSp add mod">
        <pc:chgData name="Nicolás Rodríguez Uribe" userId="743eddab-4d2c-4c93-bdc4-e21608900313" providerId="ADAL" clId="{44FDFEE7-BECB-4570-85DC-E25894B9BABE}" dt="2024-11-11T09:13:40.680" v="1911" actId="947"/>
        <pc:sldMkLst>
          <pc:docMk/>
          <pc:sldMk cId="953067890" sldId="366"/>
        </pc:sldMkLst>
        <pc:spChg chg="mod">
          <ac:chgData name="Nicolás Rodríguez Uribe" userId="743eddab-4d2c-4c93-bdc4-e21608900313" providerId="ADAL" clId="{44FDFEE7-BECB-4570-85DC-E25894B9BABE}" dt="2024-11-11T09:13:40.680" v="1911" actId="947"/>
          <ac:spMkLst>
            <pc:docMk/>
            <pc:sldMk cId="953067890" sldId="366"/>
            <ac:spMk id="5" creationId="{C33E58CD-DEE5-9BC9-692C-3721ED5C3FB5}"/>
          </ac:spMkLst>
        </pc:spChg>
      </pc:sldChg>
      <pc:sldChg chg="modSp add mod">
        <pc:chgData name="Nicolás Rodríguez Uribe" userId="743eddab-4d2c-4c93-bdc4-e21608900313" providerId="ADAL" clId="{44FDFEE7-BECB-4570-85DC-E25894B9BABE}" dt="2024-11-11T11:13:48.583" v="2245" actId="20577"/>
        <pc:sldMkLst>
          <pc:docMk/>
          <pc:sldMk cId="2320728356" sldId="367"/>
        </pc:sldMkLst>
        <pc:spChg chg="mod">
          <ac:chgData name="Nicolás Rodríguez Uribe" userId="743eddab-4d2c-4c93-bdc4-e21608900313" providerId="ADAL" clId="{44FDFEE7-BECB-4570-85DC-E25894B9BABE}" dt="2024-11-11T11:13:48.583" v="2245" actId="20577"/>
          <ac:spMkLst>
            <pc:docMk/>
            <pc:sldMk cId="2320728356" sldId="367"/>
            <ac:spMk id="5" creationId="{F30F94B1-9341-4B5B-BE93-91D6B2BF3FB5}"/>
          </ac:spMkLst>
        </pc:spChg>
      </pc:sldChg>
      <pc:sldChg chg="modSp add mod">
        <pc:chgData name="Nicolás Rodríguez Uribe" userId="743eddab-4d2c-4c93-bdc4-e21608900313" providerId="ADAL" clId="{44FDFEE7-BECB-4570-85DC-E25894B9BABE}" dt="2024-11-11T11:09:19.954" v="2244" actId="1036"/>
        <pc:sldMkLst>
          <pc:docMk/>
          <pc:sldMk cId="1981200267" sldId="368"/>
        </pc:sldMkLst>
        <pc:spChg chg="mod">
          <ac:chgData name="Nicolás Rodríguez Uribe" userId="743eddab-4d2c-4c93-bdc4-e21608900313" providerId="ADAL" clId="{44FDFEE7-BECB-4570-85DC-E25894B9BABE}" dt="2024-11-11T11:09:19.954" v="2244" actId="1036"/>
          <ac:spMkLst>
            <pc:docMk/>
            <pc:sldMk cId="1981200267" sldId="368"/>
            <ac:spMk id="5" creationId="{F14EE072-FDC3-8243-C88D-779BD5FBB7B1}"/>
          </ac:spMkLst>
        </pc:spChg>
      </pc:sldChg>
      <pc:sldChg chg="modSp add mod">
        <pc:chgData name="Nicolás Rodríguez Uribe" userId="743eddab-4d2c-4c93-bdc4-e21608900313" providerId="ADAL" clId="{44FDFEE7-BECB-4570-85DC-E25894B9BABE}" dt="2024-11-11T11:17:45.633" v="2309" actId="6549"/>
        <pc:sldMkLst>
          <pc:docMk/>
          <pc:sldMk cId="2451438815" sldId="369"/>
        </pc:sldMkLst>
        <pc:spChg chg="mod">
          <ac:chgData name="Nicolás Rodríguez Uribe" userId="743eddab-4d2c-4c93-bdc4-e21608900313" providerId="ADAL" clId="{44FDFEE7-BECB-4570-85DC-E25894B9BABE}" dt="2024-11-11T11:17:45.633" v="2309" actId="6549"/>
          <ac:spMkLst>
            <pc:docMk/>
            <pc:sldMk cId="2451438815" sldId="369"/>
            <ac:spMk id="5" creationId="{C4696280-12DB-5D4D-37BD-377390F0BF23}"/>
          </ac:spMkLst>
        </pc:spChg>
      </pc:sldChg>
      <pc:sldChg chg="modSp add mod">
        <pc:chgData name="Nicolás Rodríguez Uribe" userId="743eddab-4d2c-4c93-bdc4-e21608900313" providerId="ADAL" clId="{44FDFEE7-BECB-4570-85DC-E25894B9BABE}" dt="2024-11-11T11:24:09.759" v="2348" actId="6549"/>
        <pc:sldMkLst>
          <pc:docMk/>
          <pc:sldMk cId="1587183962" sldId="370"/>
        </pc:sldMkLst>
        <pc:spChg chg="mod">
          <ac:chgData name="Nicolás Rodríguez Uribe" userId="743eddab-4d2c-4c93-bdc4-e21608900313" providerId="ADAL" clId="{44FDFEE7-BECB-4570-85DC-E25894B9BABE}" dt="2024-11-11T11:24:09.759" v="2348" actId="6549"/>
          <ac:spMkLst>
            <pc:docMk/>
            <pc:sldMk cId="1587183962" sldId="370"/>
            <ac:spMk id="5" creationId="{17CA94C3-705B-C702-D38A-D8D7B66AE741}"/>
          </ac:spMkLst>
        </pc:spChg>
      </pc:sldChg>
      <pc:sldChg chg="addSp delSp modSp add del mod">
        <pc:chgData name="Nicolás Rodríguez Uribe" userId="743eddab-4d2c-4c93-bdc4-e21608900313" providerId="ADAL" clId="{44FDFEE7-BECB-4570-85DC-E25894B9BABE}" dt="2024-11-11T11:25:41.240" v="2353" actId="47"/>
        <pc:sldMkLst>
          <pc:docMk/>
          <pc:sldMk cId="510277902" sldId="371"/>
        </pc:sldMkLst>
        <pc:spChg chg="del">
          <ac:chgData name="Nicolás Rodríguez Uribe" userId="743eddab-4d2c-4c93-bdc4-e21608900313" providerId="ADAL" clId="{44FDFEE7-BECB-4570-85DC-E25894B9BABE}" dt="2024-11-11T11:25:06.619" v="2350" actId="478"/>
          <ac:spMkLst>
            <pc:docMk/>
            <pc:sldMk cId="510277902" sldId="371"/>
            <ac:spMk id="5" creationId="{3298BB0E-AE48-71E7-E2B0-1384E4364186}"/>
          </ac:spMkLst>
        </pc:spChg>
        <pc:spChg chg="add del mod">
          <ac:chgData name="Nicolás Rodríguez Uribe" userId="743eddab-4d2c-4c93-bdc4-e21608900313" providerId="ADAL" clId="{44FDFEE7-BECB-4570-85DC-E25894B9BABE}" dt="2024-11-11T11:25:08.976" v="2351" actId="478"/>
          <ac:spMkLst>
            <pc:docMk/>
            <pc:sldMk cId="510277902" sldId="371"/>
            <ac:spMk id="6" creationId="{4D210B29-2FCB-316A-B4A9-55FB3D6946C0}"/>
          </ac:spMkLst>
        </pc:spChg>
        <pc:graphicFrameChg chg="add mod">
          <ac:chgData name="Nicolás Rodríguez Uribe" userId="743eddab-4d2c-4c93-bdc4-e21608900313" providerId="ADAL" clId="{44FDFEE7-BECB-4570-85DC-E25894B9BABE}" dt="2024-11-11T11:25:15.628" v="2352"/>
          <ac:graphicFrameMkLst>
            <pc:docMk/>
            <pc:sldMk cId="510277902" sldId="371"/>
            <ac:graphicFrameMk id="7" creationId="{E564F3C6-A296-6236-07DD-3945229C5D5A}"/>
          </ac:graphicFrameMkLst>
        </pc:graphicFrameChg>
        <pc:graphicFrameChg chg="add mod">
          <ac:chgData name="Nicolás Rodríguez Uribe" userId="743eddab-4d2c-4c93-bdc4-e21608900313" providerId="ADAL" clId="{44FDFEE7-BECB-4570-85DC-E25894B9BABE}" dt="2024-11-11T11:25:15.628" v="2352"/>
          <ac:graphicFrameMkLst>
            <pc:docMk/>
            <pc:sldMk cId="510277902" sldId="371"/>
            <ac:graphicFrameMk id="8" creationId="{4964B106-3450-AF8B-4994-C55527B41240}"/>
          </ac:graphicFrameMkLst>
        </pc:graphicFrameChg>
        <pc:graphicFrameChg chg="add mod">
          <ac:chgData name="Nicolás Rodríguez Uribe" userId="743eddab-4d2c-4c93-bdc4-e21608900313" providerId="ADAL" clId="{44FDFEE7-BECB-4570-85DC-E25894B9BABE}" dt="2024-11-11T11:25:15.628" v="2352"/>
          <ac:graphicFrameMkLst>
            <pc:docMk/>
            <pc:sldMk cId="510277902" sldId="371"/>
            <ac:graphicFrameMk id="9" creationId="{E402C61D-BBF8-B33F-C701-179516998145}"/>
          </ac:graphicFrameMkLst>
        </pc:graphicFrameChg>
        <pc:graphicFrameChg chg="add mod">
          <ac:chgData name="Nicolás Rodríguez Uribe" userId="743eddab-4d2c-4c93-bdc4-e21608900313" providerId="ADAL" clId="{44FDFEE7-BECB-4570-85DC-E25894B9BABE}" dt="2024-11-11T11:25:15.628" v="2352"/>
          <ac:graphicFrameMkLst>
            <pc:docMk/>
            <pc:sldMk cId="510277902" sldId="371"/>
            <ac:graphicFrameMk id="10" creationId="{DA595B86-BCD0-5BCE-5163-3832AF8402A7}"/>
          </ac:graphicFrameMkLst>
        </pc:graphicFrameChg>
      </pc:sldChg>
      <pc:sldChg chg="modSp add mod">
        <pc:chgData name="Nicolás Rodríguez Uribe" userId="743eddab-4d2c-4c93-bdc4-e21608900313" providerId="ADAL" clId="{44FDFEE7-BECB-4570-85DC-E25894B9BABE}" dt="2024-11-11T11:27:54.695" v="2411" actId="6549"/>
        <pc:sldMkLst>
          <pc:docMk/>
          <pc:sldMk cId="800767111" sldId="371"/>
        </pc:sldMkLst>
        <pc:spChg chg="mod">
          <ac:chgData name="Nicolás Rodríguez Uribe" userId="743eddab-4d2c-4c93-bdc4-e21608900313" providerId="ADAL" clId="{44FDFEE7-BECB-4570-85DC-E25894B9BABE}" dt="2024-11-11T11:27:54.695" v="2411" actId="6549"/>
          <ac:spMkLst>
            <pc:docMk/>
            <pc:sldMk cId="800767111" sldId="371"/>
            <ac:spMk id="5" creationId="{4CD52390-1D6F-9DD3-3095-0B7120D52EA9}"/>
          </ac:spMkLst>
        </pc:spChg>
      </pc:sldChg>
      <pc:sldChg chg="addSp modSp add mod">
        <pc:chgData name="Nicolás Rodríguez Uribe" userId="743eddab-4d2c-4c93-bdc4-e21608900313" providerId="ADAL" clId="{44FDFEE7-BECB-4570-85DC-E25894B9BABE}" dt="2024-11-15T15:10:18.794" v="2505" actId="20577"/>
        <pc:sldMkLst>
          <pc:docMk/>
          <pc:sldMk cId="3686898827" sldId="372"/>
        </pc:sldMkLst>
        <pc:spChg chg="add">
          <ac:chgData name="Nicolás Rodríguez Uribe" userId="743eddab-4d2c-4c93-bdc4-e21608900313" providerId="ADAL" clId="{44FDFEE7-BECB-4570-85DC-E25894B9BABE}" dt="2024-11-15T15:06:37.357" v="2438"/>
          <ac:spMkLst>
            <pc:docMk/>
            <pc:sldMk cId="3686898827" sldId="372"/>
            <ac:spMk id="3" creationId="{DCC1A75D-9D13-4A56-87B1-5394C72C06BA}"/>
          </ac:spMkLst>
        </pc:spChg>
        <pc:spChg chg="mod">
          <ac:chgData name="Nicolás Rodríguez Uribe" userId="743eddab-4d2c-4c93-bdc4-e21608900313" providerId="ADAL" clId="{44FDFEE7-BECB-4570-85DC-E25894B9BABE}" dt="2024-11-15T15:10:18.794" v="2505" actId="20577"/>
          <ac:spMkLst>
            <pc:docMk/>
            <pc:sldMk cId="3686898827" sldId="372"/>
            <ac:spMk id="5" creationId="{7B5EE352-31F2-C47F-C37C-F059AF143755}"/>
          </ac:spMkLst>
        </pc:spChg>
      </pc:sldChg>
      <pc:sldChg chg="addSp modSp add mod">
        <pc:chgData name="Nicolás Rodríguez Uribe" userId="743eddab-4d2c-4c93-bdc4-e21608900313" providerId="ADAL" clId="{44FDFEE7-BECB-4570-85DC-E25894B9BABE}" dt="2024-11-15T15:13:46.593" v="2572" actId="6549"/>
        <pc:sldMkLst>
          <pc:docMk/>
          <pc:sldMk cId="1446544244" sldId="373"/>
        </pc:sldMkLst>
        <pc:spChg chg="add">
          <ac:chgData name="Nicolás Rodríguez Uribe" userId="743eddab-4d2c-4c93-bdc4-e21608900313" providerId="ADAL" clId="{44FDFEE7-BECB-4570-85DC-E25894B9BABE}" dt="2024-11-15T15:11:00.088" v="2507"/>
          <ac:spMkLst>
            <pc:docMk/>
            <pc:sldMk cId="1446544244" sldId="373"/>
            <ac:spMk id="3" creationId="{5DDF72AC-105C-6B13-58D8-9B8A4ED7F9B6}"/>
          </ac:spMkLst>
        </pc:spChg>
        <pc:spChg chg="mod">
          <ac:chgData name="Nicolás Rodríguez Uribe" userId="743eddab-4d2c-4c93-bdc4-e21608900313" providerId="ADAL" clId="{44FDFEE7-BECB-4570-85DC-E25894B9BABE}" dt="2024-11-15T15:13:46.593" v="2572" actId="6549"/>
          <ac:spMkLst>
            <pc:docMk/>
            <pc:sldMk cId="1446544244" sldId="373"/>
            <ac:spMk id="5" creationId="{91B13FBB-77E2-5F69-4E4B-BF247D12CD67}"/>
          </ac:spMkLst>
        </pc:spChg>
      </pc:sldChg>
      <pc:sldChg chg="add">
        <pc:chgData name="Nicolás Rodríguez Uribe" userId="743eddab-4d2c-4c93-bdc4-e21608900313" providerId="ADAL" clId="{44FDFEE7-BECB-4570-85DC-E25894B9BABE}" dt="2024-11-15T15:43:45.227" v="2573" actId="2890"/>
        <pc:sldMkLst>
          <pc:docMk/>
          <pc:sldMk cId="707486598" sldId="374"/>
        </pc:sldMkLst>
      </pc:sldChg>
      <pc:sldChg chg="modSp">
        <pc:chgData name="Nicolás Rodríguez Uribe" userId="743eddab-4d2c-4c93-bdc4-e21608900313" providerId="ADAL" clId="{44FDFEE7-BECB-4570-85DC-E25894B9BABE}" dt="2024-11-22T11:02:03.348" v="2949" actId="6549"/>
        <pc:sldMkLst>
          <pc:docMk/>
          <pc:sldMk cId="3859940755" sldId="397"/>
        </pc:sldMkLst>
        <pc:spChg chg="mod">
          <ac:chgData name="Nicolás Rodríguez Uribe" userId="743eddab-4d2c-4c93-bdc4-e21608900313" providerId="ADAL" clId="{44FDFEE7-BECB-4570-85DC-E25894B9BABE}" dt="2024-11-22T11:02:03.348" v="2949" actId="6549"/>
          <ac:spMkLst>
            <pc:docMk/>
            <pc:sldMk cId="3859940755" sldId="397"/>
            <ac:spMk id="5" creationId="{D2D564EE-3DD1-1518-DE3A-86CE42EA6CB4}"/>
          </ac:spMkLst>
        </pc:spChg>
      </pc:sldChg>
      <pc:sldChg chg="modSp add mod">
        <pc:chgData name="Nicolás Rodríguez Uribe" userId="743eddab-4d2c-4c93-bdc4-e21608900313" providerId="ADAL" clId="{44FDFEE7-BECB-4570-85DC-E25894B9BABE}" dt="2024-11-22T08:05:47.120" v="2680" actId="947"/>
        <pc:sldMkLst>
          <pc:docMk/>
          <pc:sldMk cId="3818426136" sldId="411"/>
        </pc:sldMkLst>
        <pc:spChg chg="mod">
          <ac:chgData name="Nicolás Rodríguez Uribe" userId="743eddab-4d2c-4c93-bdc4-e21608900313" providerId="ADAL" clId="{44FDFEE7-BECB-4570-85DC-E25894B9BABE}" dt="2024-11-22T08:05:47.120" v="2680" actId="947"/>
          <ac:spMkLst>
            <pc:docMk/>
            <pc:sldMk cId="3818426136" sldId="411"/>
            <ac:spMk id="5" creationId="{FA9CAC1F-DCD5-783D-E83C-34E8F83A8962}"/>
          </ac:spMkLst>
        </pc:spChg>
      </pc:sldChg>
      <pc:sldChg chg="modSp add mod">
        <pc:chgData name="Nicolás Rodríguez Uribe" userId="743eddab-4d2c-4c93-bdc4-e21608900313" providerId="ADAL" clId="{44FDFEE7-BECB-4570-85DC-E25894B9BABE}" dt="2024-11-22T08:15:39.932" v="2814" actId="5793"/>
        <pc:sldMkLst>
          <pc:docMk/>
          <pc:sldMk cId="3556509463" sldId="412"/>
        </pc:sldMkLst>
        <pc:spChg chg="mod">
          <ac:chgData name="Nicolás Rodríguez Uribe" userId="743eddab-4d2c-4c93-bdc4-e21608900313" providerId="ADAL" clId="{44FDFEE7-BECB-4570-85DC-E25894B9BABE}" dt="2024-11-22T08:15:39.932" v="2814" actId="5793"/>
          <ac:spMkLst>
            <pc:docMk/>
            <pc:sldMk cId="3556509463" sldId="412"/>
            <ac:spMk id="5" creationId="{9B494C99-B355-F3C1-5C7A-8D15DA70A95C}"/>
          </ac:spMkLst>
        </pc:spChg>
      </pc:sldChg>
      <pc:sldChg chg="modSp add mod">
        <pc:chgData name="Nicolás Rodríguez Uribe" userId="743eddab-4d2c-4c93-bdc4-e21608900313" providerId="ADAL" clId="{44FDFEE7-BECB-4570-85DC-E25894B9BABE}" dt="2024-11-22T08:21:35.287" v="2871" actId="5793"/>
        <pc:sldMkLst>
          <pc:docMk/>
          <pc:sldMk cId="3056463239" sldId="413"/>
        </pc:sldMkLst>
        <pc:spChg chg="mod">
          <ac:chgData name="Nicolás Rodríguez Uribe" userId="743eddab-4d2c-4c93-bdc4-e21608900313" providerId="ADAL" clId="{44FDFEE7-BECB-4570-85DC-E25894B9BABE}" dt="2024-11-22T08:21:35.287" v="2871" actId="5793"/>
          <ac:spMkLst>
            <pc:docMk/>
            <pc:sldMk cId="3056463239" sldId="413"/>
            <ac:spMk id="5" creationId="{5908B0CE-2760-FA1C-1FD4-1B7F56D36DC7}"/>
          </ac:spMkLst>
        </pc:spChg>
      </pc:sldChg>
      <pc:sldChg chg="modSp add mod">
        <pc:chgData name="Nicolás Rodríguez Uribe" userId="743eddab-4d2c-4c93-bdc4-e21608900313" providerId="ADAL" clId="{44FDFEE7-BECB-4570-85DC-E25894B9BABE}" dt="2024-11-22T08:25:14.232" v="2947" actId="20577"/>
        <pc:sldMkLst>
          <pc:docMk/>
          <pc:sldMk cId="3978806321" sldId="414"/>
        </pc:sldMkLst>
        <pc:spChg chg="mod">
          <ac:chgData name="Nicolás Rodríguez Uribe" userId="743eddab-4d2c-4c93-bdc4-e21608900313" providerId="ADAL" clId="{44FDFEE7-BECB-4570-85DC-E25894B9BABE}" dt="2024-11-22T08:25:14.232" v="2947" actId="20577"/>
          <ac:spMkLst>
            <pc:docMk/>
            <pc:sldMk cId="3978806321" sldId="414"/>
            <ac:spMk id="5" creationId="{7C2920C6-BDBF-BA3F-7244-06678F3AA64B}"/>
          </ac:spMkLst>
        </pc:spChg>
      </pc:sldChg>
    </pc:docChg>
  </pc:docChgLst>
  <pc:docChgLst>
    <pc:chgData name="Nicolás Rodríguez Uribe" userId="743eddab-4d2c-4c93-bdc4-e21608900313" providerId="ADAL" clId="{A8D5F0FC-AE1C-4F57-A893-F0289872EBC3}"/>
    <pc:docChg chg="undo custSel addSld delSld modSld sldOrd">
      <pc:chgData name="Nicolás Rodríguez Uribe" userId="743eddab-4d2c-4c93-bdc4-e21608900313" providerId="ADAL" clId="{A8D5F0FC-AE1C-4F57-A893-F0289872EBC3}" dt="2024-09-11T07:57:31.679" v="864" actId="20577"/>
      <pc:docMkLst>
        <pc:docMk/>
      </pc:docMkLst>
      <pc:sldChg chg="modSp mod">
        <pc:chgData name="Nicolás Rodríguez Uribe" userId="743eddab-4d2c-4c93-bdc4-e21608900313" providerId="ADAL" clId="{A8D5F0FC-AE1C-4F57-A893-F0289872EBC3}" dt="2024-09-09T14:28:05.594" v="3" actId="20577"/>
        <pc:sldMkLst>
          <pc:docMk/>
          <pc:sldMk cId="0" sldId="256"/>
        </pc:sldMkLst>
        <pc:spChg chg="mod">
          <ac:chgData name="Nicolás Rodríguez Uribe" userId="743eddab-4d2c-4c93-bdc4-e21608900313" providerId="ADAL" clId="{A8D5F0FC-AE1C-4F57-A893-F0289872EBC3}" dt="2024-09-09T14:28:05.594" v="3" actId="20577"/>
          <ac:spMkLst>
            <pc:docMk/>
            <pc:sldMk cId="0" sldId="256"/>
            <ac:spMk id="2" creationId="{11BAE244-2406-09C7-E8D8-EFA74BA239B2}"/>
          </ac:spMkLst>
        </pc:spChg>
      </pc:sldChg>
      <pc:sldChg chg="modSp mod">
        <pc:chgData name="Nicolás Rodríguez Uribe" userId="743eddab-4d2c-4c93-bdc4-e21608900313" providerId="ADAL" clId="{A8D5F0FC-AE1C-4F57-A893-F0289872EBC3}" dt="2024-09-09T15:59:58.638" v="579" actId="113"/>
        <pc:sldMkLst>
          <pc:docMk/>
          <pc:sldMk cId="4158414998" sldId="258"/>
        </pc:sldMkLst>
        <pc:spChg chg="mod">
          <ac:chgData name="Nicolás Rodríguez Uribe" userId="743eddab-4d2c-4c93-bdc4-e21608900313" providerId="ADAL" clId="{A8D5F0FC-AE1C-4F57-A893-F0289872EBC3}" dt="2024-09-09T15:59:58.638" v="579" actId="113"/>
          <ac:spMkLst>
            <pc:docMk/>
            <pc:sldMk cId="4158414998" sldId="258"/>
            <ac:spMk id="5" creationId="{CA4367EF-420F-8AB9-B445-DF046B536613}"/>
          </ac:spMkLst>
        </pc:spChg>
      </pc:sldChg>
      <pc:sldChg chg="modSp mod">
        <pc:chgData name="Nicolás Rodríguez Uribe" userId="743eddab-4d2c-4c93-bdc4-e21608900313" providerId="ADAL" clId="{A8D5F0FC-AE1C-4F57-A893-F0289872EBC3}" dt="2024-09-09T14:48:08.377" v="24" actId="20577"/>
        <pc:sldMkLst>
          <pc:docMk/>
          <pc:sldMk cId="315774175" sldId="280"/>
        </pc:sldMkLst>
        <pc:spChg chg="mod">
          <ac:chgData name="Nicolás Rodríguez Uribe" userId="743eddab-4d2c-4c93-bdc4-e21608900313" providerId="ADAL" clId="{A8D5F0FC-AE1C-4F57-A893-F0289872EBC3}" dt="2024-09-09T14:48:08.377" v="24" actId="20577"/>
          <ac:spMkLst>
            <pc:docMk/>
            <pc:sldMk cId="315774175" sldId="280"/>
            <ac:spMk id="5" creationId="{CA4367EF-420F-8AB9-B445-DF046B536613}"/>
          </ac:spMkLst>
        </pc:spChg>
      </pc:sldChg>
      <pc:sldChg chg="modSp mod">
        <pc:chgData name="Nicolás Rodríguez Uribe" userId="743eddab-4d2c-4c93-bdc4-e21608900313" providerId="ADAL" clId="{A8D5F0FC-AE1C-4F57-A893-F0289872EBC3}" dt="2024-09-10T10:51:09.559" v="616" actId="20577"/>
        <pc:sldMkLst>
          <pc:docMk/>
          <pc:sldMk cId="2930281777" sldId="281"/>
        </pc:sldMkLst>
        <pc:spChg chg="mod">
          <ac:chgData name="Nicolás Rodríguez Uribe" userId="743eddab-4d2c-4c93-bdc4-e21608900313" providerId="ADAL" clId="{A8D5F0FC-AE1C-4F57-A893-F0289872EBC3}" dt="2024-09-10T10:51:09.559" v="616" actId="20577"/>
          <ac:spMkLst>
            <pc:docMk/>
            <pc:sldMk cId="2930281777" sldId="281"/>
            <ac:spMk id="12" creationId="{AB1BC595-3FEA-209E-B263-00CB17A7B442}"/>
          </ac:spMkLst>
        </pc:spChg>
      </pc:sldChg>
      <pc:sldChg chg="modSp add mod">
        <pc:chgData name="Nicolás Rodríguez Uribe" userId="743eddab-4d2c-4c93-bdc4-e21608900313" providerId="ADAL" clId="{A8D5F0FC-AE1C-4F57-A893-F0289872EBC3}" dt="2024-09-09T15:07:15.680" v="240" actId="20577"/>
        <pc:sldMkLst>
          <pc:docMk/>
          <pc:sldMk cId="2007957095" sldId="282"/>
        </pc:sldMkLst>
        <pc:spChg chg="mod">
          <ac:chgData name="Nicolás Rodríguez Uribe" userId="743eddab-4d2c-4c93-bdc4-e21608900313" providerId="ADAL" clId="{A8D5F0FC-AE1C-4F57-A893-F0289872EBC3}" dt="2024-09-09T14:54:41.703" v="143" actId="113"/>
          <ac:spMkLst>
            <pc:docMk/>
            <pc:sldMk cId="2007957095" sldId="282"/>
            <ac:spMk id="4" creationId="{EC7282F1-25B7-6A2B-F234-CA687E2D4AE7}"/>
          </ac:spMkLst>
        </pc:spChg>
        <pc:spChg chg="mod">
          <ac:chgData name="Nicolás Rodríguez Uribe" userId="743eddab-4d2c-4c93-bdc4-e21608900313" providerId="ADAL" clId="{A8D5F0FC-AE1C-4F57-A893-F0289872EBC3}" dt="2024-09-09T15:07:15.680" v="240" actId="20577"/>
          <ac:spMkLst>
            <pc:docMk/>
            <pc:sldMk cId="2007957095" sldId="282"/>
            <ac:spMk id="5" creationId="{CA4367EF-420F-8AB9-B445-DF046B536613}"/>
          </ac:spMkLst>
        </pc:spChg>
      </pc:sldChg>
      <pc:sldChg chg="modSp add mod">
        <pc:chgData name="Nicolás Rodríguez Uribe" userId="743eddab-4d2c-4c93-bdc4-e21608900313" providerId="ADAL" clId="{A8D5F0FC-AE1C-4F57-A893-F0289872EBC3}" dt="2024-09-09T15:06:54.328" v="239" actId="20577"/>
        <pc:sldMkLst>
          <pc:docMk/>
          <pc:sldMk cId="4071706737" sldId="283"/>
        </pc:sldMkLst>
        <pc:spChg chg="mod">
          <ac:chgData name="Nicolás Rodríguez Uribe" userId="743eddab-4d2c-4c93-bdc4-e21608900313" providerId="ADAL" clId="{A8D5F0FC-AE1C-4F57-A893-F0289872EBC3}" dt="2024-09-09T15:06:54.328" v="239" actId="20577"/>
          <ac:spMkLst>
            <pc:docMk/>
            <pc:sldMk cId="4071706737" sldId="283"/>
            <ac:spMk id="5" creationId="{CA4367EF-420F-8AB9-B445-DF046B536613}"/>
          </ac:spMkLst>
        </pc:spChg>
      </pc:sldChg>
      <pc:sldChg chg="modSp add del mod ord">
        <pc:chgData name="Nicolás Rodríguez Uribe" userId="743eddab-4d2c-4c93-bdc4-e21608900313" providerId="ADAL" clId="{A8D5F0FC-AE1C-4F57-A893-F0289872EBC3}" dt="2024-09-09T15:23:08.849" v="339" actId="47"/>
        <pc:sldMkLst>
          <pc:docMk/>
          <pc:sldMk cId="3114624879" sldId="284"/>
        </pc:sldMkLst>
        <pc:spChg chg="mod">
          <ac:chgData name="Nicolás Rodríguez Uribe" userId="743eddab-4d2c-4c93-bdc4-e21608900313" providerId="ADAL" clId="{A8D5F0FC-AE1C-4F57-A893-F0289872EBC3}" dt="2024-09-09T15:22:20.238" v="332" actId="6549"/>
          <ac:spMkLst>
            <pc:docMk/>
            <pc:sldMk cId="3114624879" sldId="284"/>
            <ac:spMk id="5" creationId="{CA4367EF-420F-8AB9-B445-DF046B536613}"/>
          </ac:spMkLst>
        </pc:spChg>
      </pc:sldChg>
      <pc:sldChg chg="addSp delSp modSp add mod ord">
        <pc:chgData name="Nicolás Rodríguez Uribe" userId="743eddab-4d2c-4c93-bdc4-e21608900313" providerId="ADAL" clId="{A8D5F0FC-AE1C-4F57-A893-F0289872EBC3}" dt="2024-09-09T15:31:14.726" v="392" actId="113"/>
        <pc:sldMkLst>
          <pc:docMk/>
          <pc:sldMk cId="3253640500" sldId="285"/>
        </pc:sldMkLst>
        <pc:spChg chg="mod">
          <ac:chgData name="Nicolás Rodríguez Uribe" userId="743eddab-4d2c-4c93-bdc4-e21608900313" providerId="ADAL" clId="{A8D5F0FC-AE1C-4F57-A893-F0289872EBC3}" dt="2024-09-09T15:31:14.726" v="392" actId="113"/>
          <ac:spMkLst>
            <pc:docMk/>
            <pc:sldMk cId="3253640500" sldId="285"/>
            <ac:spMk id="5" creationId="{CA4367EF-420F-8AB9-B445-DF046B536613}"/>
          </ac:spMkLst>
        </pc:spChg>
        <pc:picChg chg="add del mod">
          <ac:chgData name="Nicolás Rodríguez Uribe" userId="743eddab-4d2c-4c93-bdc4-e21608900313" providerId="ADAL" clId="{A8D5F0FC-AE1C-4F57-A893-F0289872EBC3}" dt="2024-09-09T15:19:51.967" v="301" actId="478"/>
          <ac:picMkLst>
            <pc:docMk/>
            <pc:sldMk cId="3253640500" sldId="285"/>
            <ac:picMk id="3" creationId="{F9792301-2FCE-7845-90BD-FFBB9D927ADC}"/>
          </ac:picMkLst>
        </pc:picChg>
        <pc:picChg chg="add del mod">
          <ac:chgData name="Nicolás Rodríguez Uribe" userId="743eddab-4d2c-4c93-bdc4-e21608900313" providerId="ADAL" clId="{A8D5F0FC-AE1C-4F57-A893-F0289872EBC3}" dt="2024-09-09T15:28:20.476" v="340" actId="478"/>
          <ac:picMkLst>
            <pc:docMk/>
            <pc:sldMk cId="3253640500" sldId="285"/>
            <ac:picMk id="6" creationId="{74F23ABE-8BE5-3B0A-8171-6A3B4DE0DE7A}"/>
          </ac:picMkLst>
        </pc:picChg>
      </pc:sldChg>
      <pc:sldChg chg="delSp modSp add mod">
        <pc:chgData name="Nicolás Rodríguez Uribe" userId="743eddab-4d2c-4c93-bdc4-e21608900313" providerId="ADAL" clId="{A8D5F0FC-AE1C-4F57-A893-F0289872EBC3}" dt="2024-09-09T15:35:43.845" v="394" actId="6549"/>
        <pc:sldMkLst>
          <pc:docMk/>
          <pc:sldMk cId="2701538370" sldId="286"/>
        </pc:sldMkLst>
        <pc:spChg chg="mod">
          <ac:chgData name="Nicolás Rodríguez Uribe" userId="743eddab-4d2c-4c93-bdc4-e21608900313" providerId="ADAL" clId="{A8D5F0FC-AE1C-4F57-A893-F0289872EBC3}" dt="2024-09-09T15:35:43.845" v="394" actId="6549"/>
          <ac:spMkLst>
            <pc:docMk/>
            <pc:sldMk cId="2701538370" sldId="286"/>
            <ac:spMk id="5" creationId="{CA4367EF-420F-8AB9-B445-DF046B536613}"/>
          </ac:spMkLst>
        </pc:spChg>
        <pc:picChg chg="mod">
          <ac:chgData name="Nicolás Rodríguez Uribe" userId="743eddab-4d2c-4c93-bdc4-e21608900313" providerId="ADAL" clId="{A8D5F0FC-AE1C-4F57-A893-F0289872EBC3}" dt="2024-09-09T15:19:39.469" v="298" actId="1076"/>
          <ac:picMkLst>
            <pc:docMk/>
            <pc:sldMk cId="2701538370" sldId="286"/>
            <ac:picMk id="3" creationId="{F9792301-2FCE-7845-90BD-FFBB9D927ADC}"/>
          </ac:picMkLst>
        </pc:picChg>
        <pc:picChg chg="del">
          <ac:chgData name="Nicolás Rodríguez Uribe" userId="743eddab-4d2c-4c93-bdc4-e21608900313" providerId="ADAL" clId="{A8D5F0FC-AE1C-4F57-A893-F0289872EBC3}" dt="2024-09-09T15:18:53.617" v="285" actId="478"/>
          <ac:picMkLst>
            <pc:docMk/>
            <pc:sldMk cId="2701538370" sldId="286"/>
            <ac:picMk id="6" creationId="{74F23ABE-8BE5-3B0A-8171-6A3B4DE0DE7A}"/>
          </ac:picMkLst>
        </pc:picChg>
      </pc:sldChg>
      <pc:sldChg chg="modSp add del mod">
        <pc:chgData name="Nicolás Rodríguez Uribe" userId="743eddab-4d2c-4c93-bdc4-e21608900313" providerId="ADAL" clId="{A8D5F0FC-AE1C-4F57-A893-F0289872EBC3}" dt="2024-09-09T15:23:07.847" v="338" actId="47"/>
        <pc:sldMkLst>
          <pc:docMk/>
          <pc:sldMk cId="2202319099" sldId="287"/>
        </pc:sldMkLst>
        <pc:spChg chg="mod">
          <ac:chgData name="Nicolás Rodríguez Uribe" userId="743eddab-4d2c-4c93-bdc4-e21608900313" providerId="ADAL" clId="{A8D5F0FC-AE1C-4F57-A893-F0289872EBC3}" dt="2024-09-09T15:22:24.248" v="333" actId="6549"/>
          <ac:spMkLst>
            <pc:docMk/>
            <pc:sldMk cId="2202319099" sldId="287"/>
            <ac:spMk id="5" creationId="{CA4367EF-420F-8AB9-B445-DF046B536613}"/>
          </ac:spMkLst>
        </pc:spChg>
      </pc:sldChg>
      <pc:sldChg chg="modSp add mod">
        <pc:chgData name="Nicolás Rodríguez Uribe" userId="743eddab-4d2c-4c93-bdc4-e21608900313" providerId="ADAL" clId="{A8D5F0FC-AE1C-4F57-A893-F0289872EBC3}" dt="2024-09-09T15:39:55.780" v="446" actId="20577"/>
        <pc:sldMkLst>
          <pc:docMk/>
          <pc:sldMk cId="2897661152" sldId="287"/>
        </pc:sldMkLst>
        <pc:spChg chg="mod">
          <ac:chgData name="Nicolás Rodríguez Uribe" userId="743eddab-4d2c-4c93-bdc4-e21608900313" providerId="ADAL" clId="{A8D5F0FC-AE1C-4F57-A893-F0289872EBC3}" dt="2024-09-09T15:39:55.780" v="446" actId="20577"/>
          <ac:spMkLst>
            <pc:docMk/>
            <pc:sldMk cId="2897661152" sldId="287"/>
            <ac:spMk id="5" creationId="{CA4367EF-420F-8AB9-B445-DF046B536613}"/>
          </ac:spMkLst>
        </pc:spChg>
      </pc:sldChg>
      <pc:sldChg chg="addSp modSp add mod">
        <pc:chgData name="Nicolás Rodríguez Uribe" userId="743eddab-4d2c-4c93-bdc4-e21608900313" providerId="ADAL" clId="{A8D5F0FC-AE1C-4F57-A893-F0289872EBC3}" dt="2024-09-09T15:42:22.164" v="573" actId="20577"/>
        <pc:sldMkLst>
          <pc:docMk/>
          <pc:sldMk cId="4226017587" sldId="288"/>
        </pc:sldMkLst>
        <pc:spChg chg="add">
          <ac:chgData name="Nicolás Rodríguez Uribe" userId="743eddab-4d2c-4c93-bdc4-e21608900313" providerId="ADAL" clId="{A8D5F0FC-AE1C-4F57-A893-F0289872EBC3}" dt="2024-09-09T15:40:08.961" v="448"/>
          <ac:spMkLst>
            <pc:docMk/>
            <pc:sldMk cId="4226017587" sldId="288"/>
            <ac:spMk id="3" creationId="{925AB1B3-FE37-FB55-9CB7-CCA6C3ADA448}"/>
          </ac:spMkLst>
        </pc:spChg>
        <pc:spChg chg="mod">
          <ac:chgData name="Nicolás Rodríguez Uribe" userId="743eddab-4d2c-4c93-bdc4-e21608900313" providerId="ADAL" clId="{A8D5F0FC-AE1C-4F57-A893-F0289872EBC3}" dt="2024-09-09T15:42:22.164" v="573" actId="20577"/>
          <ac:spMkLst>
            <pc:docMk/>
            <pc:sldMk cId="4226017587" sldId="288"/>
            <ac:spMk id="5" creationId="{CA4367EF-420F-8AB9-B445-DF046B536613}"/>
          </ac:spMkLst>
        </pc:spChg>
      </pc:sldChg>
      <pc:sldChg chg="modSp add mod">
        <pc:chgData name="Nicolás Rodríguez Uribe" userId="743eddab-4d2c-4c93-bdc4-e21608900313" providerId="ADAL" clId="{A8D5F0FC-AE1C-4F57-A893-F0289872EBC3}" dt="2024-09-10T10:50:43.120" v="612" actId="6549"/>
        <pc:sldMkLst>
          <pc:docMk/>
          <pc:sldMk cId="3849921933" sldId="289"/>
        </pc:sldMkLst>
        <pc:spChg chg="mod">
          <ac:chgData name="Nicolás Rodríguez Uribe" userId="743eddab-4d2c-4c93-bdc4-e21608900313" providerId="ADAL" clId="{A8D5F0FC-AE1C-4F57-A893-F0289872EBC3}" dt="2024-09-10T10:27:04.634" v="594" actId="20577"/>
          <ac:spMkLst>
            <pc:docMk/>
            <pc:sldMk cId="3849921933" sldId="289"/>
            <ac:spMk id="4" creationId="{EC7282F1-25B7-6A2B-F234-CA687E2D4AE7}"/>
          </ac:spMkLst>
        </pc:spChg>
        <pc:spChg chg="mod">
          <ac:chgData name="Nicolás Rodríguez Uribe" userId="743eddab-4d2c-4c93-bdc4-e21608900313" providerId="ADAL" clId="{A8D5F0FC-AE1C-4F57-A893-F0289872EBC3}" dt="2024-09-10T10:50:43.120" v="612" actId="6549"/>
          <ac:spMkLst>
            <pc:docMk/>
            <pc:sldMk cId="3849921933" sldId="289"/>
            <ac:spMk id="5" creationId="{CA4367EF-420F-8AB9-B445-DF046B536613}"/>
          </ac:spMkLst>
        </pc:spChg>
      </pc:sldChg>
      <pc:sldChg chg="modSp add mod">
        <pc:chgData name="Nicolás Rodríguez Uribe" userId="743eddab-4d2c-4c93-bdc4-e21608900313" providerId="ADAL" clId="{A8D5F0FC-AE1C-4F57-A893-F0289872EBC3}" dt="2024-09-10T11:06:02.119" v="659" actId="20577"/>
        <pc:sldMkLst>
          <pc:docMk/>
          <pc:sldMk cId="227128230" sldId="290"/>
        </pc:sldMkLst>
        <pc:spChg chg="mod">
          <ac:chgData name="Nicolás Rodríguez Uribe" userId="743eddab-4d2c-4c93-bdc4-e21608900313" providerId="ADAL" clId="{A8D5F0FC-AE1C-4F57-A893-F0289872EBC3}" dt="2024-09-10T11:06:02.119" v="659" actId="20577"/>
          <ac:spMkLst>
            <pc:docMk/>
            <pc:sldMk cId="227128230" sldId="290"/>
            <ac:spMk id="5" creationId="{CA4367EF-420F-8AB9-B445-DF046B536613}"/>
          </ac:spMkLst>
        </pc:spChg>
      </pc:sldChg>
      <pc:sldChg chg="modSp add mod">
        <pc:chgData name="Nicolás Rodríguez Uribe" userId="743eddab-4d2c-4c93-bdc4-e21608900313" providerId="ADAL" clId="{A8D5F0FC-AE1C-4F57-A893-F0289872EBC3}" dt="2024-09-10T11:09:12.702" v="750" actId="6549"/>
        <pc:sldMkLst>
          <pc:docMk/>
          <pc:sldMk cId="3560806317" sldId="291"/>
        </pc:sldMkLst>
        <pc:spChg chg="mod">
          <ac:chgData name="Nicolás Rodríguez Uribe" userId="743eddab-4d2c-4c93-bdc4-e21608900313" providerId="ADAL" clId="{A8D5F0FC-AE1C-4F57-A893-F0289872EBC3}" dt="2024-09-10T11:09:12.702" v="750" actId="6549"/>
          <ac:spMkLst>
            <pc:docMk/>
            <pc:sldMk cId="3560806317" sldId="291"/>
            <ac:spMk id="5" creationId="{CA4367EF-420F-8AB9-B445-DF046B536613}"/>
          </ac:spMkLst>
        </pc:spChg>
      </pc:sldChg>
      <pc:sldChg chg="modSp add mod">
        <pc:chgData name="Nicolás Rodríguez Uribe" userId="743eddab-4d2c-4c93-bdc4-e21608900313" providerId="ADAL" clId="{A8D5F0FC-AE1C-4F57-A893-F0289872EBC3}" dt="2024-09-11T07:34:05.404" v="753" actId="113"/>
        <pc:sldMkLst>
          <pc:docMk/>
          <pc:sldMk cId="952312119" sldId="296"/>
        </pc:sldMkLst>
        <pc:spChg chg="mod">
          <ac:chgData name="Nicolás Rodríguez Uribe" userId="743eddab-4d2c-4c93-bdc4-e21608900313" providerId="ADAL" clId="{A8D5F0FC-AE1C-4F57-A893-F0289872EBC3}" dt="2024-09-11T07:34:05.404" v="753" actId="113"/>
          <ac:spMkLst>
            <pc:docMk/>
            <pc:sldMk cId="952312119" sldId="296"/>
            <ac:spMk id="5" creationId="{CA4367EF-420F-8AB9-B445-DF046B536613}"/>
          </ac:spMkLst>
        </pc:spChg>
      </pc:sldChg>
      <pc:sldChg chg="modSp add mod">
        <pc:chgData name="Nicolás Rodríguez Uribe" userId="743eddab-4d2c-4c93-bdc4-e21608900313" providerId="ADAL" clId="{A8D5F0FC-AE1C-4F57-A893-F0289872EBC3}" dt="2024-09-11T07:44:37.424" v="801" actId="20577"/>
        <pc:sldMkLst>
          <pc:docMk/>
          <pc:sldMk cId="1223750896" sldId="297"/>
        </pc:sldMkLst>
        <pc:spChg chg="mod">
          <ac:chgData name="Nicolás Rodríguez Uribe" userId="743eddab-4d2c-4c93-bdc4-e21608900313" providerId="ADAL" clId="{A8D5F0FC-AE1C-4F57-A893-F0289872EBC3}" dt="2024-09-11T07:44:37.424" v="801" actId="20577"/>
          <ac:spMkLst>
            <pc:docMk/>
            <pc:sldMk cId="1223750896" sldId="297"/>
            <ac:spMk id="5" creationId="{CA4367EF-420F-8AB9-B445-DF046B536613}"/>
          </ac:spMkLst>
        </pc:spChg>
      </pc:sldChg>
      <pc:sldChg chg="modSp add mod">
        <pc:chgData name="Nicolás Rodríguez Uribe" userId="743eddab-4d2c-4c93-bdc4-e21608900313" providerId="ADAL" clId="{A8D5F0FC-AE1C-4F57-A893-F0289872EBC3}" dt="2024-09-11T07:42:48.274" v="799" actId="113"/>
        <pc:sldMkLst>
          <pc:docMk/>
          <pc:sldMk cId="1082158671" sldId="298"/>
        </pc:sldMkLst>
        <pc:spChg chg="mod">
          <ac:chgData name="Nicolás Rodríguez Uribe" userId="743eddab-4d2c-4c93-bdc4-e21608900313" providerId="ADAL" clId="{A8D5F0FC-AE1C-4F57-A893-F0289872EBC3}" dt="2024-09-11T07:42:48.274" v="799" actId="113"/>
          <ac:spMkLst>
            <pc:docMk/>
            <pc:sldMk cId="1082158671" sldId="298"/>
            <ac:spMk id="5" creationId="{CA4367EF-420F-8AB9-B445-DF046B536613}"/>
          </ac:spMkLst>
        </pc:spChg>
      </pc:sldChg>
      <pc:sldChg chg="modSp add mod">
        <pc:chgData name="Nicolás Rodríguez Uribe" userId="743eddab-4d2c-4c93-bdc4-e21608900313" providerId="ADAL" clId="{A8D5F0FC-AE1C-4F57-A893-F0289872EBC3}" dt="2024-09-11T07:53:32.496" v="845" actId="20577"/>
        <pc:sldMkLst>
          <pc:docMk/>
          <pc:sldMk cId="1467627954" sldId="299"/>
        </pc:sldMkLst>
        <pc:spChg chg="mod">
          <ac:chgData name="Nicolás Rodríguez Uribe" userId="743eddab-4d2c-4c93-bdc4-e21608900313" providerId="ADAL" clId="{A8D5F0FC-AE1C-4F57-A893-F0289872EBC3}" dt="2024-09-11T07:53:32.496" v="845" actId="20577"/>
          <ac:spMkLst>
            <pc:docMk/>
            <pc:sldMk cId="1467627954" sldId="299"/>
            <ac:spMk id="5" creationId="{CA4367EF-420F-8AB9-B445-DF046B536613}"/>
          </ac:spMkLst>
        </pc:spChg>
      </pc:sldChg>
      <pc:sldChg chg="modSp add mod">
        <pc:chgData name="Nicolás Rodríguez Uribe" userId="743eddab-4d2c-4c93-bdc4-e21608900313" providerId="ADAL" clId="{A8D5F0FC-AE1C-4F57-A893-F0289872EBC3}" dt="2024-09-11T07:57:31.679" v="864" actId="20577"/>
        <pc:sldMkLst>
          <pc:docMk/>
          <pc:sldMk cId="1218267637" sldId="300"/>
        </pc:sldMkLst>
        <pc:spChg chg="mod">
          <ac:chgData name="Nicolás Rodríguez Uribe" userId="743eddab-4d2c-4c93-bdc4-e21608900313" providerId="ADAL" clId="{A8D5F0FC-AE1C-4F57-A893-F0289872EBC3}" dt="2024-09-11T07:54:45.039" v="860" actId="20577"/>
          <ac:spMkLst>
            <pc:docMk/>
            <pc:sldMk cId="1218267637" sldId="300"/>
            <ac:spMk id="4" creationId="{EC7282F1-25B7-6A2B-F234-CA687E2D4AE7}"/>
          </ac:spMkLst>
        </pc:spChg>
        <pc:spChg chg="mod">
          <ac:chgData name="Nicolás Rodríguez Uribe" userId="743eddab-4d2c-4c93-bdc4-e21608900313" providerId="ADAL" clId="{A8D5F0FC-AE1C-4F57-A893-F0289872EBC3}" dt="2024-09-11T07:57:31.679" v="864" actId="20577"/>
          <ac:spMkLst>
            <pc:docMk/>
            <pc:sldMk cId="1218267637" sldId="300"/>
            <ac:spMk id="5" creationId="{CA4367EF-420F-8AB9-B445-DF046B536613}"/>
          </ac:spMkLst>
        </pc:spChg>
      </pc:sldChg>
    </pc:docChg>
  </pc:docChgLst>
  <pc:docChgLst>
    <pc:chgData name="Nicolás Rodríguez Uribe" userId="743eddab-4d2c-4c93-bdc4-e21608900313" providerId="ADAL" clId="{F587B0DE-9DE0-4A3F-84A3-385E77231ABF}"/>
    <pc:docChg chg="undo custSel addSld delSld modSld sldOrd delMainMaster modMainMaster">
      <pc:chgData name="Nicolás Rodríguez Uribe" userId="743eddab-4d2c-4c93-bdc4-e21608900313" providerId="ADAL" clId="{F587B0DE-9DE0-4A3F-84A3-385E77231ABF}" dt="2023-12-15T11:08:36.177" v="616"/>
      <pc:docMkLst>
        <pc:docMk/>
      </pc:docMkLst>
      <pc:sldChg chg="addSp delSp modSp add mod">
        <pc:chgData name="Nicolás Rodríguez Uribe" userId="743eddab-4d2c-4c93-bdc4-e21608900313" providerId="ADAL" clId="{F587B0DE-9DE0-4A3F-84A3-385E77231ABF}" dt="2023-09-15T14:36:11.951" v="489" actId="22"/>
        <pc:sldMkLst>
          <pc:docMk/>
          <pc:sldMk cId="0" sldId="256"/>
        </pc:sldMkLst>
        <pc:spChg chg="add mod">
          <ac:chgData name="Nicolás Rodríguez Uribe" userId="743eddab-4d2c-4c93-bdc4-e21608900313" providerId="ADAL" clId="{F587B0DE-9DE0-4A3F-84A3-385E77231ABF}" dt="2023-09-15T14:12:56.294" v="461" actId="1076"/>
          <ac:spMkLst>
            <pc:docMk/>
            <pc:sldMk cId="0" sldId="256"/>
            <ac:spMk id="8" creationId="{EDE3D86E-5564-7827-58E0-3D3BA69429A9}"/>
          </ac:spMkLst>
        </pc:spChg>
        <pc:picChg chg="add del">
          <ac:chgData name="Nicolás Rodríguez Uribe" userId="743eddab-4d2c-4c93-bdc4-e21608900313" providerId="ADAL" clId="{F587B0DE-9DE0-4A3F-84A3-385E77231ABF}" dt="2023-09-15T14:36:11.951" v="489" actId="22"/>
          <ac:picMkLst>
            <pc:docMk/>
            <pc:sldMk cId="0" sldId="256"/>
            <ac:picMk id="5" creationId="{1C1F4FFA-0BFC-8146-04A0-6001F78E9F93}"/>
          </ac:picMkLst>
        </pc:picChg>
        <pc:picChg chg="add del mod">
          <ac:chgData name="Nicolás Rodríguez Uribe" userId="743eddab-4d2c-4c93-bdc4-e21608900313" providerId="ADAL" clId="{F587B0DE-9DE0-4A3F-84A3-385E77231ABF}" dt="2023-09-15T14:11:13.247" v="447" actId="478"/>
          <ac:picMkLst>
            <pc:docMk/>
            <pc:sldMk cId="0" sldId="256"/>
            <ac:picMk id="5" creationId="{A2D55ACD-9BD8-F87E-BB72-7A1EEE05EC3B}"/>
          </ac:picMkLst>
        </pc:picChg>
        <pc:picChg chg="add del mod">
          <ac:chgData name="Nicolás Rodríguez Uribe" userId="743eddab-4d2c-4c93-bdc4-e21608900313" providerId="ADAL" clId="{F587B0DE-9DE0-4A3F-84A3-385E77231ABF}" dt="2023-09-15T14:12:40.095" v="457" actId="478"/>
          <ac:picMkLst>
            <pc:docMk/>
            <pc:sldMk cId="0" sldId="256"/>
            <ac:picMk id="7" creationId="{433EA50F-D344-C3A0-0EE3-CE2122E69096}"/>
          </ac:picMkLst>
        </pc:picChg>
      </pc:sldChg>
      <pc:sldChg chg="modSp mod">
        <pc:chgData name="Nicolás Rodríguez Uribe" userId="743eddab-4d2c-4c93-bdc4-e21608900313" providerId="ADAL" clId="{F587B0DE-9DE0-4A3F-84A3-385E77231ABF}" dt="2023-09-15T13:47:13.170" v="340" actId="20577"/>
        <pc:sldMkLst>
          <pc:docMk/>
          <pc:sldMk cId="2047059153" sldId="257"/>
        </pc:sldMkLst>
        <pc:spChg chg="mod">
          <ac:chgData name="Nicolás Rodríguez Uribe" userId="743eddab-4d2c-4c93-bdc4-e21608900313" providerId="ADAL" clId="{F587B0DE-9DE0-4A3F-84A3-385E77231ABF}" dt="2023-09-15T07:54:23.985" v="116" actId="1076"/>
          <ac:spMkLst>
            <pc:docMk/>
            <pc:sldMk cId="2047059153" sldId="257"/>
            <ac:spMk id="4" creationId="{EC7282F1-25B7-6A2B-F234-CA687E2D4AE7}"/>
          </ac:spMkLst>
        </pc:spChg>
        <pc:spChg chg="mod">
          <ac:chgData name="Nicolás Rodríguez Uribe" userId="743eddab-4d2c-4c93-bdc4-e21608900313" providerId="ADAL" clId="{F587B0DE-9DE0-4A3F-84A3-385E77231ABF}" dt="2023-09-15T13:47:13.170" v="340" actId="20577"/>
          <ac:spMkLst>
            <pc:docMk/>
            <pc:sldMk cId="2047059153" sldId="257"/>
            <ac:spMk id="5" creationId="{CA4367EF-420F-8AB9-B445-DF046B536613}"/>
          </ac:spMkLst>
        </pc:spChg>
      </pc:sldChg>
      <pc:sldChg chg="addSp delSp modSp new mod modClrScheme chgLayout">
        <pc:chgData name="Nicolás Rodríguez Uribe" userId="743eddab-4d2c-4c93-bdc4-e21608900313" providerId="ADAL" clId="{F587B0DE-9DE0-4A3F-84A3-385E77231ABF}" dt="2023-09-13T16:12:02.250" v="48" actId="700"/>
        <pc:sldMkLst>
          <pc:docMk/>
          <pc:sldMk cId="2429013693" sldId="257"/>
        </pc:sldMkLst>
        <pc:spChg chg="del mod ord">
          <ac:chgData name="Nicolás Rodríguez Uribe" userId="743eddab-4d2c-4c93-bdc4-e21608900313" providerId="ADAL" clId="{F587B0DE-9DE0-4A3F-84A3-385E77231ABF}" dt="2023-09-13T16:09:50.243" v="9" actId="700"/>
          <ac:spMkLst>
            <pc:docMk/>
            <pc:sldMk cId="2429013693" sldId="257"/>
            <ac:spMk id="2" creationId="{8D37D2BE-E39A-5EB9-5E7B-327776B2D231}"/>
          </ac:spMkLst>
        </pc:spChg>
        <pc:spChg chg="del mod">
          <ac:chgData name="Nicolás Rodríguez Uribe" userId="743eddab-4d2c-4c93-bdc4-e21608900313" providerId="ADAL" clId="{F587B0DE-9DE0-4A3F-84A3-385E77231ABF}" dt="2023-09-13T16:09:50.243" v="9" actId="700"/>
          <ac:spMkLst>
            <pc:docMk/>
            <pc:sldMk cId="2429013693" sldId="257"/>
            <ac:spMk id="3" creationId="{68ACB923-CBA5-F86D-3DF8-CBF36DBBFF4B}"/>
          </ac:spMkLst>
        </pc:spChg>
        <pc:spChg chg="add mod ord">
          <ac:chgData name="Nicolás Rodríguez Uribe" userId="743eddab-4d2c-4c93-bdc4-e21608900313" providerId="ADAL" clId="{F587B0DE-9DE0-4A3F-84A3-385E77231ABF}" dt="2023-09-13T16:12:02.250" v="48" actId="700"/>
          <ac:spMkLst>
            <pc:docMk/>
            <pc:sldMk cId="2429013693" sldId="257"/>
            <ac:spMk id="4" creationId="{4BF396F5-2454-51BA-C0CA-9872EAB1714F}"/>
          </ac:spMkLst>
        </pc:spChg>
        <pc:spChg chg="add mod">
          <ac:chgData name="Nicolás Rodríguez Uribe" userId="743eddab-4d2c-4c93-bdc4-e21608900313" providerId="ADAL" clId="{F587B0DE-9DE0-4A3F-84A3-385E77231ABF}" dt="2023-09-13T16:12:02.250" v="48" actId="700"/>
          <ac:spMkLst>
            <pc:docMk/>
            <pc:sldMk cId="2429013693" sldId="257"/>
            <ac:spMk id="5" creationId="{D5660FC8-CD51-3AF4-6392-91E096E02D80}"/>
          </ac:spMkLst>
        </pc:spChg>
      </pc:sldChg>
      <pc:sldChg chg="new del">
        <pc:chgData name="Nicolás Rodríguez Uribe" userId="743eddab-4d2c-4c93-bdc4-e21608900313" providerId="ADAL" clId="{F587B0DE-9DE0-4A3F-84A3-385E77231ABF}" dt="2023-09-13T15:56:25.854" v="4" actId="47"/>
        <pc:sldMkLst>
          <pc:docMk/>
          <pc:sldMk cId="2920068442" sldId="257"/>
        </pc:sldMkLst>
      </pc:sldChg>
      <pc:sldChg chg="modSp add mod modClrScheme chgLayout">
        <pc:chgData name="Nicolás Rodríguez Uribe" userId="743eddab-4d2c-4c93-bdc4-e21608900313" providerId="ADAL" clId="{F587B0DE-9DE0-4A3F-84A3-385E77231ABF}" dt="2023-09-13T16:12:24.951" v="51" actId="700"/>
        <pc:sldMkLst>
          <pc:docMk/>
          <pc:sldMk cId="121547262" sldId="258"/>
        </pc:sldMkLst>
        <pc:spChg chg="mod ord">
          <ac:chgData name="Nicolás Rodríguez Uribe" userId="743eddab-4d2c-4c93-bdc4-e21608900313" providerId="ADAL" clId="{F587B0DE-9DE0-4A3F-84A3-385E77231ABF}" dt="2023-09-13T16:12:24.951" v="51" actId="700"/>
          <ac:spMkLst>
            <pc:docMk/>
            <pc:sldMk cId="121547262" sldId="258"/>
            <ac:spMk id="4" creationId="{4BF396F5-2454-51BA-C0CA-9872EAB1714F}"/>
          </ac:spMkLst>
        </pc:spChg>
        <pc:spChg chg="mod">
          <ac:chgData name="Nicolás Rodríguez Uribe" userId="743eddab-4d2c-4c93-bdc4-e21608900313" providerId="ADAL" clId="{F587B0DE-9DE0-4A3F-84A3-385E77231ABF}" dt="2023-09-13T16:12:24.951" v="51" actId="700"/>
          <ac:spMkLst>
            <pc:docMk/>
            <pc:sldMk cId="121547262" sldId="258"/>
            <ac:spMk id="5" creationId="{D5660FC8-CD51-3AF4-6392-91E096E02D80}"/>
          </ac:spMkLst>
        </pc:spChg>
      </pc:sldChg>
      <pc:sldChg chg="add del">
        <pc:chgData name="Nicolás Rodríguez Uribe" userId="743eddab-4d2c-4c93-bdc4-e21608900313" providerId="ADAL" clId="{F587B0DE-9DE0-4A3F-84A3-385E77231ABF}" dt="2023-09-13T16:12:05.020" v="49" actId="47"/>
        <pc:sldMkLst>
          <pc:docMk/>
          <pc:sldMk cId="1666217714" sldId="258"/>
        </pc:sldMkLst>
      </pc:sldChg>
      <pc:sldChg chg="del">
        <pc:chgData name="Nicolás Rodríguez Uribe" userId="743eddab-4d2c-4c93-bdc4-e21608900313" providerId="ADAL" clId="{F587B0DE-9DE0-4A3F-84A3-385E77231ABF}" dt="2023-09-15T07:50:31.251" v="53" actId="47"/>
        <pc:sldMkLst>
          <pc:docMk/>
          <pc:sldMk cId="3748565620" sldId="258"/>
        </pc:sldMkLst>
      </pc:sldChg>
      <pc:sldChg chg="modSp add mod">
        <pc:chgData name="Nicolás Rodríguez Uribe" userId="743eddab-4d2c-4c93-bdc4-e21608900313" providerId="ADAL" clId="{F587B0DE-9DE0-4A3F-84A3-385E77231ABF}" dt="2023-09-15T07:55:37.229" v="139" actId="113"/>
        <pc:sldMkLst>
          <pc:docMk/>
          <pc:sldMk cId="4158414998" sldId="258"/>
        </pc:sldMkLst>
        <pc:spChg chg="mod">
          <ac:chgData name="Nicolás Rodríguez Uribe" userId="743eddab-4d2c-4c93-bdc4-e21608900313" providerId="ADAL" clId="{F587B0DE-9DE0-4A3F-84A3-385E77231ABF}" dt="2023-09-15T07:54:12.306" v="115" actId="1076"/>
          <ac:spMkLst>
            <pc:docMk/>
            <pc:sldMk cId="4158414998" sldId="258"/>
            <ac:spMk id="4" creationId="{EC7282F1-25B7-6A2B-F234-CA687E2D4AE7}"/>
          </ac:spMkLst>
        </pc:spChg>
        <pc:spChg chg="mod">
          <ac:chgData name="Nicolás Rodríguez Uribe" userId="743eddab-4d2c-4c93-bdc4-e21608900313" providerId="ADAL" clId="{F587B0DE-9DE0-4A3F-84A3-385E77231ABF}" dt="2023-09-15T07:55:37.229" v="139" actId="113"/>
          <ac:spMkLst>
            <pc:docMk/>
            <pc:sldMk cId="4158414998" sldId="258"/>
            <ac:spMk id="5" creationId="{CA4367EF-420F-8AB9-B445-DF046B536613}"/>
          </ac:spMkLst>
        </pc:spChg>
      </pc:sldChg>
      <pc:sldChg chg="modSp add mod">
        <pc:chgData name="Nicolás Rodríguez Uribe" userId="743eddab-4d2c-4c93-bdc4-e21608900313" providerId="ADAL" clId="{F587B0DE-9DE0-4A3F-84A3-385E77231ABF}" dt="2023-09-15T07:54:01.738" v="114" actId="1076"/>
        <pc:sldMkLst>
          <pc:docMk/>
          <pc:sldMk cId="1547701883" sldId="259"/>
        </pc:sldMkLst>
        <pc:spChg chg="mod">
          <ac:chgData name="Nicolás Rodríguez Uribe" userId="743eddab-4d2c-4c93-bdc4-e21608900313" providerId="ADAL" clId="{F587B0DE-9DE0-4A3F-84A3-385E77231ABF}" dt="2023-09-15T07:54:01.738" v="114" actId="1076"/>
          <ac:spMkLst>
            <pc:docMk/>
            <pc:sldMk cId="1547701883" sldId="259"/>
            <ac:spMk id="4" creationId="{EC7282F1-25B7-6A2B-F234-CA687E2D4AE7}"/>
          </ac:spMkLst>
        </pc:spChg>
        <pc:spChg chg="mod">
          <ac:chgData name="Nicolás Rodríguez Uribe" userId="743eddab-4d2c-4c93-bdc4-e21608900313" providerId="ADAL" clId="{F587B0DE-9DE0-4A3F-84A3-385E77231ABF}" dt="2023-09-15T07:53:18.693" v="112" actId="20577"/>
          <ac:spMkLst>
            <pc:docMk/>
            <pc:sldMk cId="1547701883" sldId="259"/>
            <ac:spMk id="5" creationId="{CA4367EF-420F-8AB9-B445-DF046B536613}"/>
          </ac:spMkLst>
        </pc:spChg>
      </pc:sldChg>
      <pc:sldChg chg="addSp delSp modSp add mod">
        <pc:chgData name="Nicolás Rodríguez Uribe" userId="743eddab-4d2c-4c93-bdc4-e21608900313" providerId="ADAL" clId="{F587B0DE-9DE0-4A3F-84A3-385E77231ABF}" dt="2023-09-15T08:01:41.156" v="185" actId="6549"/>
        <pc:sldMkLst>
          <pc:docMk/>
          <pc:sldMk cId="757820027" sldId="260"/>
        </pc:sldMkLst>
        <pc:spChg chg="add del">
          <ac:chgData name="Nicolás Rodríguez Uribe" userId="743eddab-4d2c-4c93-bdc4-e21608900313" providerId="ADAL" clId="{F587B0DE-9DE0-4A3F-84A3-385E77231ABF}" dt="2023-09-15T08:00:45.484" v="169"/>
          <ac:spMkLst>
            <pc:docMk/>
            <pc:sldMk cId="757820027" sldId="260"/>
            <ac:spMk id="2" creationId="{5C8F9E84-A32D-5E58-CA62-30D64B99FD22}"/>
          </ac:spMkLst>
        </pc:spChg>
        <pc:spChg chg="add del">
          <ac:chgData name="Nicolás Rodríguez Uribe" userId="743eddab-4d2c-4c93-bdc4-e21608900313" providerId="ADAL" clId="{F587B0DE-9DE0-4A3F-84A3-385E77231ABF}" dt="2023-09-15T08:01:28.769" v="184" actId="478"/>
          <ac:spMkLst>
            <pc:docMk/>
            <pc:sldMk cId="757820027" sldId="260"/>
            <ac:spMk id="3" creationId="{F4C9824B-AF59-9368-951D-8772E248311E}"/>
          </ac:spMkLst>
        </pc:spChg>
        <pc:spChg chg="mod">
          <ac:chgData name="Nicolás Rodríguez Uribe" userId="743eddab-4d2c-4c93-bdc4-e21608900313" providerId="ADAL" clId="{F587B0DE-9DE0-4A3F-84A3-385E77231ABF}" dt="2023-09-15T07:59:31.914" v="148" actId="20577"/>
          <ac:spMkLst>
            <pc:docMk/>
            <pc:sldMk cId="757820027" sldId="260"/>
            <ac:spMk id="4" creationId="{EC7282F1-25B7-6A2B-F234-CA687E2D4AE7}"/>
          </ac:spMkLst>
        </pc:spChg>
        <pc:spChg chg="add del mod">
          <ac:chgData name="Nicolás Rodríguez Uribe" userId="743eddab-4d2c-4c93-bdc4-e21608900313" providerId="ADAL" clId="{F587B0DE-9DE0-4A3F-84A3-385E77231ABF}" dt="2023-09-15T08:01:41.156" v="185" actId="6549"/>
          <ac:spMkLst>
            <pc:docMk/>
            <pc:sldMk cId="757820027" sldId="260"/>
            <ac:spMk id="5" creationId="{CA4367EF-420F-8AB9-B445-DF046B536613}"/>
          </ac:spMkLst>
        </pc:spChg>
        <pc:spChg chg="add del mod">
          <ac:chgData name="Nicolás Rodríguez Uribe" userId="743eddab-4d2c-4c93-bdc4-e21608900313" providerId="ADAL" clId="{F587B0DE-9DE0-4A3F-84A3-385E77231ABF}" dt="2023-09-15T08:01:03.135" v="176" actId="478"/>
          <ac:spMkLst>
            <pc:docMk/>
            <pc:sldMk cId="757820027" sldId="260"/>
            <ac:spMk id="6" creationId="{1AF49522-E91A-F57D-894E-989F034415CA}"/>
          </ac:spMkLst>
        </pc:spChg>
        <pc:spChg chg="add del">
          <ac:chgData name="Nicolás Rodríguez Uribe" userId="743eddab-4d2c-4c93-bdc4-e21608900313" providerId="ADAL" clId="{F587B0DE-9DE0-4A3F-84A3-385E77231ABF}" dt="2023-09-15T08:01:01.202" v="174"/>
          <ac:spMkLst>
            <pc:docMk/>
            <pc:sldMk cId="757820027" sldId="260"/>
            <ac:spMk id="7" creationId="{F038BAF8-53B1-3698-430B-9EE6EFEC06B6}"/>
          </ac:spMkLst>
        </pc:spChg>
      </pc:sldChg>
      <pc:sldChg chg="modSp add del mod">
        <pc:chgData name="Nicolás Rodríguez Uribe" userId="743eddab-4d2c-4c93-bdc4-e21608900313" providerId="ADAL" clId="{F587B0DE-9DE0-4A3F-84A3-385E77231ABF}" dt="2023-09-15T07:53:14.422" v="110" actId="47"/>
        <pc:sldMkLst>
          <pc:docMk/>
          <pc:sldMk cId="1036985382" sldId="260"/>
        </pc:sldMkLst>
        <pc:spChg chg="mod">
          <ac:chgData name="Nicolás Rodríguez Uribe" userId="743eddab-4d2c-4c93-bdc4-e21608900313" providerId="ADAL" clId="{F587B0DE-9DE0-4A3F-84A3-385E77231ABF}" dt="2023-09-15T07:53:01.692" v="109" actId="20577"/>
          <ac:spMkLst>
            <pc:docMk/>
            <pc:sldMk cId="1036985382" sldId="260"/>
            <ac:spMk id="5" creationId="{CA4367EF-420F-8AB9-B445-DF046B536613}"/>
          </ac:spMkLst>
        </pc:spChg>
      </pc:sldChg>
      <pc:sldChg chg="addSp delSp modSp add del mod">
        <pc:chgData name="Nicolás Rodríguez Uribe" userId="743eddab-4d2c-4c93-bdc4-e21608900313" providerId="ADAL" clId="{F587B0DE-9DE0-4A3F-84A3-385E77231ABF}" dt="2023-09-15T08:01:23.123" v="183" actId="47"/>
        <pc:sldMkLst>
          <pc:docMk/>
          <pc:sldMk cId="669837732" sldId="261"/>
        </pc:sldMkLst>
        <pc:spChg chg="add del">
          <ac:chgData name="Nicolás Rodríguez Uribe" userId="743eddab-4d2c-4c93-bdc4-e21608900313" providerId="ADAL" clId="{F587B0DE-9DE0-4A3F-84A3-385E77231ABF}" dt="2023-09-15T08:00:29.203" v="162"/>
          <ac:spMkLst>
            <pc:docMk/>
            <pc:sldMk cId="669837732" sldId="261"/>
            <ac:spMk id="2" creationId="{FF3FFA6E-A686-C22D-3BC9-A7E0717ABB79}"/>
          </ac:spMkLst>
        </pc:spChg>
        <pc:spChg chg="add del">
          <ac:chgData name="Nicolás Rodríguez Uribe" userId="743eddab-4d2c-4c93-bdc4-e21608900313" providerId="ADAL" clId="{F587B0DE-9DE0-4A3F-84A3-385E77231ABF}" dt="2023-09-15T08:00:35.132" v="164"/>
          <ac:spMkLst>
            <pc:docMk/>
            <pc:sldMk cId="669837732" sldId="261"/>
            <ac:spMk id="3" creationId="{FBA67D4D-7244-2F93-43BA-EC2F1E53B6FA}"/>
          </ac:spMkLst>
        </pc:spChg>
        <pc:spChg chg="mod">
          <ac:chgData name="Nicolás Rodríguez Uribe" userId="743eddab-4d2c-4c93-bdc4-e21608900313" providerId="ADAL" clId="{F587B0DE-9DE0-4A3F-84A3-385E77231ABF}" dt="2023-09-15T08:00:24.573" v="160" actId="20577"/>
          <ac:spMkLst>
            <pc:docMk/>
            <pc:sldMk cId="669837732" sldId="261"/>
            <ac:spMk id="4" creationId="{EC7282F1-25B7-6A2B-F234-CA687E2D4AE7}"/>
          </ac:spMkLst>
        </pc:spChg>
        <pc:spChg chg="mod">
          <ac:chgData name="Nicolás Rodríguez Uribe" userId="743eddab-4d2c-4c93-bdc4-e21608900313" providerId="ADAL" clId="{F587B0DE-9DE0-4A3F-84A3-385E77231ABF}" dt="2023-09-15T08:00:40.414" v="165" actId="20577"/>
          <ac:spMkLst>
            <pc:docMk/>
            <pc:sldMk cId="669837732" sldId="261"/>
            <ac:spMk id="5" creationId="{CA4367EF-420F-8AB9-B445-DF046B536613}"/>
          </ac:spMkLst>
        </pc:spChg>
        <pc:spChg chg="add del">
          <ac:chgData name="Nicolás Rodríguez Uribe" userId="743eddab-4d2c-4c93-bdc4-e21608900313" providerId="ADAL" clId="{F587B0DE-9DE0-4A3F-84A3-385E77231ABF}" dt="2023-09-15T08:00:41.963" v="167"/>
          <ac:spMkLst>
            <pc:docMk/>
            <pc:sldMk cId="669837732" sldId="261"/>
            <ac:spMk id="6" creationId="{6B00268E-9FC0-8F35-6F2E-5F3FC70C1A25}"/>
          </ac:spMkLst>
        </pc:spChg>
      </pc:sldChg>
      <pc:sldChg chg="addSp modSp add mod">
        <pc:chgData name="Nicolás Rodríguez Uribe" userId="743eddab-4d2c-4c93-bdc4-e21608900313" providerId="ADAL" clId="{F587B0DE-9DE0-4A3F-84A3-385E77231ABF}" dt="2023-09-15T14:20:43.157" v="487" actId="1076"/>
        <pc:sldMkLst>
          <pc:docMk/>
          <pc:sldMk cId="2917593691" sldId="261"/>
        </pc:sldMkLst>
        <pc:spChg chg="mod">
          <ac:chgData name="Nicolás Rodríguez Uribe" userId="743eddab-4d2c-4c93-bdc4-e21608900313" providerId="ADAL" clId="{F587B0DE-9DE0-4A3F-84A3-385E77231ABF}" dt="2023-09-15T08:02:01.960" v="196" actId="20577"/>
          <ac:spMkLst>
            <pc:docMk/>
            <pc:sldMk cId="2917593691" sldId="261"/>
            <ac:spMk id="4" creationId="{EC7282F1-25B7-6A2B-F234-CA687E2D4AE7}"/>
          </ac:spMkLst>
        </pc:spChg>
        <pc:spChg chg="mod">
          <ac:chgData name="Nicolás Rodríguez Uribe" userId="743eddab-4d2c-4c93-bdc4-e21608900313" providerId="ADAL" clId="{F587B0DE-9DE0-4A3F-84A3-385E77231ABF}" dt="2023-09-15T08:01:58.058" v="188"/>
          <ac:spMkLst>
            <pc:docMk/>
            <pc:sldMk cId="2917593691" sldId="261"/>
            <ac:spMk id="5" creationId="{CA4367EF-420F-8AB9-B445-DF046B536613}"/>
          </ac:spMkLst>
        </pc:spChg>
        <pc:spChg chg="add mod">
          <ac:chgData name="Nicolás Rodríguez Uribe" userId="743eddab-4d2c-4c93-bdc4-e21608900313" providerId="ADAL" clId="{F587B0DE-9DE0-4A3F-84A3-385E77231ABF}" dt="2023-09-15T14:20:43.157" v="487" actId="1076"/>
          <ac:spMkLst>
            <pc:docMk/>
            <pc:sldMk cId="2917593691" sldId="261"/>
            <ac:spMk id="6" creationId="{599B9CBA-C5DE-9B93-7536-09BACF0BF2D4}"/>
          </ac:spMkLst>
        </pc:spChg>
        <pc:picChg chg="add mod ord modCrop">
          <ac:chgData name="Nicolás Rodríguez Uribe" userId="743eddab-4d2c-4c93-bdc4-e21608900313" providerId="ADAL" clId="{F587B0DE-9DE0-4A3F-84A3-385E77231ABF}" dt="2023-09-15T14:20:02.564" v="474" actId="1076"/>
          <ac:picMkLst>
            <pc:docMk/>
            <pc:sldMk cId="2917593691" sldId="261"/>
            <ac:picMk id="3" creationId="{B55E02DA-6D89-550C-213E-137B1DD5B1D3}"/>
          </ac:picMkLst>
        </pc:picChg>
      </pc:sldChg>
      <pc:sldChg chg="addSp modSp add mod">
        <pc:chgData name="Nicolás Rodríguez Uribe" userId="743eddab-4d2c-4c93-bdc4-e21608900313" providerId="ADAL" clId="{F587B0DE-9DE0-4A3F-84A3-385E77231ABF}" dt="2023-12-15T11:08:04.794" v="609" actId="20577"/>
        <pc:sldMkLst>
          <pc:docMk/>
          <pc:sldMk cId="1958732488" sldId="262"/>
        </pc:sldMkLst>
        <pc:spChg chg="add mod">
          <ac:chgData name="Nicolás Rodríguez Uribe" userId="743eddab-4d2c-4c93-bdc4-e21608900313" providerId="ADAL" clId="{F587B0DE-9DE0-4A3F-84A3-385E77231ABF}" dt="2023-09-22T14:00:29.380" v="608" actId="1076"/>
          <ac:spMkLst>
            <pc:docMk/>
            <pc:sldMk cId="1958732488" sldId="262"/>
            <ac:spMk id="2" creationId="{2B6A567E-7715-BD1C-849B-CF713F2ABF28}"/>
          </ac:spMkLst>
        </pc:spChg>
        <pc:spChg chg="mod">
          <ac:chgData name="Nicolás Rodríguez Uribe" userId="743eddab-4d2c-4c93-bdc4-e21608900313" providerId="ADAL" clId="{F587B0DE-9DE0-4A3F-84A3-385E77231ABF}" dt="2023-12-15T11:08:04.794" v="609" actId="20577"/>
          <ac:spMkLst>
            <pc:docMk/>
            <pc:sldMk cId="1958732488" sldId="262"/>
            <ac:spMk id="4" creationId="{EC7282F1-25B7-6A2B-F234-CA687E2D4AE7}"/>
          </ac:spMkLst>
        </pc:spChg>
        <pc:spChg chg="mod">
          <ac:chgData name="Nicolás Rodríguez Uribe" userId="743eddab-4d2c-4c93-bdc4-e21608900313" providerId="ADAL" clId="{F587B0DE-9DE0-4A3F-84A3-385E77231ABF}" dt="2023-09-15T08:06:29.768" v="242" actId="6549"/>
          <ac:spMkLst>
            <pc:docMk/>
            <pc:sldMk cId="1958732488" sldId="262"/>
            <ac:spMk id="5" creationId="{CA4367EF-420F-8AB9-B445-DF046B536613}"/>
          </ac:spMkLst>
        </pc:spChg>
        <pc:picChg chg="add mod">
          <ac:chgData name="Nicolás Rodríguez Uribe" userId="743eddab-4d2c-4c93-bdc4-e21608900313" providerId="ADAL" clId="{F587B0DE-9DE0-4A3F-84A3-385E77231ABF}" dt="2023-09-22T13:59:54.749" v="605" actId="1076"/>
          <ac:picMkLst>
            <pc:docMk/>
            <pc:sldMk cId="1958732488" sldId="262"/>
            <ac:picMk id="1026" creationId="{22249319-7A50-24B1-972E-E7D2BECFA4F4}"/>
          </ac:picMkLst>
        </pc:picChg>
      </pc:sldChg>
      <pc:sldChg chg="modSp add mod">
        <pc:chgData name="Nicolás Rodríguez Uribe" userId="743eddab-4d2c-4c93-bdc4-e21608900313" providerId="ADAL" clId="{F587B0DE-9DE0-4A3F-84A3-385E77231ABF}" dt="2023-12-15T11:08:08.784" v="612" actId="20577"/>
        <pc:sldMkLst>
          <pc:docMk/>
          <pc:sldMk cId="894659187" sldId="263"/>
        </pc:sldMkLst>
        <pc:spChg chg="mod">
          <ac:chgData name="Nicolás Rodríguez Uribe" userId="743eddab-4d2c-4c93-bdc4-e21608900313" providerId="ADAL" clId="{F587B0DE-9DE0-4A3F-84A3-385E77231ABF}" dt="2023-12-15T11:08:08.784" v="612" actId="20577"/>
          <ac:spMkLst>
            <pc:docMk/>
            <pc:sldMk cId="894659187" sldId="263"/>
            <ac:spMk id="4" creationId="{EC7282F1-25B7-6A2B-F234-CA687E2D4AE7}"/>
          </ac:spMkLst>
        </pc:spChg>
        <pc:spChg chg="mod">
          <ac:chgData name="Nicolás Rodríguez Uribe" userId="743eddab-4d2c-4c93-bdc4-e21608900313" providerId="ADAL" clId="{F587B0DE-9DE0-4A3F-84A3-385E77231ABF}" dt="2023-09-15T08:07:03.947" v="243" actId="6549"/>
          <ac:spMkLst>
            <pc:docMk/>
            <pc:sldMk cId="894659187" sldId="263"/>
            <ac:spMk id="5" creationId="{CA4367EF-420F-8AB9-B445-DF046B536613}"/>
          </ac:spMkLst>
        </pc:spChg>
      </pc:sldChg>
      <pc:sldChg chg="modSp add mod">
        <pc:chgData name="Nicolás Rodríguez Uribe" userId="743eddab-4d2c-4c93-bdc4-e21608900313" providerId="ADAL" clId="{F587B0DE-9DE0-4A3F-84A3-385E77231ABF}" dt="2023-09-15T13:44:47.123" v="265" actId="6549"/>
        <pc:sldMkLst>
          <pc:docMk/>
          <pc:sldMk cId="738696890" sldId="264"/>
        </pc:sldMkLst>
        <pc:spChg chg="mod">
          <ac:chgData name="Nicolás Rodríguez Uribe" userId="743eddab-4d2c-4c93-bdc4-e21608900313" providerId="ADAL" clId="{F587B0DE-9DE0-4A3F-84A3-385E77231ABF}" dt="2023-09-15T13:44:33.636" v="262" actId="20577"/>
          <ac:spMkLst>
            <pc:docMk/>
            <pc:sldMk cId="738696890" sldId="264"/>
            <ac:spMk id="4" creationId="{EC7282F1-25B7-6A2B-F234-CA687E2D4AE7}"/>
          </ac:spMkLst>
        </pc:spChg>
        <pc:spChg chg="mod">
          <ac:chgData name="Nicolás Rodríguez Uribe" userId="743eddab-4d2c-4c93-bdc4-e21608900313" providerId="ADAL" clId="{F587B0DE-9DE0-4A3F-84A3-385E77231ABF}" dt="2023-09-15T13:44:47.123" v="265" actId="6549"/>
          <ac:spMkLst>
            <pc:docMk/>
            <pc:sldMk cId="738696890" sldId="264"/>
            <ac:spMk id="5" creationId="{CA4367EF-420F-8AB9-B445-DF046B536613}"/>
          </ac:spMkLst>
        </pc:spChg>
      </pc:sldChg>
      <pc:sldChg chg="addSp delSp modSp add mod">
        <pc:chgData name="Nicolás Rodríguez Uribe" userId="743eddab-4d2c-4c93-bdc4-e21608900313" providerId="ADAL" clId="{F587B0DE-9DE0-4A3F-84A3-385E77231ABF}" dt="2023-09-15T14:14:09.495" v="463" actId="113"/>
        <pc:sldMkLst>
          <pc:docMk/>
          <pc:sldMk cId="541243249" sldId="265"/>
        </pc:sldMkLst>
        <pc:spChg chg="add del">
          <ac:chgData name="Nicolás Rodríguez Uribe" userId="743eddab-4d2c-4c93-bdc4-e21608900313" providerId="ADAL" clId="{F587B0DE-9DE0-4A3F-84A3-385E77231ABF}" dt="2023-09-15T13:46:27.381" v="305"/>
          <ac:spMkLst>
            <pc:docMk/>
            <pc:sldMk cId="541243249" sldId="265"/>
            <ac:spMk id="2" creationId="{5BE7BB8F-6DC5-ED0A-547F-15B85D494EB3}"/>
          </ac:spMkLst>
        </pc:spChg>
        <pc:spChg chg="add del">
          <ac:chgData name="Nicolás Rodríguez Uribe" userId="743eddab-4d2c-4c93-bdc4-e21608900313" providerId="ADAL" clId="{F587B0DE-9DE0-4A3F-84A3-385E77231ABF}" dt="2023-09-15T13:46:32.661" v="311"/>
          <ac:spMkLst>
            <pc:docMk/>
            <pc:sldMk cId="541243249" sldId="265"/>
            <ac:spMk id="3" creationId="{6B84B457-6DD1-1D69-DAEB-16735B95CA90}"/>
          </ac:spMkLst>
        </pc:spChg>
        <pc:spChg chg="mod">
          <ac:chgData name="Nicolás Rodríguez Uribe" userId="743eddab-4d2c-4c93-bdc4-e21608900313" providerId="ADAL" clId="{F587B0DE-9DE0-4A3F-84A3-385E77231ABF}" dt="2023-09-15T13:47:01.770" v="331" actId="20577"/>
          <ac:spMkLst>
            <pc:docMk/>
            <pc:sldMk cId="541243249" sldId="265"/>
            <ac:spMk id="4" creationId="{EC7282F1-25B7-6A2B-F234-CA687E2D4AE7}"/>
          </ac:spMkLst>
        </pc:spChg>
        <pc:spChg chg="mod">
          <ac:chgData name="Nicolás Rodríguez Uribe" userId="743eddab-4d2c-4c93-bdc4-e21608900313" providerId="ADAL" clId="{F587B0DE-9DE0-4A3F-84A3-385E77231ABF}" dt="2023-09-15T14:14:09.495" v="463" actId="113"/>
          <ac:spMkLst>
            <pc:docMk/>
            <pc:sldMk cId="541243249" sldId="265"/>
            <ac:spMk id="5" creationId="{CA4367EF-420F-8AB9-B445-DF046B536613}"/>
          </ac:spMkLst>
        </pc:spChg>
      </pc:sldChg>
      <pc:sldChg chg="add del">
        <pc:chgData name="Nicolás Rodríguez Uribe" userId="743eddab-4d2c-4c93-bdc4-e21608900313" providerId="ADAL" clId="{F587B0DE-9DE0-4A3F-84A3-385E77231ABF}" dt="2023-09-15T14:14:19.028" v="464" actId="47"/>
        <pc:sldMkLst>
          <pc:docMk/>
          <pc:sldMk cId="3492640342" sldId="266"/>
        </pc:sldMkLst>
      </pc:sldChg>
      <pc:sldChg chg="modSp add mod">
        <pc:chgData name="Nicolás Rodríguez Uribe" userId="743eddab-4d2c-4c93-bdc4-e21608900313" providerId="ADAL" clId="{F587B0DE-9DE0-4A3F-84A3-385E77231ABF}" dt="2023-09-15T13:52:17.123" v="383"/>
        <pc:sldMkLst>
          <pc:docMk/>
          <pc:sldMk cId="2872420002" sldId="267"/>
        </pc:sldMkLst>
        <pc:spChg chg="mod">
          <ac:chgData name="Nicolás Rodríguez Uribe" userId="743eddab-4d2c-4c93-bdc4-e21608900313" providerId="ADAL" clId="{F587B0DE-9DE0-4A3F-84A3-385E77231ABF}" dt="2023-09-15T13:50:34.682" v="382" actId="20577"/>
          <ac:spMkLst>
            <pc:docMk/>
            <pc:sldMk cId="2872420002" sldId="267"/>
            <ac:spMk id="4" creationId="{EC7282F1-25B7-6A2B-F234-CA687E2D4AE7}"/>
          </ac:spMkLst>
        </pc:spChg>
        <pc:spChg chg="mod">
          <ac:chgData name="Nicolás Rodríguez Uribe" userId="743eddab-4d2c-4c93-bdc4-e21608900313" providerId="ADAL" clId="{F587B0DE-9DE0-4A3F-84A3-385E77231ABF}" dt="2023-09-15T13:52:17.123" v="383"/>
          <ac:spMkLst>
            <pc:docMk/>
            <pc:sldMk cId="2872420002" sldId="267"/>
            <ac:spMk id="5" creationId="{CA4367EF-420F-8AB9-B445-DF046B536613}"/>
          </ac:spMkLst>
        </pc:spChg>
      </pc:sldChg>
      <pc:sldChg chg="modSp add mod">
        <pc:chgData name="Nicolás Rodríguez Uribe" userId="743eddab-4d2c-4c93-bdc4-e21608900313" providerId="ADAL" clId="{F587B0DE-9DE0-4A3F-84A3-385E77231ABF}" dt="2023-09-15T13:54:13.397" v="436" actId="6549"/>
        <pc:sldMkLst>
          <pc:docMk/>
          <pc:sldMk cId="3870959680" sldId="268"/>
        </pc:sldMkLst>
        <pc:spChg chg="mod">
          <ac:chgData name="Nicolás Rodríguez Uribe" userId="743eddab-4d2c-4c93-bdc4-e21608900313" providerId="ADAL" clId="{F587B0DE-9DE0-4A3F-84A3-385E77231ABF}" dt="2023-09-15T13:54:13.397" v="436" actId="6549"/>
          <ac:spMkLst>
            <pc:docMk/>
            <pc:sldMk cId="3870959680" sldId="268"/>
            <ac:spMk id="4" creationId="{EC7282F1-25B7-6A2B-F234-CA687E2D4AE7}"/>
          </ac:spMkLst>
        </pc:spChg>
        <pc:spChg chg="mod">
          <ac:chgData name="Nicolás Rodríguez Uribe" userId="743eddab-4d2c-4c93-bdc4-e21608900313" providerId="ADAL" clId="{F587B0DE-9DE0-4A3F-84A3-385E77231ABF}" dt="2023-09-15T13:52:59.530" v="403" actId="33524"/>
          <ac:spMkLst>
            <pc:docMk/>
            <pc:sldMk cId="3870959680" sldId="268"/>
            <ac:spMk id="5" creationId="{CA4367EF-420F-8AB9-B445-DF046B536613}"/>
          </ac:spMkLst>
        </pc:spChg>
      </pc:sldChg>
      <pc:sldChg chg="modSp add mod">
        <pc:chgData name="Nicolás Rodríguez Uribe" userId="743eddab-4d2c-4c93-bdc4-e21608900313" providerId="ADAL" clId="{F587B0DE-9DE0-4A3F-84A3-385E77231ABF}" dt="2023-09-15T13:53:29.295" v="414"/>
        <pc:sldMkLst>
          <pc:docMk/>
          <pc:sldMk cId="1935842843" sldId="269"/>
        </pc:sldMkLst>
        <pc:spChg chg="mod">
          <ac:chgData name="Nicolás Rodríguez Uribe" userId="743eddab-4d2c-4c93-bdc4-e21608900313" providerId="ADAL" clId="{F587B0DE-9DE0-4A3F-84A3-385E77231ABF}" dt="2023-09-15T13:53:19.692" v="413" actId="20577"/>
          <ac:spMkLst>
            <pc:docMk/>
            <pc:sldMk cId="1935842843" sldId="269"/>
            <ac:spMk id="4" creationId="{EC7282F1-25B7-6A2B-F234-CA687E2D4AE7}"/>
          </ac:spMkLst>
        </pc:spChg>
        <pc:spChg chg="mod">
          <ac:chgData name="Nicolás Rodríguez Uribe" userId="743eddab-4d2c-4c93-bdc4-e21608900313" providerId="ADAL" clId="{F587B0DE-9DE0-4A3F-84A3-385E77231ABF}" dt="2023-09-15T13:53:29.295" v="414"/>
          <ac:spMkLst>
            <pc:docMk/>
            <pc:sldMk cId="1935842843" sldId="269"/>
            <ac:spMk id="5" creationId="{CA4367EF-420F-8AB9-B445-DF046B536613}"/>
          </ac:spMkLst>
        </pc:spChg>
      </pc:sldChg>
      <pc:sldChg chg="modSp add mod">
        <pc:chgData name="Nicolás Rodríguez Uribe" userId="743eddab-4d2c-4c93-bdc4-e21608900313" providerId="ADAL" clId="{F587B0DE-9DE0-4A3F-84A3-385E77231ABF}" dt="2023-09-15T13:54:23.496" v="437"/>
        <pc:sldMkLst>
          <pc:docMk/>
          <pc:sldMk cId="307132690" sldId="270"/>
        </pc:sldMkLst>
        <pc:spChg chg="mod">
          <ac:chgData name="Nicolás Rodríguez Uribe" userId="743eddab-4d2c-4c93-bdc4-e21608900313" providerId="ADAL" clId="{F587B0DE-9DE0-4A3F-84A3-385E77231ABF}" dt="2023-09-15T13:54:07.202" v="435" actId="20577"/>
          <ac:spMkLst>
            <pc:docMk/>
            <pc:sldMk cId="307132690" sldId="270"/>
            <ac:spMk id="4" creationId="{EC7282F1-25B7-6A2B-F234-CA687E2D4AE7}"/>
          </ac:spMkLst>
        </pc:spChg>
        <pc:spChg chg="mod">
          <ac:chgData name="Nicolás Rodríguez Uribe" userId="743eddab-4d2c-4c93-bdc4-e21608900313" providerId="ADAL" clId="{F587B0DE-9DE0-4A3F-84A3-385E77231ABF}" dt="2023-09-15T13:54:23.496" v="437"/>
          <ac:spMkLst>
            <pc:docMk/>
            <pc:sldMk cId="307132690" sldId="270"/>
            <ac:spMk id="5" creationId="{CA4367EF-420F-8AB9-B445-DF046B536613}"/>
          </ac:spMkLst>
        </pc:spChg>
      </pc:sldChg>
      <pc:sldChg chg="modSp add mod">
        <pc:chgData name="Nicolás Rodríguez Uribe" userId="743eddab-4d2c-4c93-bdc4-e21608900313" providerId="ADAL" clId="{F587B0DE-9DE0-4A3F-84A3-385E77231ABF}" dt="2023-09-15T13:55:05.361" v="444"/>
        <pc:sldMkLst>
          <pc:docMk/>
          <pc:sldMk cId="2347703056" sldId="271"/>
        </pc:sldMkLst>
        <pc:spChg chg="mod">
          <ac:chgData name="Nicolás Rodríguez Uribe" userId="743eddab-4d2c-4c93-bdc4-e21608900313" providerId="ADAL" clId="{F587B0DE-9DE0-4A3F-84A3-385E77231ABF}" dt="2023-09-15T13:55:02.397" v="443" actId="20577"/>
          <ac:spMkLst>
            <pc:docMk/>
            <pc:sldMk cId="2347703056" sldId="271"/>
            <ac:spMk id="4" creationId="{EC7282F1-25B7-6A2B-F234-CA687E2D4AE7}"/>
          </ac:spMkLst>
        </pc:spChg>
        <pc:spChg chg="mod">
          <ac:chgData name="Nicolás Rodríguez Uribe" userId="743eddab-4d2c-4c93-bdc4-e21608900313" providerId="ADAL" clId="{F587B0DE-9DE0-4A3F-84A3-385E77231ABF}" dt="2023-09-15T13:55:05.361" v="444"/>
          <ac:spMkLst>
            <pc:docMk/>
            <pc:sldMk cId="2347703056" sldId="271"/>
            <ac:spMk id="5" creationId="{CA4367EF-420F-8AB9-B445-DF046B536613}"/>
          </ac:spMkLst>
        </pc:spChg>
      </pc:sldChg>
      <pc:sldChg chg="addSp delSp modSp add del mod modShow modNotesTx">
        <pc:chgData name="Nicolás Rodríguez Uribe" userId="743eddab-4d2c-4c93-bdc4-e21608900313" providerId="ADAL" clId="{F587B0DE-9DE0-4A3F-84A3-385E77231ABF}" dt="2023-09-22T13:56:34.896" v="603" actId="47"/>
        <pc:sldMkLst>
          <pc:docMk/>
          <pc:sldMk cId="526095882" sldId="272"/>
        </pc:sldMkLst>
        <pc:spChg chg="add mod">
          <ac:chgData name="Nicolás Rodríguez Uribe" userId="743eddab-4d2c-4c93-bdc4-e21608900313" providerId="ADAL" clId="{F587B0DE-9DE0-4A3F-84A3-385E77231ABF}" dt="2023-09-15T14:37:46.702" v="528" actId="1076"/>
          <ac:spMkLst>
            <pc:docMk/>
            <pc:sldMk cId="526095882" sldId="272"/>
            <ac:spMk id="3" creationId="{24CB5BF0-51B7-6850-6232-5BCCE4EFB201}"/>
          </ac:spMkLst>
        </pc:spChg>
        <pc:spChg chg="mod">
          <ac:chgData name="Nicolás Rodríguez Uribe" userId="743eddab-4d2c-4c93-bdc4-e21608900313" providerId="ADAL" clId="{F587B0DE-9DE0-4A3F-84A3-385E77231ABF}" dt="2023-09-15T14:43:40.902" v="582" actId="20577"/>
          <ac:spMkLst>
            <pc:docMk/>
            <pc:sldMk cId="526095882" sldId="272"/>
            <ac:spMk id="4" creationId="{EC7282F1-25B7-6A2B-F234-CA687E2D4AE7}"/>
          </ac:spMkLst>
        </pc:spChg>
        <pc:spChg chg="del">
          <ac:chgData name="Nicolás Rodríguez Uribe" userId="743eddab-4d2c-4c93-bdc4-e21608900313" providerId="ADAL" clId="{F587B0DE-9DE0-4A3F-84A3-385E77231ABF}" dt="2023-09-15T14:36:54.434" v="491" actId="478"/>
          <ac:spMkLst>
            <pc:docMk/>
            <pc:sldMk cId="526095882" sldId="272"/>
            <ac:spMk id="5" creationId="{CA4367EF-420F-8AB9-B445-DF046B536613}"/>
          </ac:spMkLst>
        </pc:spChg>
        <pc:spChg chg="add mod">
          <ac:chgData name="Nicolás Rodríguez Uribe" userId="743eddab-4d2c-4c93-bdc4-e21608900313" providerId="ADAL" clId="{F587B0DE-9DE0-4A3F-84A3-385E77231ABF}" dt="2023-09-15T14:38:08.128" v="532" actId="6549"/>
          <ac:spMkLst>
            <pc:docMk/>
            <pc:sldMk cId="526095882" sldId="272"/>
            <ac:spMk id="9" creationId="{E941EC08-A6F0-5DFF-9014-7FDE0499CF3B}"/>
          </ac:spMkLst>
        </pc:spChg>
        <pc:spChg chg="add mod">
          <ac:chgData name="Nicolás Rodríguez Uribe" userId="743eddab-4d2c-4c93-bdc4-e21608900313" providerId="ADAL" clId="{F587B0DE-9DE0-4A3F-84A3-385E77231ABF}" dt="2023-09-15T14:43:19.557" v="570" actId="1076"/>
          <ac:spMkLst>
            <pc:docMk/>
            <pc:sldMk cId="526095882" sldId="272"/>
            <ac:spMk id="14" creationId="{65DA9F88-D24D-C5F4-0B60-F5AC281543A8}"/>
          </ac:spMkLst>
        </pc:spChg>
        <pc:spChg chg="add mod">
          <ac:chgData name="Nicolás Rodríguez Uribe" userId="743eddab-4d2c-4c93-bdc4-e21608900313" providerId="ADAL" clId="{F587B0DE-9DE0-4A3F-84A3-385E77231ABF}" dt="2023-09-15T14:44:05.169" v="601" actId="20577"/>
          <ac:spMkLst>
            <pc:docMk/>
            <pc:sldMk cId="526095882" sldId="272"/>
            <ac:spMk id="15" creationId="{8D723851-1111-9456-5F71-0609DE40AB4D}"/>
          </ac:spMkLst>
        </pc:spChg>
        <pc:picChg chg="add mod">
          <ac:chgData name="Nicolás Rodríguez Uribe" userId="743eddab-4d2c-4c93-bdc4-e21608900313" providerId="ADAL" clId="{F587B0DE-9DE0-4A3F-84A3-385E77231ABF}" dt="2023-09-15T14:37:19.149" v="521" actId="1076"/>
          <ac:picMkLst>
            <pc:docMk/>
            <pc:sldMk cId="526095882" sldId="272"/>
            <ac:picMk id="7" creationId="{C2E291CE-901B-C22C-6365-F2EF52D87EBD}"/>
          </ac:picMkLst>
        </pc:picChg>
        <pc:picChg chg="add mod">
          <ac:chgData name="Nicolás Rodríguez Uribe" userId="743eddab-4d2c-4c93-bdc4-e21608900313" providerId="ADAL" clId="{F587B0DE-9DE0-4A3F-84A3-385E77231ABF}" dt="2023-09-15T14:40:47.527" v="538" actId="1076"/>
          <ac:picMkLst>
            <pc:docMk/>
            <pc:sldMk cId="526095882" sldId="272"/>
            <ac:picMk id="11" creationId="{9CB1E6B0-7EBA-17C2-E741-FA9483EDA93D}"/>
          </ac:picMkLst>
        </pc:picChg>
        <pc:picChg chg="add mod">
          <ac:chgData name="Nicolás Rodríguez Uribe" userId="743eddab-4d2c-4c93-bdc4-e21608900313" providerId="ADAL" clId="{F587B0DE-9DE0-4A3F-84A3-385E77231ABF}" dt="2023-09-15T14:42:38.462" v="546" actId="1076"/>
          <ac:picMkLst>
            <pc:docMk/>
            <pc:sldMk cId="526095882" sldId="272"/>
            <ac:picMk id="13" creationId="{A9E30379-C7C4-39E7-21DD-72C6FDCFEC2D}"/>
          </ac:picMkLst>
        </pc:picChg>
      </pc:sldChg>
      <pc:sldChg chg="addSp modSp add ord">
        <pc:chgData name="Nicolás Rodríguez Uribe" userId="743eddab-4d2c-4c93-bdc4-e21608900313" providerId="ADAL" clId="{F587B0DE-9DE0-4A3F-84A3-385E77231ABF}" dt="2023-12-15T11:08:36.177" v="616"/>
        <pc:sldMkLst>
          <pc:docMk/>
          <pc:sldMk cId="2495592108" sldId="272"/>
        </pc:sldMkLst>
        <pc:spChg chg="add mod">
          <ac:chgData name="Nicolás Rodríguez Uribe" userId="743eddab-4d2c-4c93-bdc4-e21608900313" providerId="ADAL" clId="{F587B0DE-9DE0-4A3F-84A3-385E77231ABF}" dt="2023-12-15T11:08:36.177" v="616"/>
          <ac:spMkLst>
            <pc:docMk/>
            <pc:sldMk cId="2495592108" sldId="272"/>
            <ac:spMk id="4" creationId="{F15E2188-7901-EC9D-2732-05A081AF3ADE}"/>
          </ac:spMkLst>
        </pc:spChg>
      </pc:sldChg>
      <pc:sldMasterChg chg="del delSldLayout modSldLayout sldLayoutOrd">
        <pc:chgData name="Nicolás Rodríguez Uribe" userId="743eddab-4d2c-4c93-bdc4-e21608900313" providerId="ADAL" clId="{F587B0DE-9DE0-4A3F-84A3-385E77231ABF}" dt="2023-09-13T16:10:46.016" v="39" actId="2696"/>
        <pc:sldMasterMkLst>
          <pc:docMk/>
          <pc:sldMasterMk cId="4180822244" sldId="2147483661"/>
        </pc:sldMasterMkLst>
        <pc:sldLayoutChg chg="del">
          <pc:chgData name="Nicolás Rodríguez Uribe" userId="743eddab-4d2c-4c93-bdc4-e21608900313" providerId="ADAL" clId="{F587B0DE-9DE0-4A3F-84A3-385E77231ABF}" dt="2023-09-13T16:10:45.917" v="28" actId="2696"/>
          <pc:sldLayoutMkLst>
            <pc:docMk/>
            <pc:sldMasterMk cId="4180822244" sldId="2147483661"/>
            <pc:sldLayoutMk cId="1161358903" sldId="2147483662"/>
          </pc:sldLayoutMkLst>
        </pc:sldLayoutChg>
        <pc:sldLayoutChg chg="del ord">
          <pc:chgData name="Nicolás Rodríguez Uribe" userId="743eddab-4d2c-4c93-bdc4-e21608900313" providerId="ADAL" clId="{F587B0DE-9DE0-4A3F-84A3-385E77231ABF}" dt="2023-09-13T16:10:45.928" v="29" actId="2696"/>
          <pc:sldLayoutMkLst>
            <pc:docMk/>
            <pc:sldMasterMk cId="4180822244" sldId="2147483661"/>
            <pc:sldLayoutMk cId="2907105533" sldId="2147483664"/>
          </pc:sldLayoutMkLst>
        </pc:sldLayoutChg>
        <pc:sldLayoutChg chg="del">
          <pc:chgData name="Nicolás Rodríguez Uribe" userId="743eddab-4d2c-4c93-bdc4-e21608900313" providerId="ADAL" clId="{F587B0DE-9DE0-4A3F-84A3-385E77231ABF}" dt="2023-09-13T16:10:45.938" v="30" actId="2696"/>
          <pc:sldLayoutMkLst>
            <pc:docMk/>
            <pc:sldMasterMk cId="4180822244" sldId="2147483661"/>
            <pc:sldLayoutMk cId="4024513528" sldId="2147483665"/>
          </pc:sldLayoutMkLst>
        </pc:sldLayoutChg>
        <pc:sldLayoutChg chg="del">
          <pc:chgData name="Nicolás Rodríguez Uribe" userId="743eddab-4d2c-4c93-bdc4-e21608900313" providerId="ADAL" clId="{F587B0DE-9DE0-4A3F-84A3-385E77231ABF}" dt="2023-09-13T16:10:45.947" v="31" actId="2696"/>
          <pc:sldLayoutMkLst>
            <pc:docMk/>
            <pc:sldMasterMk cId="4180822244" sldId="2147483661"/>
            <pc:sldLayoutMk cId="1123134260" sldId="2147483666"/>
          </pc:sldLayoutMkLst>
        </pc:sldLayoutChg>
        <pc:sldLayoutChg chg="del">
          <pc:chgData name="Nicolás Rodríguez Uribe" userId="743eddab-4d2c-4c93-bdc4-e21608900313" providerId="ADAL" clId="{F587B0DE-9DE0-4A3F-84A3-385E77231ABF}" dt="2023-09-13T16:10:45.958" v="32" actId="2696"/>
          <pc:sldLayoutMkLst>
            <pc:docMk/>
            <pc:sldMasterMk cId="4180822244" sldId="2147483661"/>
            <pc:sldLayoutMk cId="3111790207" sldId="2147483667"/>
          </pc:sldLayoutMkLst>
        </pc:sldLayoutChg>
        <pc:sldLayoutChg chg="del">
          <pc:chgData name="Nicolás Rodríguez Uribe" userId="743eddab-4d2c-4c93-bdc4-e21608900313" providerId="ADAL" clId="{F587B0DE-9DE0-4A3F-84A3-385E77231ABF}" dt="2023-09-13T16:10:45.965" v="33" actId="2696"/>
          <pc:sldLayoutMkLst>
            <pc:docMk/>
            <pc:sldMasterMk cId="4180822244" sldId="2147483661"/>
            <pc:sldLayoutMk cId="2838244089" sldId="2147483668"/>
          </pc:sldLayoutMkLst>
        </pc:sldLayoutChg>
        <pc:sldLayoutChg chg="del">
          <pc:chgData name="Nicolás Rodríguez Uribe" userId="743eddab-4d2c-4c93-bdc4-e21608900313" providerId="ADAL" clId="{F587B0DE-9DE0-4A3F-84A3-385E77231ABF}" dt="2023-09-13T16:10:45.973" v="34" actId="2696"/>
          <pc:sldLayoutMkLst>
            <pc:docMk/>
            <pc:sldMasterMk cId="4180822244" sldId="2147483661"/>
            <pc:sldLayoutMk cId="2838997431" sldId="2147483669"/>
          </pc:sldLayoutMkLst>
        </pc:sldLayoutChg>
        <pc:sldLayoutChg chg="del">
          <pc:chgData name="Nicolás Rodríguez Uribe" userId="743eddab-4d2c-4c93-bdc4-e21608900313" providerId="ADAL" clId="{F587B0DE-9DE0-4A3F-84A3-385E77231ABF}" dt="2023-09-13T16:10:45.984" v="35" actId="2696"/>
          <pc:sldLayoutMkLst>
            <pc:docMk/>
            <pc:sldMasterMk cId="4180822244" sldId="2147483661"/>
            <pc:sldLayoutMk cId="3145926480" sldId="2147483670"/>
          </pc:sldLayoutMkLst>
        </pc:sldLayoutChg>
        <pc:sldLayoutChg chg="del">
          <pc:chgData name="Nicolás Rodríguez Uribe" userId="743eddab-4d2c-4c93-bdc4-e21608900313" providerId="ADAL" clId="{F587B0DE-9DE0-4A3F-84A3-385E77231ABF}" dt="2023-09-13T16:10:45.991" v="36" actId="2696"/>
          <pc:sldLayoutMkLst>
            <pc:docMk/>
            <pc:sldMasterMk cId="4180822244" sldId="2147483661"/>
            <pc:sldLayoutMk cId="2960547077" sldId="2147483671"/>
          </pc:sldLayoutMkLst>
        </pc:sldLayoutChg>
        <pc:sldLayoutChg chg="del">
          <pc:chgData name="Nicolás Rodríguez Uribe" userId="743eddab-4d2c-4c93-bdc4-e21608900313" providerId="ADAL" clId="{F587B0DE-9DE0-4A3F-84A3-385E77231ABF}" dt="2023-09-13T16:10:45.999" v="37" actId="2696"/>
          <pc:sldLayoutMkLst>
            <pc:docMk/>
            <pc:sldMasterMk cId="4180822244" sldId="2147483661"/>
            <pc:sldLayoutMk cId="2334018948" sldId="2147483672"/>
          </pc:sldLayoutMkLst>
        </pc:sldLayoutChg>
        <pc:sldLayoutChg chg="del">
          <pc:chgData name="Nicolás Rodríguez Uribe" userId="743eddab-4d2c-4c93-bdc4-e21608900313" providerId="ADAL" clId="{F587B0DE-9DE0-4A3F-84A3-385E77231ABF}" dt="2023-09-13T16:10:46.006" v="38" actId="2696"/>
          <pc:sldLayoutMkLst>
            <pc:docMk/>
            <pc:sldMasterMk cId="4180822244" sldId="2147483661"/>
            <pc:sldLayoutMk cId="454692734" sldId="2147483673"/>
          </pc:sldLayoutMkLst>
        </pc:sldLayoutChg>
      </pc:sldMasterChg>
      <pc:sldMasterChg chg="mod delSldLayout">
        <pc:chgData name="Nicolás Rodríguez Uribe" userId="743eddab-4d2c-4c93-bdc4-e21608900313" providerId="ADAL" clId="{F587B0DE-9DE0-4A3F-84A3-385E77231ABF}" dt="2023-09-13T16:12:58.286" v="52" actId="6013"/>
        <pc:sldMasterMkLst>
          <pc:docMk/>
          <pc:sldMasterMk cId="952985222" sldId="2147483665"/>
        </pc:sldMasterMkLst>
        <pc:sldLayoutChg chg="del">
          <pc:chgData name="Nicolás Rodríguez Uribe" userId="743eddab-4d2c-4c93-bdc4-e21608900313" providerId="ADAL" clId="{F587B0DE-9DE0-4A3F-84A3-385E77231ABF}" dt="2023-09-13T16:11:50.320" v="47" actId="2696"/>
          <pc:sldLayoutMkLst>
            <pc:docMk/>
            <pc:sldMasterMk cId="952985222" sldId="2147483665"/>
            <pc:sldLayoutMk cId="2963494242" sldId="2147483666"/>
          </pc:sldLayoutMkLst>
        </pc:sldLayoutChg>
      </pc:sldMasterChg>
      <pc:sldMasterChg chg="addSp modSp mod modSldLayout">
        <pc:chgData name="Nicolás Rodríguez Uribe" userId="743eddab-4d2c-4c93-bdc4-e21608900313" providerId="ADAL" clId="{F587B0DE-9DE0-4A3F-84A3-385E77231ABF}" dt="2023-09-15T08:07:57.925" v="249"/>
        <pc:sldMasterMkLst>
          <pc:docMk/>
          <pc:sldMasterMk cId="2165316136" sldId="2147483665"/>
        </pc:sldMasterMkLst>
        <pc:spChg chg="add mod">
          <ac:chgData name="Nicolás Rodríguez Uribe" userId="743eddab-4d2c-4c93-bdc4-e21608900313" providerId="ADAL" clId="{F587B0DE-9DE0-4A3F-84A3-385E77231ABF}" dt="2023-09-15T07:55:09.163" v="137" actId="1036"/>
          <ac:spMkLst>
            <pc:docMk/>
            <pc:sldMasterMk cId="2165316136" sldId="2147483665"/>
            <ac:spMk id="2" creationId="{FBCB3CC0-E4BC-B4E6-51BD-CB7EFB49383B}"/>
          </ac:spMkLst>
        </pc:spChg>
        <pc:sldLayoutChg chg="addSp modSp mod">
          <pc:chgData name="Nicolás Rodríguez Uribe" userId="743eddab-4d2c-4c93-bdc4-e21608900313" providerId="ADAL" clId="{F587B0DE-9DE0-4A3F-84A3-385E77231ABF}" dt="2023-09-15T08:07:57.925" v="249"/>
          <pc:sldLayoutMkLst>
            <pc:docMk/>
            <pc:sldMasterMk cId="2165316136" sldId="2147483665"/>
            <pc:sldLayoutMk cId="2453200760" sldId="2147483666"/>
          </pc:sldLayoutMkLst>
          <pc:spChg chg="add mod">
            <ac:chgData name="Nicolás Rodríguez Uribe" userId="743eddab-4d2c-4c93-bdc4-e21608900313" providerId="ADAL" clId="{F587B0DE-9DE0-4A3F-84A3-385E77231ABF}" dt="2023-09-15T08:07:57.925" v="249"/>
            <ac:spMkLst>
              <pc:docMk/>
              <pc:sldMasterMk cId="2165316136" sldId="2147483665"/>
              <pc:sldLayoutMk cId="2453200760" sldId="2147483666"/>
              <ac:spMk id="2" creationId="{073CDB06-A216-3608-D7C6-BAEAEA19F11B}"/>
            </ac:spMkLst>
          </pc:spChg>
          <pc:spChg chg="mod">
            <ac:chgData name="Nicolás Rodríguez Uribe" userId="743eddab-4d2c-4c93-bdc4-e21608900313" providerId="ADAL" clId="{F587B0DE-9DE0-4A3F-84A3-385E77231ABF}" dt="2023-09-15T07:54:34.104" v="117" actId="1076"/>
            <ac:spMkLst>
              <pc:docMk/>
              <pc:sldMasterMk cId="2165316136" sldId="2147483665"/>
              <pc:sldLayoutMk cId="2453200760" sldId="2147483666"/>
              <ac:spMk id="7" creationId="{CF33EC33-4B36-5544-9724-F18BD3954C96}"/>
            </ac:spMkLst>
          </pc:spChg>
        </pc:sldLayoutChg>
      </pc:sldMasterChg>
      <pc:sldMasterChg chg="addSp delSp modSp mod modSldLayout sldLayoutOrd">
        <pc:chgData name="Nicolás Rodríguez Uribe" userId="743eddab-4d2c-4c93-bdc4-e21608900313" providerId="ADAL" clId="{F587B0DE-9DE0-4A3F-84A3-385E77231ABF}" dt="2023-09-13T16:11:13.898" v="46" actId="20578"/>
        <pc:sldMasterMkLst>
          <pc:docMk/>
          <pc:sldMasterMk cId="4111838297" sldId="2147483677"/>
        </pc:sldMasterMkLst>
        <pc:spChg chg="del">
          <ac:chgData name="Nicolás Rodríguez Uribe" userId="743eddab-4d2c-4c93-bdc4-e21608900313" providerId="ADAL" clId="{F587B0DE-9DE0-4A3F-84A3-385E77231ABF}" dt="2023-09-13T15:55:54.906" v="1" actId="478"/>
          <ac:spMkLst>
            <pc:docMk/>
            <pc:sldMasterMk cId="4111838297" sldId="2147483677"/>
            <ac:spMk id="2" creationId="{FFA12173-F78D-2FB2-2BB0-30A610E58D8D}"/>
          </ac:spMkLst>
        </pc:spChg>
        <pc:spChg chg="del">
          <ac:chgData name="Nicolás Rodríguez Uribe" userId="743eddab-4d2c-4c93-bdc4-e21608900313" providerId="ADAL" clId="{F587B0DE-9DE0-4A3F-84A3-385E77231ABF}" dt="2023-09-13T15:55:54.906" v="1" actId="478"/>
          <ac:spMkLst>
            <pc:docMk/>
            <pc:sldMasterMk cId="4111838297" sldId="2147483677"/>
            <ac:spMk id="3" creationId="{C8FE5CF9-5703-2B31-F0F7-810565188DEE}"/>
          </ac:spMkLst>
        </pc:spChg>
        <pc:spChg chg="del">
          <ac:chgData name="Nicolás Rodríguez Uribe" userId="743eddab-4d2c-4c93-bdc4-e21608900313" providerId="ADAL" clId="{F587B0DE-9DE0-4A3F-84A3-385E77231ABF}" dt="2023-09-13T15:55:54.906" v="1" actId="478"/>
          <ac:spMkLst>
            <pc:docMk/>
            <pc:sldMasterMk cId="4111838297" sldId="2147483677"/>
            <ac:spMk id="4" creationId="{4874BDD6-8D7E-F2F8-71AC-4CBA348209FB}"/>
          </ac:spMkLst>
        </pc:spChg>
        <pc:spChg chg="del">
          <ac:chgData name="Nicolás Rodríguez Uribe" userId="743eddab-4d2c-4c93-bdc4-e21608900313" providerId="ADAL" clId="{F587B0DE-9DE0-4A3F-84A3-385E77231ABF}" dt="2023-09-13T15:55:54.906" v="1" actId="478"/>
          <ac:spMkLst>
            <pc:docMk/>
            <pc:sldMasterMk cId="4111838297" sldId="2147483677"/>
            <ac:spMk id="5" creationId="{43CF024D-4B48-FAAE-538A-F3F7AD43BF43}"/>
          </ac:spMkLst>
        </pc:spChg>
        <pc:spChg chg="del">
          <ac:chgData name="Nicolás Rodríguez Uribe" userId="743eddab-4d2c-4c93-bdc4-e21608900313" providerId="ADAL" clId="{F587B0DE-9DE0-4A3F-84A3-385E77231ABF}" dt="2023-09-13T15:55:54.906" v="1" actId="478"/>
          <ac:spMkLst>
            <pc:docMk/>
            <pc:sldMasterMk cId="4111838297" sldId="2147483677"/>
            <ac:spMk id="6" creationId="{BD1874EF-6BE3-694E-1694-9AA0DB94F082}"/>
          </ac:spMkLst>
        </pc:spChg>
        <pc:spChg chg="add mod">
          <ac:chgData name="Nicolás Rodríguez Uribe" userId="743eddab-4d2c-4c93-bdc4-e21608900313" providerId="ADAL" clId="{F587B0DE-9DE0-4A3F-84A3-385E77231ABF}" dt="2023-09-13T15:56:42.870" v="6" actId="14100"/>
          <ac:spMkLst>
            <pc:docMk/>
            <pc:sldMasterMk cId="4111838297" sldId="2147483677"/>
            <ac:spMk id="7" creationId="{A30849E4-1099-6697-4E31-94A70AAD25E3}"/>
          </ac:spMkLst>
        </pc:spChg>
        <pc:spChg chg="add mod">
          <ac:chgData name="Nicolás Rodríguez Uribe" userId="743eddab-4d2c-4c93-bdc4-e21608900313" providerId="ADAL" clId="{F587B0DE-9DE0-4A3F-84A3-385E77231ABF}" dt="2023-09-13T15:56:38.670" v="5" actId="14100"/>
          <ac:spMkLst>
            <pc:docMk/>
            <pc:sldMasterMk cId="4111838297" sldId="2147483677"/>
            <ac:spMk id="8" creationId="{E3C80A5F-50DD-A4E3-3250-3998DCB8EB25}"/>
          </ac:spMkLst>
        </pc:spChg>
        <pc:picChg chg="add mod">
          <ac:chgData name="Nicolás Rodríguez Uribe" userId="743eddab-4d2c-4c93-bdc4-e21608900313" providerId="ADAL" clId="{F587B0DE-9DE0-4A3F-84A3-385E77231ABF}" dt="2023-09-13T15:56:49.567" v="7" actId="1076"/>
          <ac:picMkLst>
            <pc:docMk/>
            <pc:sldMasterMk cId="4111838297" sldId="2147483677"/>
            <ac:picMk id="9" creationId="{0A10D2B2-6AA0-9A2F-0926-113B081EE139}"/>
          </ac:picMkLst>
        </pc:picChg>
        <pc:sldLayoutChg chg="modSp mod ord">
          <pc:chgData name="Nicolás Rodríguez Uribe" userId="743eddab-4d2c-4c93-bdc4-e21608900313" providerId="ADAL" clId="{F587B0DE-9DE0-4A3F-84A3-385E77231ABF}" dt="2023-09-13T16:10:22.508" v="23" actId="20578"/>
          <pc:sldLayoutMkLst>
            <pc:docMk/>
            <pc:sldMasterMk cId="4111838297" sldId="2147483648"/>
            <pc:sldLayoutMk cId="840078123" sldId="2147483663"/>
          </pc:sldLayoutMkLst>
          <pc:spChg chg="mod">
            <ac:chgData name="Nicolás Rodríguez Uribe" userId="743eddab-4d2c-4c93-bdc4-e21608900313" providerId="ADAL" clId="{F587B0DE-9DE0-4A3F-84A3-385E77231ABF}" dt="2023-09-13T16:10:22.508" v="23" actId="20578"/>
            <ac:spMkLst>
              <pc:docMk/>
              <pc:sldMasterMk cId="4111838297" sldId="2147483648"/>
              <pc:sldLayoutMk cId="840078123" sldId="2147483663"/>
              <ac:spMk id="75" creationId="{00000000-0000-0000-0000-000000000000}"/>
            </ac:spMkLst>
          </pc:spChg>
          <pc:spChg chg="mod">
            <ac:chgData name="Nicolás Rodríguez Uribe" userId="743eddab-4d2c-4c93-bdc4-e21608900313" providerId="ADAL" clId="{F587B0DE-9DE0-4A3F-84A3-385E77231ABF}" dt="2023-09-13T16:10:22.508" v="23" actId="20578"/>
            <ac:spMkLst>
              <pc:docMk/>
              <pc:sldMasterMk cId="4111838297" sldId="2147483648"/>
              <pc:sldLayoutMk cId="840078123" sldId="2147483663"/>
              <ac:spMk id="76" creationId="{00000000-0000-0000-0000-000000000000}"/>
            </ac:spMkLst>
          </pc:spChg>
        </pc:sldLayoutChg>
        <pc:sldLayoutChg chg="modSp ord">
          <pc:chgData name="Nicolás Rodríguez Uribe" userId="743eddab-4d2c-4c93-bdc4-e21608900313" providerId="ADAL" clId="{F587B0DE-9DE0-4A3F-84A3-385E77231ABF}" dt="2023-09-13T16:11:13.898" v="46" actId="20578"/>
          <pc:sldLayoutMkLst>
            <pc:docMk/>
            <pc:sldMasterMk cId="4111838297" sldId="2147483648"/>
            <pc:sldLayoutMk cId="1824658982" sldId="2147483664"/>
          </pc:sldLayoutMkLst>
          <pc:spChg chg="mod">
            <ac:chgData name="Nicolás Rodríguez Uribe" userId="743eddab-4d2c-4c93-bdc4-e21608900313" providerId="ADAL" clId="{F587B0DE-9DE0-4A3F-84A3-385E77231ABF}" dt="2023-09-13T16:10:57.139" v="40"/>
            <ac:spMkLst>
              <pc:docMk/>
              <pc:sldMasterMk cId="4111838297" sldId="2147483648"/>
              <pc:sldLayoutMk cId="1824658982" sldId="2147483664"/>
              <ac:spMk id="75" creationId="{00000000-0000-0000-0000-000000000000}"/>
            </ac:spMkLst>
          </pc:spChg>
        </pc:sldLayoutChg>
        <pc:sldLayoutChg chg="modSp">
          <pc:chgData name="Nicolás Rodríguez Uribe" userId="743eddab-4d2c-4c93-bdc4-e21608900313" providerId="ADAL" clId="{F587B0DE-9DE0-4A3F-84A3-385E77231ABF}" dt="2023-09-13T16:11:06.538" v="43"/>
          <pc:sldLayoutMkLst>
            <pc:docMk/>
            <pc:sldMasterMk cId="4111838297" sldId="2147483677"/>
            <pc:sldLayoutMk cId="346563950" sldId="2147483665"/>
          </pc:sldLayoutMkLst>
          <pc:spChg chg="mod">
            <ac:chgData name="Nicolás Rodríguez Uribe" userId="743eddab-4d2c-4c93-bdc4-e21608900313" providerId="ADAL" clId="{F587B0DE-9DE0-4A3F-84A3-385E77231ABF}" dt="2023-09-13T16:11:06.538" v="43"/>
            <ac:spMkLst>
              <pc:docMk/>
              <pc:sldMasterMk cId="4111838297" sldId="2147483677"/>
              <pc:sldLayoutMk cId="346563950" sldId="2147483665"/>
              <ac:spMk id="75" creationId="{00000000-0000-0000-0000-000000000000}"/>
            </ac:spMkLst>
          </pc:spChg>
        </pc:sldLayoutChg>
        <pc:sldLayoutChg chg="modSp">
          <pc:chgData name="Nicolás Rodríguez Uribe" userId="743eddab-4d2c-4c93-bdc4-e21608900313" providerId="ADAL" clId="{F587B0DE-9DE0-4A3F-84A3-385E77231ABF}" dt="2023-09-13T16:11:10.482" v="44"/>
          <pc:sldLayoutMkLst>
            <pc:docMk/>
            <pc:sldMasterMk cId="4111838297" sldId="2147483677"/>
            <pc:sldLayoutMk cId="3074649759" sldId="2147483665"/>
          </pc:sldLayoutMkLst>
          <pc:spChg chg="mod">
            <ac:chgData name="Nicolás Rodríguez Uribe" userId="743eddab-4d2c-4c93-bdc4-e21608900313" providerId="ADAL" clId="{F587B0DE-9DE0-4A3F-84A3-385E77231ABF}" dt="2023-09-13T16:11:10.482" v="44"/>
            <ac:spMkLst>
              <pc:docMk/>
              <pc:sldMasterMk cId="4111838297" sldId="2147483677"/>
              <pc:sldLayoutMk cId="3074649759" sldId="2147483665"/>
              <ac:spMk id="75" creationId="{00000000-0000-0000-0000-000000000000}"/>
            </ac:spMkLst>
          </pc:spChg>
        </pc:sldLayoutChg>
      </pc:sldMasterChg>
    </pc:docChg>
  </pc:docChgLst>
  <pc:docChgLst>
    <pc:chgData name="Nicolás Rodríguez Uribe" userId="S::nicolas.rodriguez@urjc.es::743eddab-4d2c-4c93-bdc4-e21608900313" providerId="AD" clId="Web-{AC2A2F4B-73A8-1F3B-D33C-16879B9FFF34}"/>
    <pc:docChg chg="delSld modSld">
      <pc:chgData name="Nicolás Rodríguez Uribe" userId="S::nicolas.rodriguez@urjc.es::743eddab-4d2c-4c93-bdc4-e21608900313" providerId="AD" clId="Web-{AC2A2F4B-73A8-1F3B-D33C-16879B9FFF34}" dt="2024-11-22T09:39:26.617" v="3"/>
      <pc:docMkLst>
        <pc:docMk/>
      </pc:docMkLst>
      <pc:sldChg chg="modSp">
        <pc:chgData name="Nicolás Rodríguez Uribe" userId="S::nicolas.rodriguez@urjc.es::743eddab-4d2c-4c93-bdc4-e21608900313" providerId="AD" clId="Web-{AC2A2F4B-73A8-1F3B-D33C-16879B9FFF34}" dt="2024-11-22T09:38:48.240" v="2" actId="20577"/>
        <pc:sldMkLst>
          <pc:docMk/>
          <pc:sldMk cId="2947285958" sldId="395"/>
        </pc:sldMkLst>
        <pc:spChg chg="mod">
          <ac:chgData name="Nicolás Rodríguez Uribe" userId="S::nicolas.rodriguez@urjc.es::743eddab-4d2c-4c93-bdc4-e21608900313" providerId="AD" clId="Web-{AC2A2F4B-73A8-1F3B-D33C-16879B9FFF34}" dt="2024-11-22T09:38:48.240" v="2" actId="20577"/>
          <ac:spMkLst>
            <pc:docMk/>
            <pc:sldMk cId="2947285958" sldId="395"/>
            <ac:spMk id="5" creationId="{391F98B6-8487-D31F-623D-F71431D4CC7F}"/>
          </ac:spMkLst>
        </pc:spChg>
      </pc:sldChg>
      <pc:sldChg chg="del">
        <pc:chgData name="Nicolás Rodríguez Uribe" userId="S::nicolas.rodriguez@urjc.es::743eddab-4d2c-4c93-bdc4-e21608900313" providerId="AD" clId="Web-{AC2A2F4B-73A8-1F3B-D33C-16879B9FFF34}" dt="2024-11-22T09:39:26.617" v="3"/>
        <pc:sldMkLst>
          <pc:docMk/>
          <pc:sldMk cId="3634973684" sldId="403"/>
        </pc:sldMkLst>
      </pc:sldChg>
    </pc:docChg>
  </pc:docChgLst>
  <pc:docChgLst>
    <pc:chgData name="Nicolás Rodríguez Uribe" userId="743eddab-4d2c-4c93-bdc4-e21608900313" providerId="ADAL" clId="{2711FF5A-645F-4266-8828-D3B0F76E9CC8}"/>
    <pc:docChg chg="undo custSel addSld delSld modSld sldOrd">
      <pc:chgData name="Nicolás Rodríguez Uribe" userId="743eddab-4d2c-4c93-bdc4-e21608900313" providerId="ADAL" clId="{2711FF5A-645F-4266-8828-D3B0F76E9CC8}" dt="2024-08-26T10:49:10.137" v="916" actId="20577"/>
      <pc:docMkLst>
        <pc:docMk/>
      </pc:docMkLst>
      <pc:sldChg chg="addSp modSp mod">
        <pc:chgData name="Nicolás Rodríguez Uribe" userId="743eddab-4d2c-4c93-bdc4-e21608900313" providerId="ADAL" clId="{2711FF5A-645F-4266-8828-D3B0F76E9CC8}" dt="2024-08-26T09:32:05.195" v="125" actId="1076"/>
        <pc:sldMkLst>
          <pc:docMk/>
          <pc:sldMk cId="0" sldId="256"/>
        </pc:sldMkLst>
        <pc:spChg chg="mod">
          <ac:chgData name="Nicolás Rodríguez Uribe" userId="743eddab-4d2c-4c93-bdc4-e21608900313" providerId="ADAL" clId="{2711FF5A-645F-4266-8828-D3B0F76E9CC8}" dt="2024-08-26T09:27:34.436" v="22" actId="20577"/>
          <ac:spMkLst>
            <pc:docMk/>
            <pc:sldMk cId="0" sldId="256"/>
            <ac:spMk id="2" creationId="{11BAE244-2406-09C7-E8D8-EFA74BA239B2}"/>
          </ac:spMkLst>
        </pc:spChg>
        <pc:spChg chg="mod">
          <ac:chgData name="Nicolás Rodríguez Uribe" userId="743eddab-4d2c-4c93-bdc4-e21608900313" providerId="ADAL" clId="{2711FF5A-645F-4266-8828-D3B0F76E9CC8}" dt="2024-08-26T09:32:05.195" v="125" actId="1076"/>
          <ac:spMkLst>
            <pc:docMk/>
            <pc:sldMk cId="0" sldId="256"/>
            <ac:spMk id="3" creationId="{8DEC0EF6-361E-0192-1263-123293496F7F}"/>
          </ac:spMkLst>
        </pc:spChg>
        <pc:spChg chg="add mod">
          <ac:chgData name="Nicolás Rodríguez Uribe" userId="743eddab-4d2c-4c93-bdc4-e21608900313" providerId="ADAL" clId="{2711FF5A-645F-4266-8828-D3B0F76E9CC8}" dt="2024-08-26T09:32:05.195" v="125" actId="1076"/>
          <ac:spMkLst>
            <pc:docMk/>
            <pc:sldMk cId="0" sldId="256"/>
            <ac:spMk id="4" creationId="{BC27340E-02AA-11F2-51BE-93AD22DB29B2}"/>
          </ac:spMkLst>
        </pc:spChg>
        <pc:spChg chg="add mod">
          <ac:chgData name="Nicolás Rodríguez Uribe" userId="743eddab-4d2c-4c93-bdc4-e21608900313" providerId="ADAL" clId="{2711FF5A-645F-4266-8828-D3B0F76E9CC8}" dt="2024-08-26T09:32:05.195" v="125" actId="1076"/>
          <ac:spMkLst>
            <pc:docMk/>
            <pc:sldMk cId="0" sldId="256"/>
            <ac:spMk id="5" creationId="{358AF0A0-556B-15E4-0320-98AF822B0B10}"/>
          </ac:spMkLst>
        </pc:spChg>
      </pc:sldChg>
      <pc:sldChg chg="del mod modShow">
        <pc:chgData name="Nicolás Rodríguez Uribe" userId="743eddab-4d2c-4c93-bdc4-e21608900313" providerId="ADAL" clId="{2711FF5A-645F-4266-8828-D3B0F76E9CC8}" dt="2024-08-26T09:41:53.854" v="197" actId="47"/>
        <pc:sldMkLst>
          <pc:docMk/>
          <pc:sldMk cId="2047059153" sldId="257"/>
        </pc:sldMkLst>
      </pc:sldChg>
      <pc:sldChg chg="modSp add del mod">
        <pc:chgData name="Nicolás Rodríguez Uribe" userId="743eddab-4d2c-4c93-bdc4-e21608900313" providerId="ADAL" clId="{2711FF5A-645F-4266-8828-D3B0F76E9CC8}" dt="2024-08-26T10:36:22.629" v="845" actId="20577"/>
        <pc:sldMkLst>
          <pc:docMk/>
          <pc:sldMk cId="4158414998" sldId="258"/>
        </pc:sldMkLst>
        <pc:spChg chg="mod">
          <ac:chgData name="Nicolás Rodríguez Uribe" userId="743eddab-4d2c-4c93-bdc4-e21608900313" providerId="ADAL" clId="{2711FF5A-645F-4266-8828-D3B0F76E9CC8}" dt="2024-08-26T10:34:42.501" v="574" actId="20577"/>
          <ac:spMkLst>
            <pc:docMk/>
            <pc:sldMk cId="4158414998" sldId="258"/>
            <ac:spMk id="4" creationId="{EC7282F1-25B7-6A2B-F234-CA687E2D4AE7}"/>
          </ac:spMkLst>
        </pc:spChg>
        <pc:spChg chg="mod">
          <ac:chgData name="Nicolás Rodríguez Uribe" userId="743eddab-4d2c-4c93-bdc4-e21608900313" providerId="ADAL" clId="{2711FF5A-645F-4266-8828-D3B0F76E9CC8}" dt="2024-08-26T10:36:22.629" v="845" actId="20577"/>
          <ac:spMkLst>
            <pc:docMk/>
            <pc:sldMk cId="4158414998" sldId="258"/>
            <ac:spMk id="5" creationId="{CA4367EF-420F-8AB9-B445-DF046B536613}"/>
          </ac:spMkLst>
        </pc:spChg>
      </pc:sldChg>
      <pc:sldChg chg="add del">
        <pc:chgData name="Nicolás Rodríguez Uribe" userId="743eddab-4d2c-4c93-bdc4-e21608900313" providerId="ADAL" clId="{2711FF5A-645F-4266-8828-D3B0F76E9CC8}" dt="2024-08-26T09:32:35.794" v="128" actId="47"/>
        <pc:sldMkLst>
          <pc:docMk/>
          <pc:sldMk cId="1547701883" sldId="259"/>
        </pc:sldMkLst>
      </pc:sldChg>
      <pc:sldChg chg="add del">
        <pc:chgData name="Nicolás Rodríguez Uribe" userId="743eddab-4d2c-4c93-bdc4-e21608900313" providerId="ADAL" clId="{2711FF5A-645F-4266-8828-D3B0F76E9CC8}" dt="2024-08-26T09:32:35.794" v="128" actId="47"/>
        <pc:sldMkLst>
          <pc:docMk/>
          <pc:sldMk cId="757820027" sldId="260"/>
        </pc:sldMkLst>
      </pc:sldChg>
      <pc:sldChg chg="add del">
        <pc:chgData name="Nicolás Rodríguez Uribe" userId="743eddab-4d2c-4c93-bdc4-e21608900313" providerId="ADAL" clId="{2711FF5A-645F-4266-8828-D3B0F76E9CC8}" dt="2024-08-26T09:32:35.794" v="128" actId="47"/>
        <pc:sldMkLst>
          <pc:docMk/>
          <pc:sldMk cId="2917593691" sldId="261"/>
        </pc:sldMkLst>
      </pc:sldChg>
      <pc:sldChg chg="add del">
        <pc:chgData name="Nicolás Rodríguez Uribe" userId="743eddab-4d2c-4c93-bdc4-e21608900313" providerId="ADAL" clId="{2711FF5A-645F-4266-8828-D3B0F76E9CC8}" dt="2024-08-26T09:32:35.794" v="128" actId="47"/>
        <pc:sldMkLst>
          <pc:docMk/>
          <pc:sldMk cId="1958732488" sldId="262"/>
        </pc:sldMkLst>
      </pc:sldChg>
      <pc:sldChg chg="add del">
        <pc:chgData name="Nicolás Rodríguez Uribe" userId="743eddab-4d2c-4c93-bdc4-e21608900313" providerId="ADAL" clId="{2711FF5A-645F-4266-8828-D3B0F76E9CC8}" dt="2024-08-26T09:32:35.794" v="128" actId="47"/>
        <pc:sldMkLst>
          <pc:docMk/>
          <pc:sldMk cId="894659187" sldId="263"/>
        </pc:sldMkLst>
      </pc:sldChg>
      <pc:sldChg chg="add del">
        <pc:chgData name="Nicolás Rodríguez Uribe" userId="743eddab-4d2c-4c93-bdc4-e21608900313" providerId="ADAL" clId="{2711FF5A-645F-4266-8828-D3B0F76E9CC8}" dt="2024-08-26T09:32:35.794" v="128" actId="47"/>
        <pc:sldMkLst>
          <pc:docMk/>
          <pc:sldMk cId="738696890" sldId="264"/>
        </pc:sldMkLst>
      </pc:sldChg>
      <pc:sldChg chg="add del">
        <pc:chgData name="Nicolás Rodríguez Uribe" userId="743eddab-4d2c-4c93-bdc4-e21608900313" providerId="ADAL" clId="{2711FF5A-645F-4266-8828-D3B0F76E9CC8}" dt="2024-08-26T09:32:35.794" v="128" actId="47"/>
        <pc:sldMkLst>
          <pc:docMk/>
          <pc:sldMk cId="541243249" sldId="265"/>
        </pc:sldMkLst>
      </pc:sldChg>
      <pc:sldChg chg="add del">
        <pc:chgData name="Nicolás Rodríguez Uribe" userId="743eddab-4d2c-4c93-bdc4-e21608900313" providerId="ADAL" clId="{2711FF5A-645F-4266-8828-D3B0F76E9CC8}" dt="2024-08-26T09:32:35.794" v="128" actId="47"/>
        <pc:sldMkLst>
          <pc:docMk/>
          <pc:sldMk cId="2872420002" sldId="267"/>
        </pc:sldMkLst>
      </pc:sldChg>
      <pc:sldChg chg="add del">
        <pc:chgData name="Nicolás Rodríguez Uribe" userId="743eddab-4d2c-4c93-bdc4-e21608900313" providerId="ADAL" clId="{2711FF5A-645F-4266-8828-D3B0F76E9CC8}" dt="2024-08-26T09:32:35.794" v="128" actId="47"/>
        <pc:sldMkLst>
          <pc:docMk/>
          <pc:sldMk cId="3870959680" sldId="268"/>
        </pc:sldMkLst>
      </pc:sldChg>
      <pc:sldChg chg="add del">
        <pc:chgData name="Nicolás Rodríguez Uribe" userId="743eddab-4d2c-4c93-bdc4-e21608900313" providerId="ADAL" clId="{2711FF5A-645F-4266-8828-D3B0F76E9CC8}" dt="2024-08-26T09:32:35.794" v="128" actId="47"/>
        <pc:sldMkLst>
          <pc:docMk/>
          <pc:sldMk cId="1935842843" sldId="269"/>
        </pc:sldMkLst>
      </pc:sldChg>
      <pc:sldChg chg="add del">
        <pc:chgData name="Nicolás Rodríguez Uribe" userId="743eddab-4d2c-4c93-bdc4-e21608900313" providerId="ADAL" clId="{2711FF5A-645F-4266-8828-D3B0F76E9CC8}" dt="2024-08-26T09:32:35.794" v="128" actId="47"/>
        <pc:sldMkLst>
          <pc:docMk/>
          <pc:sldMk cId="307132690" sldId="270"/>
        </pc:sldMkLst>
      </pc:sldChg>
      <pc:sldChg chg="add del">
        <pc:chgData name="Nicolás Rodríguez Uribe" userId="743eddab-4d2c-4c93-bdc4-e21608900313" providerId="ADAL" clId="{2711FF5A-645F-4266-8828-D3B0F76E9CC8}" dt="2024-08-26T09:32:35.794" v="128" actId="47"/>
        <pc:sldMkLst>
          <pc:docMk/>
          <pc:sldMk cId="2347703056" sldId="271"/>
        </pc:sldMkLst>
      </pc:sldChg>
      <pc:sldChg chg="del">
        <pc:chgData name="Nicolás Rodríguez Uribe" userId="743eddab-4d2c-4c93-bdc4-e21608900313" providerId="ADAL" clId="{2711FF5A-645F-4266-8828-D3B0F76E9CC8}" dt="2024-08-26T09:32:49.544" v="131" actId="47"/>
        <pc:sldMkLst>
          <pc:docMk/>
          <pc:sldMk cId="2495592108" sldId="272"/>
        </pc:sldMkLst>
      </pc:sldChg>
      <pc:sldChg chg="addSp modSp add mod ord">
        <pc:chgData name="Nicolás Rodríguez Uribe" userId="743eddab-4d2c-4c93-bdc4-e21608900313" providerId="ADAL" clId="{2711FF5A-645F-4266-8828-D3B0F76E9CC8}" dt="2024-08-26T09:36:25.276" v="193" actId="1076"/>
        <pc:sldMkLst>
          <pc:docMk/>
          <pc:sldMk cId="8074859" sldId="273"/>
        </pc:sldMkLst>
        <pc:spChg chg="add mod">
          <ac:chgData name="Nicolás Rodríguez Uribe" userId="743eddab-4d2c-4c93-bdc4-e21608900313" providerId="ADAL" clId="{2711FF5A-645F-4266-8828-D3B0F76E9CC8}" dt="2024-08-26T09:36:25.276" v="193" actId="1076"/>
          <ac:spMkLst>
            <pc:docMk/>
            <pc:sldMk cId="8074859" sldId="273"/>
            <ac:spMk id="6" creationId="{1789FBAC-7F74-9381-C824-87459873675A}"/>
          </ac:spMkLst>
        </pc:spChg>
      </pc:sldChg>
      <pc:sldChg chg="modSp add mod">
        <pc:chgData name="Nicolás Rodríguez Uribe" userId="743eddab-4d2c-4c93-bdc4-e21608900313" providerId="ADAL" clId="{2711FF5A-645F-4266-8828-D3B0F76E9CC8}" dt="2024-08-26T10:19:09.655" v="350" actId="20577"/>
        <pc:sldMkLst>
          <pc:docMk/>
          <pc:sldMk cId="2132637314" sldId="274"/>
        </pc:sldMkLst>
        <pc:spChg chg="mod">
          <ac:chgData name="Nicolás Rodríguez Uribe" userId="743eddab-4d2c-4c93-bdc4-e21608900313" providerId="ADAL" clId="{2711FF5A-645F-4266-8828-D3B0F76E9CC8}" dt="2024-08-26T10:19:09.655" v="350" actId="20577"/>
          <ac:spMkLst>
            <pc:docMk/>
            <pc:sldMk cId="2132637314" sldId="274"/>
            <ac:spMk id="4" creationId="{EC7282F1-25B7-6A2B-F234-CA687E2D4AE7}"/>
          </ac:spMkLst>
        </pc:spChg>
        <pc:spChg chg="mod">
          <ac:chgData name="Nicolás Rodríguez Uribe" userId="743eddab-4d2c-4c93-bdc4-e21608900313" providerId="ADAL" clId="{2711FF5A-645F-4266-8828-D3B0F76E9CC8}" dt="2024-08-26T09:52:02.105" v="271" actId="20577"/>
          <ac:spMkLst>
            <pc:docMk/>
            <pc:sldMk cId="2132637314" sldId="274"/>
            <ac:spMk id="5" creationId="{CA4367EF-420F-8AB9-B445-DF046B536613}"/>
          </ac:spMkLst>
        </pc:spChg>
      </pc:sldChg>
      <pc:sldChg chg="modSp add mod">
        <pc:chgData name="Nicolás Rodríguez Uribe" userId="743eddab-4d2c-4c93-bdc4-e21608900313" providerId="ADAL" clId="{2711FF5A-645F-4266-8828-D3B0F76E9CC8}" dt="2024-08-26T10:19:17.054" v="354" actId="20577"/>
        <pc:sldMkLst>
          <pc:docMk/>
          <pc:sldMk cId="2019139137" sldId="275"/>
        </pc:sldMkLst>
        <pc:spChg chg="mod">
          <ac:chgData name="Nicolás Rodríguez Uribe" userId="743eddab-4d2c-4c93-bdc4-e21608900313" providerId="ADAL" clId="{2711FF5A-645F-4266-8828-D3B0F76E9CC8}" dt="2024-08-26T10:19:17.054" v="354" actId="20577"/>
          <ac:spMkLst>
            <pc:docMk/>
            <pc:sldMk cId="2019139137" sldId="275"/>
            <ac:spMk id="4" creationId="{EC7282F1-25B7-6A2B-F234-CA687E2D4AE7}"/>
          </ac:spMkLst>
        </pc:spChg>
        <pc:spChg chg="mod">
          <ac:chgData name="Nicolás Rodríguez Uribe" userId="743eddab-4d2c-4c93-bdc4-e21608900313" providerId="ADAL" clId="{2711FF5A-645F-4266-8828-D3B0F76E9CC8}" dt="2024-08-26T10:04:54.202" v="341" actId="6549"/>
          <ac:spMkLst>
            <pc:docMk/>
            <pc:sldMk cId="2019139137" sldId="275"/>
            <ac:spMk id="5" creationId="{CA4367EF-420F-8AB9-B445-DF046B536613}"/>
          </ac:spMkLst>
        </pc:spChg>
      </pc:sldChg>
      <pc:sldChg chg="modSp add mod">
        <pc:chgData name="Nicolás Rodríguez Uribe" userId="743eddab-4d2c-4c93-bdc4-e21608900313" providerId="ADAL" clId="{2711FF5A-645F-4266-8828-D3B0F76E9CC8}" dt="2024-08-26T10:19:26.718" v="358" actId="20577"/>
        <pc:sldMkLst>
          <pc:docMk/>
          <pc:sldMk cId="1940779618" sldId="276"/>
        </pc:sldMkLst>
        <pc:spChg chg="mod">
          <ac:chgData name="Nicolás Rodríguez Uribe" userId="743eddab-4d2c-4c93-bdc4-e21608900313" providerId="ADAL" clId="{2711FF5A-645F-4266-8828-D3B0F76E9CC8}" dt="2024-08-26T10:19:26.718" v="358" actId="20577"/>
          <ac:spMkLst>
            <pc:docMk/>
            <pc:sldMk cId="1940779618" sldId="276"/>
            <ac:spMk id="4" creationId="{EC7282F1-25B7-6A2B-F234-CA687E2D4AE7}"/>
          </ac:spMkLst>
        </pc:spChg>
        <pc:spChg chg="mod">
          <ac:chgData name="Nicolás Rodríguez Uribe" userId="743eddab-4d2c-4c93-bdc4-e21608900313" providerId="ADAL" clId="{2711FF5A-645F-4266-8828-D3B0F76E9CC8}" dt="2024-08-26T10:05:00.615" v="342" actId="6549"/>
          <ac:spMkLst>
            <pc:docMk/>
            <pc:sldMk cId="1940779618" sldId="276"/>
            <ac:spMk id="5" creationId="{CA4367EF-420F-8AB9-B445-DF046B536613}"/>
          </ac:spMkLst>
        </pc:spChg>
      </pc:sldChg>
      <pc:sldChg chg="modSp add mod ord">
        <pc:chgData name="Nicolás Rodríguez Uribe" userId="743eddab-4d2c-4c93-bdc4-e21608900313" providerId="ADAL" clId="{2711FF5A-645F-4266-8828-D3B0F76E9CC8}" dt="2024-08-26T10:21:23.139" v="386"/>
        <pc:sldMkLst>
          <pc:docMk/>
          <pc:sldMk cId="962076277" sldId="277"/>
        </pc:sldMkLst>
        <pc:spChg chg="mod">
          <ac:chgData name="Nicolás Rodríguez Uribe" userId="743eddab-4d2c-4c93-bdc4-e21608900313" providerId="ADAL" clId="{2711FF5A-645F-4266-8828-D3B0F76E9CC8}" dt="2024-08-26T10:19:33.758" v="362" actId="20577"/>
          <ac:spMkLst>
            <pc:docMk/>
            <pc:sldMk cId="962076277" sldId="277"/>
            <ac:spMk id="4" creationId="{EC7282F1-25B7-6A2B-F234-CA687E2D4AE7}"/>
          </ac:spMkLst>
        </pc:spChg>
        <pc:spChg chg="mod">
          <ac:chgData name="Nicolás Rodríguez Uribe" userId="743eddab-4d2c-4c93-bdc4-e21608900313" providerId="ADAL" clId="{2711FF5A-645F-4266-8828-D3B0F76E9CC8}" dt="2024-08-26T10:21:23.139" v="386"/>
          <ac:spMkLst>
            <pc:docMk/>
            <pc:sldMk cId="962076277" sldId="277"/>
            <ac:spMk id="5" creationId="{CA4367EF-420F-8AB9-B445-DF046B536613}"/>
          </ac:spMkLst>
        </pc:spChg>
      </pc:sldChg>
      <pc:sldChg chg="addSp modSp add mod ord">
        <pc:chgData name="Nicolás Rodríguez Uribe" userId="743eddab-4d2c-4c93-bdc4-e21608900313" providerId="ADAL" clId="{2711FF5A-645F-4266-8828-D3B0F76E9CC8}" dt="2024-08-26T10:33:33.572" v="564" actId="113"/>
        <pc:sldMkLst>
          <pc:docMk/>
          <pc:sldMk cId="668548427" sldId="278"/>
        </pc:sldMkLst>
        <pc:spChg chg="add">
          <ac:chgData name="Nicolás Rodríguez Uribe" userId="743eddab-4d2c-4c93-bdc4-e21608900313" providerId="ADAL" clId="{2711FF5A-645F-4266-8828-D3B0F76E9CC8}" dt="2024-08-26T10:27:38.906" v="393"/>
          <ac:spMkLst>
            <pc:docMk/>
            <pc:sldMk cId="668548427" sldId="278"/>
            <ac:spMk id="3" creationId="{3208CBA7-8CB8-2E95-18A0-CA2615B40037}"/>
          </ac:spMkLst>
        </pc:spChg>
        <pc:spChg chg="mod">
          <ac:chgData name="Nicolás Rodríguez Uribe" userId="743eddab-4d2c-4c93-bdc4-e21608900313" providerId="ADAL" clId="{2711FF5A-645F-4266-8828-D3B0F76E9CC8}" dt="2024-08-26T10:33:33.572" v="564" actId="113"/>
          <ac:spMkLst>
            <pc:docMk/>
            <pc:sldMk cId="668548427" sldId="278"/>
            <ac:spMk id="4" creationId="{EC7282F1-25B7-6A2B-F234-CA687E2D4AE7}"/>
          </ac:spMkLst>
        </pc:spChg>
        <pc:spChg chg="mod">
          <ac:chgData name="Nicolás Rodríguez Uribe" userId="743eddab-4d2c-4c93-bdc4-e21608900313" providerId="ADAL" clId="{2711FF5A-645F-4266-8828-D3B0F76E9CC8}" dt="2024-08-26T10:32:52.223" v="563" actId="20577"/>
          <ac:spMkLst>
            <pc:docMk/>
            <pc:sldMk cId="668548427" sldId="278"/>
            <ac:spMk id="5" creationId="{CA4367EF-420F-8AB9-B445-DF046B536613}"/>
          </ac:spMkLst>
        </pc:spChg>
      </pc:sldChg>
      <pc:sldChg chg="modSp add mod">
        <pc:chgData name="Nicolás Rodríguez Uribe" userId="743eddab-4d2c-4c93-bdc4-e21608900313" providerId="ADAL" clId="{2711FF5A-645F-4266-8828-D3B0F76E9CC8}" dt="2024-08-26T10:33:40.039" v="565" actId="113"/>
        <pc:sldMkLst>
          <pc:docMk/>
          <pc:sldMk cId="2884467206" sldId="279"/>
        </pc:sldMkLst>
        <pc:spChg chg="mod">
          <ac:chgData name="Nicolás Rodríguez Uribe" userId="743eddab-4d2c-4c93-bdc4-e21608900313" providerId="ADAL" clId="{2711FF5A-645F-4266-8828-D3B0F76E9CC8}" dt="2024-08-26T10:33:40.039" v="565" actId="113"/>
          <ac:spMkLst>
            <pc:docMk/>
            <pc:sldMk cId="2884467206" sldId="279"/>
            <ac:spMk id="4" creationId="{EC7282F1-25B7-6A2B-F234-CA687E2D4AE7}"/>
          </ac:spMkLst>
        </pc:spChg>
        <pc:spChg chg="mod">
          <ac:chgData name="Nicolás Rodríguez Uribe" userId="743eddab-4d2c-4c93-bdc4-e21608900313" providerId="ADAL" clId="{2711FF5A-645F-4266-8828-D3B0F76E9CC8}" dt="2024-08-26T10:30:47.208" v="510" actId="20577"/>
          <ac:spMkLst>
            <pc:docMk/>
            <pc:sldMk cId="2884467206" sldId="279"/>
            <ac:spMk id="5" creationId="{CA4367EF-420F-8AB9-B445-DF046B536613}"/>
          </ac:spMkLst>
        </pc:spChg>
      </pc:sldChg>
      <pc:sldChg chg="add">
        <pc:chgData name="Nicolás Rodríguez Uribe" userId="743eddab-4d2c-4c93-bdc4-e21608900313" providerId="ADAL" clId="{2711FF5A-645F-4266-8828-D3B0F76E9CC8}" dt="2024-08-26T10:34:37.666" v="568" actId="2890"/>
        <pc:sldMkLst>
          <pc:docMk/>
          <pc:sldMk cId="315774175" sldId="280"/>
        </pc:sldMkLst>
      </pc:sldChg>
      <pc:sldChg chg="new del">
        <pc:chgData name="Nicolás Rodríguez Uribe" userId="743eddab-4d2c-4c93-bdc4-e21608900313" providerId="ADAL" clId="{2711FF5A-645F-4266-8828-D3B0F76E9CC8}" dt="2024-08-26T10:34:35.197" v="567" actId="680"/>
        <pc:sldMkLst>
          <pc:docMk/>
          <pc:sldMk cId="1940231922" sldId="280"/>
        </pc:sldMkLst>
      </pc:sldChg>
      <pc:sldChg chg="addSp delSp modSp add mod ord setBg">
        <pc:chgData name="Nicolás Rodríguez Uribe" userId="743eddab-4d2c-4c93-bdc4-e21608900313" providerId="ADAL" clId="{2711FF5A-645F-4266-8828-D3B0F76E9CC8}" dt="2024-08-26T10:49:10.137" v="916" actId="20577"/>
        <pc:sldMkLst>
          <pc:docMk/>
          <pc:sldMk cId="2033702433" sldId="281"/>
        </pc:sldMkLst>
        <pc:spChg chg="del mod ord">
          <ac:chgData name="Nicolás Rodríguez Uribe" userId="743eddab-4d2c-4c93-bdc4-e21608900313" providerId="ADAL" clId="{2711FF5A-645F-4266-8828-D3B0F76E9CC8}" dt="2024-08-26T10:48:09.316" v="912" actId="478"/>
          <ac:spMkLst>
            <pc:docMk/>
            <pc:sldMk cId="2033702433" sldId="281"/>
            <ac:spMk id="2" creationId="{81399FA1-B399-33C3-20A4-F80372867CA6}"/>
          </ac:spMkLst>
        </pc:spChg>
        <pc:spChg chg="add mod">
          <ac:chgData name="Nicolás Rodríguez Uribe" userId="743eddab-4d2c-4c93-bdc4-e21608900313" providerId="ADAL" clId="{2711FF5A-645F-4266-8828-D3B0F76E9CC8}" dt="2024-08-26T10:46:32.234" v="893" actId="14100"/>
          <ac:spMkLst>
            <pc:docMk/>
            <pc:sldMk cId="2033702433" sldId="281"/>
            <ac:spMk id="3" creationId="{6B8440D6-1747-31FE-773C-11C42D028658}"/>
          </ac:spMkLst>
        </pc:spChg>
        <pc:spChg chg="del mod">
          <ac:chgData name="Nicolás Rodríguez Uribe" userId="743eddab-4d2c-4c93-bdc4-e21608900313" providerId="ADAL" clId="{2711FF5A-645F-4266-8828-D3B0F76E9CC8}" dt="2024-08-26T10:45:04.963" v="881" actId="478"/>
          <ac:spMkLst>
            <pc:docMk/>
            <pc:sldMk cId="2033702433" sldId="281"/>
            <ac:spMk id="4" creationId="{EC7282F1-25B7-6A2B-F234-CA687E2D4AE7}"/>
          </ac:spMkLst>
        </pc:spChg>
        <pc:spChg chg="mod ord">
          <ac:chgData name="Nicolás Rodríguez Uribe" userId="743eddab-4d2c-4c93-bdc4-e21608900313" providerId="ADAL" clId="{2711FF5A-645F-4266-8828-D3B0F76E9CC8}" dt="2024-08-26T10:49:10.137" v="916" actId="20577"/>
          <ac:spMkLst>
            <pc:docMk/>
            <pc:sldMk cId="2033702433" sldId="281"/>
            <ac:spMk id="5" creationId="{CA4367EF-420F-8AB9-B445-DF046B536613}"/>
          </ac:spMkLst>
        </pc:spChg>
        <pc:spChg chg="add del">
          <ac:chgData name="Nicolás Rodríguez Uribe" userId="743eddab-4d2c-4c93-bdc4-e21608900313" providerId="ADAL" clId="{2711FF5A-645F-4266-8828-D3B0F76E9CC8}" dt="2024-08-26T10:41:54.987" v="864" actId="26606"/>
          <ac:spMkLst>
            <pc:docMk/>
            <pc:sldMk cId="2033702433" sldId="281"/>
            <ac:spMk id="2052" creationId="{2C61293E-6EBE-43EF-A52C-9BEBFD7679D4}"/>
          </ac:spMkLst>
        </pc:spChg>
        <pc:spChg chg="add del">
          <ac:chgData name="Nicolás Rodríguez Uribe" userId="743eddab-4d2c-4c93-bdc4-e21608900313" providerId="ADAL" clId="{2711FF5A-645F-4266-8828-D3B0F76E9CC8}" dt="2024-08-26T10:41:54.987" v="864" actId="26606"/>
          <ac:spMkLst>
            <pc:docMk/>
            <pc:sldMk cId="2033702433" sldId="281"/>
            <ac:spMk id="2053" creationId="{21540236-BFD5-4A9D-8840-4703E7F76825}"/>
          </ac:spMkLst>
        </pc:spChg>
        <pc:spChg chg="add del">
          <ac:chgData name="Nicolás Rodríguez Uribe" userId="743eddab-4d2c-4c93-bdc4-e21608900313" providerId="ADAL" clId="{2711FF5A-645F-4266-8828-D3B0F76E9CC8}" dt="2024-08-26T10:45:11.931" v="883" actId="26606"/>
          <ac:spMkLst>
            <pc:docMk/>
            <pc:sldMk cId="2033702433" sldId="281"/>
            <ac:spMk id="2054" creationId="{F13C74B1-5B17-4795-BED0-7140497B445A}"/>
          </ac:spMkLst>
        </pc:spChg>
        <pc:spChg chg="add del">
          <ac:chgData name="Nicolás Rodríguez Uribe" userId="743eddab-4d2c-4c93-bdc4-e21608900313" providerId="ADAL" clId="{2711FF5A-645F-4266-8828-D3B0F76E9CC8}" dt="2024-08-26T10:41:00.468" v="860" actId="26606"/>
          <ac:spMkLst>
            <pc:docMk/>
            <pc:sldMk cId="2033702433" sldId="281"/>
            <ac:spMk id="2055" creationId="{F13C74B1-5B17-4795-BED0-7140497B445A}"/>
          </ac:spMkLst>
        </pc:spChg>
        <pc:spChg chg="add del">
          <ac:chgData name="Nicolás Rodríguez Uribe" userId="743eddab-4d2c-4c93-bdc4-e21608900313" providerId="ADAL" clId="{2711FF5A-645F-4266-8828-D3B0F76E9CC8}" dt="2024-08-26T10:45:11.931" v="883" actId="26606"/>
          <ac:spMkLst>
            <pc:docMk/>
            <pc:sldMk cId="2033702433" sldId="281"/>
            <ac:spMk id="2056" creationId="{D4974D33-8DC5-464E-8C6D-BE58F0669C17}"/>
          </ac:spMkLst>
        </pc:spChg>
        <pc:spChg chg="add del">
          <ac:chgData name="Nicolás Rodríguez Uribe" userId="743eddab-4d2c-4c93-bdc4-e21608900313" providerId="ADAL" clId="{2711FF5A-645F-4266-8828-D3B0F76E9CC8}" dt="2024-08-26T10:41:00.468" v="860" actId="26606"/>
          <ac:spMkLst>
            <pc:docMk/>
            <pc:sldMk cId="2033702433" sldId="281"/>
            <ac:spMk id="2057" creationId="{D4974D33-8DC5-464E-8C6D-BE58F0669C17}"/>
          </ac:spMkLst>
        </pc:spChg>
        <pc:spChg chg="add del">
          <ac:chgData name="Nicolás Rodríguez Uribe" userId="743eddab-4d2c-4c93-bdc4-e21608900313" providerId="ADAL" clId="{2711FF5A-645F-4266-8828-D3B0F76E9CC8}" dt="2024-08-26T10:41:54.428" v="863" actId="26606"/>
          <ac:spMkLst>
            <pc:docMk/>
            <pc:sldMk cId="2033702433" sldId="281"/>
            <ac:spMk id="2058" creationId="{F13C74B1-5B17-4795-BED0-7140497B445A}"/>
          </ac:spMkLst>
        </pc:spChg>
        <pc:spChg chg="add del">
          <ac:chgData name="Nicolás Rodríguez Uribe" userId="743eddab-4d2c-4c93-bdc4-e21608900313" providerId="ADAL" clId="{2711FF5A-645F-4266-8828-D3B0F76E9CC8}" dt="2024-08-26T10:41:54.428" v="863" actId="26606"/>
          <ac:spMkLst>
            <pc:docMk/>
            <pc:sldMk cId="2033702433" sldId="281"/>
            <ac:spMk id="2060" creationId="{D4974D33-8DC5-464E-8C6D-BE58F0669C17}"/>
          </ac:spMkLst>
        </pc:spChg>
        <pc:spChg chg="add">
          <ac:chgData name="Nicolás Rodríguez Uribe" userId="743eddab-4d2c-4c93-bdc4-e21608900313" providerId="ADAL" clId="{2711FF5A-645F-4266-8828-D3B0F76E9CC8}" dt="2024-08-26T10:45:11.931" v="883" actId="26606"/>
          <ac:spMkLst>
            <pc:docMk/>
            <pc:sldMk cId="2033702433" sldId="281"/>
            <ac:spMk id="2061" creationId="{F13C74B1-5B17-4795-BED0-7140497B445A}"/>
          </ac:spMkLst>
        </pc:spChg>
        <pc:spChg chg="add">
          <ac:chgData name="Nicolás Rodríguez Uribe" userId="743eddab-4d2c-4c93-bdc4-e21608900313" providerId="ADAL" clId="{2711FF5A-645F-4266-8828-D3B0F76E9CC8}" dt="2024-08-26T10:45:11.931" v="883" actId="26606"/>
          <ac:spMkLst>
            <pc:docMk/>
            <pc:sldMk cId="2033702433" sldId="281"/>
            <ac:spMk id="2063" creationId="{D4974D33-8DC5-464E-8C6D-BE58F0669C17}"/>
          </ac:spMkLst>
        </pc:spChg>
        <pc:picChg chg="add mod">
          <ac:chgData name="Nicolás Rodríguez Uribe" userId="743eddab-4d2c-4c93-bdc4-e21608900313" providerId="ADAL" clId="{2711FF5A-645F-4266-8828-D3B0F76E9CC8}" dt="2024-08-26T10:45:11.931" v="883" actId="26606"/>
          <ac:picMkLst>
            <pc:docMk/>
            <pc:sldMk cId="2033702433" sldId="281"/>
            <ac:picMk id="6" creationId="{4DE9280D-0C79-80FD-57EF-E7F87A8670CE}"/>
          </ac:picMkLst>
        </pc:picChg>
        <pc:picChg chg="add del mod ord">
          <ac:chgData name="Nicolás Rodríguez Uribe" userId="743eddab-4d2c-4c93-bdc4-e21608900313" providerId="ADAL" clId="{2711FF5A-645F-4266-8828-D3B0F76E9CC8}" dt="2024-08-26T10:45:04.963" v="881" actId="478"/>
          <ac:picMkLst>
            <pc:docMk/>
            <pc:sldMk cId="2033702433" sldId="281"/>
            <ac:picMk id="2050" creationId="{80C6F82E-708E-61A3-A7A1-275EA943F712}"/>
          </ac:picMkLst>
        </pc:picChg>
      </pc:sldChg>
      <pc:sldChg chg="add del">
        <pc:chgData name="Nicolás Rodríguez Uribe" userId="743eddab-4d2c-4c93-bdc4-e21608900313" providerId="ADAL" clId="{2711FF5A-645F-4266-8828-D3B0F76E9CC8}" dt="2024-08-26T10:43:30.653" v="874" actId="47"/>
        <pc:sldMkLst>
          <pc:docMk/>
          <pc:sldMk cId="502788231" sldId="282"/>
        </pc:sldMkLst>
      </pc:sldChg>
    </pc:docChg>
  </pc:docChgLst>
  <pc:docChgLst>
    <pc:chgData name="Nicolás Rodríguez Uribe" userId="743eddab-4d2c-4c93-bdc4-e21608900313" providerId="ADAL" clId="{8252A1FE-E607-45F6-851F-9B6A381D038E}"/>
    <pc:docChg chg="undo custSel addSld delSld modSld sldOrd">
      <pc:chgData name="Nicolás Rodríguez Uribe" userId="743eddab-4d2c-4c93-bdc4-e21608900313" providerId="ADAL" clId="{8252A1FE-E607-45F6-851F-9B6A381D038E}" dt="2024-11-22T06:43:51.005" v="4145" actId="20577"/>
      <pc:docMkLst>
        <pc:docMk/>
      </pc:docMkLst>
      <pc:sldChg chg="modSp mod">
        <pc:chgData name="Nicolás Rodríguez Uribe" userId="743eddab-4d2c-4c93-bdc4-e21608900313" providerId="ADAL" clId="{8252A1FE-E607-45F6-851F-9B6A381D038E}" dt="2024-11-22T05:45:20.166" v="3797" actId="20577"/>
        <pc:sldMkLst>
          <pc:docMk/>
          <pc:sldMk cId="4158414998" sldId="258"/>
        </pc:sldMkLst>
        <pc:spChg chg="mod">
          <ac:chgData name="Nicolás Rodríguez Uribe" userId="743eddab-4d2c-4c93-bdc4-e21608900313" providerId="ADAL" clId="{8252A1FE-E607-45F6-851F-9B6A381D038E}" dt="2024-11-22T05:45:20.166" v="3797" actId="20577"/>
          <ac:spMkLst>
            <pc:docMk/>
            <pc:sldMk cId="4158414998" sldId="258"/>
            <ac:spMk id="5" creationId="{CA4367EF-420F-8AB9-B445-DF046B536613}"/>
          </ac:spMkLst>
        </pc:spChg>
      </pc:sldChg>
      <pc:sldChg chg="modSp mod">
        <pc:chgData name="Nicolás Rodríguez Uribe" userId="743eddab-4d2c-4c93-bdc4-e21608900313" providerId="ADAL" clId="{8252A1FE-E607-45F6-851F-9B6A381D038E}" dt="2024-11-03T12:22:24.172" v="90" actId="5793"/>
        <pc:sldMkLst>
          <pc:docMk/>
          <pc:sldMk cId="315774175" sldId="280"/>
        </pc:sldMkLst>
        <pc:spChg chg="mod">
          <ac:chgData name="Nicolás Rodríguez Uribe" userId="743eddab-4d2c-4c93-bdc4-e21608900313" providerId="ADAL" clId="{8252A1FE-E607-45F6-851F-9B6A381D038E}" dt="2024-11-03T12:22:24.172" v="90" actId="5793"/>
          <ac:spMkLst>
            <pc:docMk/>
            <pc:sldMk cId="315774175" sldId="280"/>
            <ac:spMk id="5" creationId="{CA4367EF-420F-8AB9-B445-DF046B536613}"/>
          </ac:spMkLst>
        </pc:spChg>
      </pc:sldChg>
      <pc:sldChg chg="addSp modSp add mod">
        <pc:chgData name="Nicolás Rodríguez Uribe" userId="743eddab-4d2c-4c93-bdc4-e21608900313" providerId="ADAL" clId="{8252A1FE-E607-45F6-851F-9B6A381D038E}" dt="2024-11-03T12:21:30.227" v="60" actId="1036"/>
        <pc:sldMkLst>
          <pc:docMk/>
          <pc:sldMk cId="1911021358" sldId="302"/>
        </pc:sldMkLst>
        <pc:spChg chg="add">
          <ac:chgData name="Nicolás Rodríguez Uribe" userId="743eddab-4d2c-4c93-bdc4-e21608900313" providerId="ADAL" clId="{8252A1FE-E607-45F6-851F-9B6A381D038E}" dt="2024-11-03T12:19:56.150" v="13"/>
          <ac:spMkLst>
            <pc:docMk/>
            <pc:sldMk cId="1911021358" sldId="302"/>
            <ac:spMk id="3" creationId="{52E3A4E8-E259-EB6A-555A-24C55301FE63}"/>
          </ac:spMkLst>
        </pc:spChg>
        <pc:spChg chg="mod">
          <ac:chgData name="Nicolás Rodríguez Uribe" userId="743eddab-4d2c-4c93-bdc4-e21608900313" providerId="ADAL" clId="{8252A1FE-E607-45F6-851F-9B6A381D038E}" dt="2024-11-03T12:21:30.227" v="60" actId="1036"/>
          <ac:spMkLst>
            <pc:docMk/>
            <pc:sldMk cId="1911021358" sldId="302"/>
            <ac:spMk id="5" creationId="{7BCD764E-E57F-4DF0-5889-F0C81E2EB5FC}"/>
          </ac:spMkLst>
        </pc:spChg>
      </pc:sldChg>
      <pc:sldChg chg="modSp add mod">
        <pc:chgData name="Nicolás Rodríguez Uribe" userId="743eddab-4d2c-4c93-bdc4-e21608900313" providerId="ADAL" clId="{8252A1FE-E607-45F6-851F-9B6A381D038E}" dt="2024-11-03T12:23:14.774" v="115" actId="20577"/>
        <pc:sldMkLst>
          <pc:docMk/>
          <pc:sldMk cId="3218686425" sldId="303"/>
        </pc:sldMkLst>
        <pc:spChg chg="mod">
          <ac:chgData name="Nicolás Rodríguez Uribe" userId="743eddab-4d2c-4c93-bdc4-e21608900313" providerId="ADAL" clId="{8252A1FE-E607-45F6-851F-9B6A381D038E}" dt="2024-11-03T12:23:14.774" v="115" actId="20577"/>
          <ac:spMkLst>
            <pc:docMk/>
            <pc:sldMk cId="3218686425" sldId="303"/>
            <ac:spMk id="5" creationId="{2C4B8C1D-D126-5C33-0F7E-06B2B0693DE6}"/>
          </ac:spMkLst>
        </pc:spChg>
      </pc:sldChg>
      <pc:sldChg chg="modSp add mod">
        <pc:chgData name="Nicolás Rodríguez Uribe" userId="743eddab-4d2c-4c93-bdc4-e21608900313" providerId="ADAL" clId="{8252A1FE-E607-45F6-851F-9B6A381D038E}" dt="2024-11-03T12:28:11.932" v="177" actId="20577"/>
        <pc:sldMkLst>
          <pc:docMk/>
          <pc:sldMk cId="3909458477" sldId="304"/>
        </pc:sldMkLst>
        <pc:spChg chg="mod">
          <ac:chgData name="Nicolás Rodríguez Uribe" userId="743eddab-4d2c-4c93-bdc4-e21608900313" providerId="ADAL" clId="{8252A1FE-E607-45F6-851F-9B6A381D038E}" dt="2024-11-03T12:28:11.932" v="177" actId="20577"/>
          <ac:spMkLst>
            <pc:docMk/>
            <pc:sldMk cId="3909458477" sldId="304"/>
            <ac:spMk id="5" creationId="{795C86B3-7D67-929C-C75B-42F3CA88CCC2}"/>
          </ac:spMkLst>
        </pc:spChg>
      </pc:sldChg>
      <pc:sldChg chg="addSp modSp add mod">
        <pc:chgData name="Nicolás Rodríguez Uribe" userId="743eddab-4d2c-4c93-bdc4-e21608900313" providerId="ADAL" clId="{8252A1FE-E607-45F6-851F-9B6A381D038E}" dt="2024-11-03T12:34:36.596" v="231" actId="1036"/>
        <pc:sldMkLst>
          <pc:docMk/>
          <pc:sldMk cId="3267873439" sldId="305"/>
        </pc:sldMkLst>
        <pc:spChg chg="add">
          <ac:chgData name="Nicolás Rodríguez Uribe" userId="743eddab-4d2c-4c93-bdc4-e21608900313" providerId="ADAL" clId="{8252A1FE-E607-45F6-851F-9B6A381D038E}" dt="2024-11-03T12:31:54.885" v="179"/>
          <ac:spMkLst>
            <pc:docMk/>
            <pc:sldMk cId="3267873439" sldId="305"/>
            <ac:spMk id="3" creationId="{3CC148A2-4AE3-FC5F-5EA2-6AFF98FC8260}"/>
          </ac:spMkLst>
        </pc:spChg>
        <pc:spChg chg="mod">
          <ac:chgData name="Nicolás Rodríguez Uribe" userId="743eddab-4d2c-4c93-bdc4-e21608900313" providerId="ADAL" clId="{8252A1FE-E607-45F6-851F-9B6A381D038E}" dt="2024-11-03T12:34:36.596" v="231" actId="1036"/>
          <ac:spMkLst>
            <pc:docMk/>
            <pc:sldMk cId="3267873439" sldId="305"/>
            <ac:spMk id="5" creationId="{D803F1E2-BC3F-655B-242C-619EE2397AEB}"/>
          </ac:spMkLst>
        </pc:spChg>
      </pc:sldChg>
      <pc:sldChg chg="addSp modSp add mod">
        <pc:chgData name="Nicolás Rodríguez Uribe" userId="743eddab-4d2c-4c93-bdc4-e21608900313" providerId="ADAL" clId="{8252A1FE-E607-45F6-851F-9B6A381D038E}" dt="2024-11-03T15:25:05.926" v="253" actId="6549"/>
        <pc:sldMkLst>
          <pc:docMk/>
          <pc:sldMk cId="3987778376" sldId="306"/>
        </pc:sldMkLst>
        <pc:spChg chg="add">
          <ac:chgData name="Nicolás Rodríguez Uribe" userId="743eddab-4d2c-4c93-bdc4-e21608900313" providerId="ADAL" clId="{8252A1FE-E607-45F6-851F-9B6A381D038E}" dt="2024-11-03T15:23:34.394" v="241"/>
          <ac:spMkLst>
            <pc:docMk/>
            <pc:sldMk cId="3987778376" sldId="306"/>
            <ac:spMk id="3" creationId="{B3E1A643-BE8D-2FF5-0521-6145DF3FBEAE}"/>
          </ac:spMkLst>
        </pc:spChg>
        <pc:spChg chg="mod">
          <ac:chgData name="Nicolás Rodríguez Uribe" userId="743eddab-4d2c-4c93-bdc4-e21608900313" providerId="ADAL" clId="{8252A1FE-E607-45F6-851F-9B6A381D038E}" dt="2024-11-03T15:25:05.926" v="253" actId="6549"/>
          <ac:spMkLst>
            <pc:docMk/>
            <pc:sldMk cId="3987778376" sldId="306"/>
            <ac:spMk id="5" creationId="{6527CFF0-6259-A74A-A22B-781F4CED2022}"/>
          </ac:spMkLst>
        </pc:spChg>
      </pc:sldChg>
      <pc:sldChg chg="modSp add mod">
        <pc:chgData name="Nicolás Rodríguez Uribe" userId="743eddab-4d2c-4c93-bdc4-e21608900313" providerId="ADAL" clId="{8252A1FE-E607-45F6-851F-9B6A381D038E}" dt="2024-11-03T15:26:05.933" v="269" actId="20577"/>
        <pc:sldMkLst>
          <pc:docMk/>
          <pc:sldMk cId="1588419825" sldId="307"/>
        </pc:sldMkLst>
        <pc:spChg chg="mod">
          <ac:chgData name="Nicolás Rodríguez Uribe" userId="743eddab-4d2c-4c93-bdc4-e21608900313" providerId="ADAL" clId="{8252A1FE-E607-45F6-851F-9B6A381D038E}" dt="2024-11-03T15:26:05.933" v="269" actId="20577"/>
          <ac:spMkLst>
            <pc:docMk/>
            <pc:sldMk cId="1588419825" sldId="307"/>
            <ac:spMk id="5" creationId="{C63532B9-A88D-90BB-2C86-697DD4F6B300}"/>
          </ac:spMkLst>
        </pc:spChg>
      </pc:sldChg>
      <pc:sldChg chg="modSp add del mod">
        <pc:chgData name="Nicolás Rodríguez Uribe" userId="743eddab-4d2c-4c93-bdc4-e21608900313" providerId="ADAL" clId="{8252A1FE-E607-45F6-851F-9B6A381D038E}" dt="2024-11-03T15:25:47.304" v="263" actId="47"/>
        <pc:sldMkLst>
          <pc:docMk/>
          <pc:sldMk cId="3639088444" sldId="307"/>
        </pc:sldMkLst>
        <pc:spChg chg="mod">
          <ac:chgData name="Nicolás Rodríguez Uribe" userId="743eddab-4d2c-4c93-bdc4-e21608900313" providerId="ADAL" clId="{8252A1FE-E607-45F6-851F-9B6A381D038E}" dt="2024-11-03T15:25:43.810" v="262" actId="6549"/>
          <ac:spMkLst>
            <pc:docMk/>
            <pc:sldMk cId="3639088444" sldId="307"/>
            <ac:spMk id="5" creationId="{361E315D-1A22-F3E0-8A65-54A996C1C9BC}"/>
          </ac:spMkLst>
        </pc:spChg>
      </pc:sldChg>
      <pc:sldChg chg="modSp add mod">
        <pc:chgData name="Nicolás Rodríguez Uribe" userId="743eddab-4d2c-4c93-bdc4-e21608900313" providerId="ADAL" clId="{8252A1FE-E607-45F6-851F-9B6A381D038E}" dt="2024-11-03T15:27:51.672" v="318" actId="113"/>
        <pc:sldMkLst>
          <pc:docMk/>
          <pc:sldMk cId="1750466676" sldId="308"/>
        </pc:sldMkLst>
        <pc:spChg chg="mod">
          <ac:chgData name="Nicolás Rodríguez Uribe" userId="743eddab-4d2c-4c93-bdc4-e21608900313" providerId="ADAL" clId="{8252A1FE-E607-45F6-851F-9B6A381D038E}" dt="2024-11-03T15:27:51.672" v="318" actId="113"/>
          <ac:spMkLst>
            <pc:docMk/>
            <pc:sldMk cId="1750466676" sldId="308"/>
            <ac:spMk id="5" creationId="{2B667DB9-CCFA-28C0-81E5-D383236CC0E6}"/>
          </ac:spMkLst>
        </pc:spChg>
      </pc:sldChg>
      <pc:sldChg chg="modSp add mod">
        <pc:chgData name="Nicolás Rodríguez Uribe" userId="743eddab-4d2c-4c93-bdc4-e21608900313" providerId="ADAL" clId="{8252A1FE-E607-45F6-851F-9B6A381D038E}" dt="2024-11-03T15:59:33.804" v="497" actId="1036"/>
        <pc:sldMkLst>
          <pc:docMk/>
          <pc:sldMk cId="4167751800" sldId="309"/>
        </pc:sldMkLst>
        <pc:spChg chg="mod">
          <ac:chgData name="Nicolás Rodríguez Uribe" userId="743eddab-4d2c-4c93-bdc4-e21608900313" providerId="ADAL" clId="{8252A1FE-E607-45F6-851F-9B6A381D038E}" dt="2024-11-03T15:31:09.387" v="366" actId="20577"/>
          <ac:spMkLst>
            <pc:docMk/>
            <pc:sldMk cId="4167751800" sldId="309"/>
            <ac:spMk id="4" creationId="{8A505250-A19E-BA77-5877-DAB4BA376F67}"/>
          </ac:spMkLst>
        </pc:spChg>
        <pc:spChg chg="mod">
          <ac:chgData name="Nicolás Rodríguez Uribe" userId="743eddab-4d2c-4c93-bdc4-e21608900313" providerId="ADAL" clId="{8252A1FE-E607-45F6-851F-9B6A381D038E}" dt="2024-11-03T15:59:33.804" v="497" actId="1036"/>
          <ac:spMkLst>
            <pc:docMk/>
            <pc:sldMk cId="4167751800" sldId="309"/>
            <ac:spMk id="5" creationId="{7DE2509B-3EBB-7F5D-54C5-204DD8AFE7B9}"/>
          </ac:spMkLst>
        </pc:spChg>
      </pc:sldChg>
      <pc:sldChg chg="modSp add mod">
        <pc:chgData name="Nicolás Rodríguez Uribe" userId="743eddab-4d2c-4c93-bdc4-e21608900313" providerId="ADAL" clId="{8252A1FE-E607-45F6-851F-9B6A381D038E}" dt="2024-11-03T15:52:44.818" v="476" actId="1036"/>
        <pc:sldMkLst>
          <pc:docMk/>
          <pc:sldMk cId="4212629895" sldId="310"/>
        </pc:sldMkLst>
        <pc:spChg chg="mod">
          <ac:chgData name="Nicolás Rodríguez Uribe" userId="743eddab-4d2c-4c93-bdc4-e21608900313" providerId="ADAL" clId="{8252A1FE-E607-45F6-851F-9B6A381D038E}" dt="2024-11-03T15:52:44.818" v="476" actId="1036"/>
          <ac:spMkLst>
            <pc:docMk/>
            <pc:sldMk cId="4212629895" sldId="310"/>
            <ac:spMk id="5" creationId="{E98F36D2-18C2-31F2-DD5D-E4A4833B3DDC}"/>
          </ac:spMkLst>
        </pc:spChg>
      </pc:sldChg>
      <pc:sldChg chg="modSp add mod">
        <pc:chgData name="Nicolás Rodríguez Uribe" userId="743eddab-4d2c-4c93-bdc4-e21608900313" providerId="ADAL" clId="{8252A1FE-E607-45F6-851F-9B6A381D038E}" dt="2024-11-03T16:03:57.928" v="533" actId="20577"/>
        <pc:sldMkLst>
          <pc:docMk/>
          <pc:sldMk cId="1170760261" sldId="311"/>
        </pc:sldMkLst>
        <pc:spChg chg="mod">
          <ac:chgData name="Nicolás Rodríguez Uribe" userId="743eddab-4d2c-4c93-bdc4-e21608900313" providerId="ADAL" clId="{8252A1FE-E607-45F6-851F-9B6A381D038E}" dt="2024-11-03T16:03:57.928" v="533" actId="20577"/>
          <ac:spMkLst>
            <pc:docMk/>
            <pc:sldMk cId="1170760261" sldId="311"/>
            <ac:spMk id="5" creationId="{8643569C-2E77-593A-2C4D-A9E599A088B3}"/>
          </ac:spMkLst>
        </pc:spChg>
      </pc:sldChg>
      <pc:sldChg chg="modSp add mod">
        <pc:chgData name="Nicolás Rodríguez Uribe" userId="743eddab-4d2c-4c93-bdc4-e21608900313" providerId="ADAL" clId="{8252A1FE-E607-45F6-851F-9B6A381D038E}" dt="2024-11-03T16:07:55.124" v="577" actId="20577"/>
        <pc:sldMkLst>
          <pc:docMk/>
          <pc:sldMk cId="217027611" sldId="312"/>
        </pc:sldMkLst>
        <pc:spChg chg="mod">
          <ac:chgData name="Nicolás Rodríguez Uribe" userId="743eddab-4d2c-4c93-bdc4-e21608900313" providerId="ADAL" clId="{8252A1FE-E607-45F6-851F-9B6A381D038E}" dt="2024-11-03T16:07:55.124" v="577" actId="20577"/>
          <ac:spMkLst>
            <pc:docMk/>
            <pc:sldMk cId="217027611" sldId="312"/>
            <ac:spMk id="5" creationId="{3DB8612C-742C-4E83-BD64-3B2369A2B049}"/>
          </ac:spMkLst>
        </pc:spChg>
      </pc:sldChg>
      <pc:sldChg chg="modSp add mod">
        <pc:chgData name="Nicolás Rodríguez Uribe" userId="743eddab-4d2c-4c93-bdc4-e21608900313" providerId="ADAL" clId="{8252A1FE-E607-45F6-851F-9B6A381D038E}" dt="2024-11-03T19:47:48.492" v="665" actId="5793"/>
        <pc:sldMkLst>
          <pc:docMk/>
          <pc:sldMk cId="2779766846" sldId="313"/>
        </pc:sldMkLst>
        <pc:spChg chg="mod">
          <ac:chgData name="Nicolás Rodríguez Uribe" userId="743eddab-4d2c-4c93-bdc4-e21608900313" providerId="ADAL" clId="{8252A1FE-E607-45F6-851F-9B6A381D038E}" dt="2024-11-03T19:46:33.587" v="623" actId="20577"/>
          <ac:spMkLst>
            <pc:docMk/>
            <pc:sldMk cId="2779766846" sldId="313"/>
            <ac:spMk id="4" creationId="{292E355B-4ECB-E08F-D5E9-1871D2FD82DF}"/>
          </ac:spMkLst>
        </pc:spChg>
        <pc:spChg chg="mod">
          <ac:chgData name="Nicolás Rodríguez Uribe" userId="743eddab-4d2c-4c93-bdc4-e21608900313" providerId="ADAL" clId="{8252A1FE-E607-45F6-851F-9B6A381D038E}" dt="2024-11-03T19:47:48.492" v="665" actId="5793"/>
          <ac:spMkLst>
            <pc:docMk/>
            <pc:sldMk cId="2779766846" sldId="313"/>
            <ac:spMk id="5" creationId="{A3A451B4-3AF1-65B2-A38B-92CA57121933}"/>
          </ac:spMkLst>
        </pc:spChg>
      </pc:sldChg>
      <pc:sldChg chg="modSp add mod">
        <pc:chgData name="Nicolás Rodríguez Uribe" userId="743eddab-4d2c-4c93-bdc4-e21608900313" providerId="ADAL" clId="{8252A1FE-E607-45F6-851F-9B6A381D038E}" dt="2024-11-03T19:48:15.118" v="671" actId="255"/>
        <pc:sldMkLst>
          <pc:docMk/>
          <pc:sldMk cId="985768485" sldId="314"/>
        </pc:sldMkLst>
        <pc:spChg chg="mod">
          <ac:chgData name="Nicolás Rodríguez Uribe" userId="743eddab-4d2c-4c93-bdc4-e21608900313" providerId="ADAL" clId="{8252A1FE-E607-45F6-851F-9B6A381D038E}" dt="2024-11-03T19:48:15.118" v="671" actId="255"/>
          <ac:spMkLst>
            <pc:docMk/>
            <pc:sldMk cId="985768485" sldId="314"/>
            <ac:spMk id="5" creationId="{DD4FA1DB-F9B9-D1B0-314F-6217A7D7181C}"/>
          </ac:spMkLst>
        </pc:spChg>
      </pc:sldChg>
      <pc:sldChg chg="modSp add mod">
        <pc:chgData name="Nicolás Rodríguez Uribe" userId="743eddab-4d2c-4c93-bdc4-e21608900313" providerId="ADAL" clId="{8252A1FE-E607-45F6-851F-9B6A381D038E}" dt="2024-11-03T19:55:22.732" v="698" actId="113"/>
        <pc:sldMkLst>
          <pc:docMk/>
          <pc:sldMk cId="3017410479" sldId="315"/>
        </pc:sldMkLst>
        <pc:spChg chg="mod">
          <ac:chgData name="Nicolás Rodríguez Uribe" userId="743eddab-4d2c-4c93-bdc4-e21608900313" providerId="ADAL" clId="{8252A1FE-E607-45F6-851F-9B6A381D038E}" dt="2024-11-03T19:55:22.732" v="698" actId="113"/>
          <ac:spMkLst>
            <pc:docMk/>
            <pc:sldMk cId="3017410479" sldId="315"/>
            <ac:spMk id="5" creationId="{E5383463-A0A4-50D4-979A-B9580DC2DAF0}"/>
          </ac:spMkLst>
        </pc:spChg>
      </pc:sldChg>
      <pc:sldChg chg="modSp add mod">
        <pc:chgData name="Nicolás Rodríguez Uribe" userId="743eddab-4d2c-4c93-bdc4-e21608900313" providerId="ADAL" clId="{8252A1FE-E607-45F6-851F-9B6A381D038E}" dt="2024-11-03T20:05:47.502" v="728" actId="5793"/>
        <pc:sldMkLst>
          <pc:docMk/>
          <pc:sldMk cId="2238714505" sldId="316"/>
        </pc:sldMkLst>
        <pc:spChg chg="mod">
          <ac:chgData name="Nicolás Rodríguez Uribe" userId="743eddab-4d2c-4c93-bdc4-e21608900313" providerId="ADAL" clId="{8252A1FE-E607-45F6-851F-9B6A381D038E}" dt="2024-11-03T20:05:47.502" v="728" actId="5793"/>
          <ac:spMkLst>
            <pc:docMk/>
            <pc:sldMk cId="2238714505" sldId="316"/>
            <ac:spMk id="5" creationId="{B575F863-FDD3-8BAD-B164-60C7B7BAD442}"/>
          </ac:spMkLst>
        </pc:spChg>
      </pc:sldChg>
      <pc:sldChg chg="modSp add mod">
        <pc:chgData name="Nicolás Rodríguez Uribe" userId="743eddab-4d2c-4c93-bdc4-e21608900313" providerId="ADAL" clId="{8252A1FE-E607-45F6-851F-9B6A381D038E}" dt="2024-11-03T20:12:57.728" v="780" actId="20577"/>
        <pc:sldMkLst>
          <pc:docMk/>
          <pc:sldMk cId="1567675618" sldId="317"/>
        </pc:sldMkLst>
        <pc:spChg chg="mod">
          <ac:chgData name="Nicolás Rodríguez Uribe" userId="743eddab-4d2c-4c93-bdc4-e21608900313" providerId="ADAL" clId="{8252A1FE-E607-45F6-851F-9B6A381D038E}" dt="2024-11-03T20:12:57.728" v="780" actId="20577"/>
          <ac:spMkLst>
            <pc:docMk/>
            <pc:sldMk cId="1567675618" sldId="317"/>
            <ac:spMk id="5" creationId="{4985D54E-9643-BC6E-6794-144B00EBEE9C}"/>
          </ac:spMkLst>
        </pc:spChg>
      </pc:sldChg>
      <pc:sldChg chg="modSp add mod">
        <pc:chgData name="Nicolás Rodríguez Uribe" userId="743eddab-4d2c-4c93-bdc4-e21608900313" providerId="ADAL" clId="{8252A1FE-E607-45F6-851F-9B6A381D038E}" dt="2024-11-03T20:27:24.175" v="830" actId="6549"/>
        <pc:sldMkLst>
          <pc:docMk/>
          <pc:sldMk cId="3415869636" sldId="318"/>
        </pc:sldMkLst>
        <pc:spChg chg="mod">
          <ac:chgData name="Nicolás Rodríguez Uribe" userId="743eddab-4d2c-4c93-bdc4-e21608900313" providerId="ADAL" clId="{8252A1FE-E607-45F6-851F-9B6A381D038E}" dt="2024-11-03T20:27:24.175" v="830" actId="6549"/>
          <ac:spMkLst>
            <pc:docMk/>
            <pc:sldMk cId="3415869636" sldId="318"/>
            <ac:spMk id="5" creationId="{4FF78DBF-A0BF-1D8F-3C33-16A61639A53A}"/>
          </ac:spMkLst>
        </pc:spChg>
      </pc:sldChg>
      <pc:sldChg chg="addSp modSp add mod">
        <pc:chgData name="Nicolás Rodríguez Uribe" userId="743eddab-4d2c-4c93-bdc4-e21608900313" providerId="ADAL" clId="{8252A1FE-E607-45F6-851F-9B6A381D038E}" dt="2024-11-03T20:39:12.358" v="890" actId="20577"/>
        <pc:sldMkLst>
          <pc:docMk/>
          <pc:sldMk cId="3478530309" sldId="319"/>
        </pc:sldMkLst>
        <pc:spChg chg="add">
          <ac:chgData name="Nicolás Rodríguez Uribe" userId="743eddab-4d2c-4c93-bdc4-e21608900313" providerId="ADAL" clId="{8252A1FE-E607-45F6-851F-9B6A381D038E}" dt="2024-11-03T20:30:55.674" v="878"/>
          <ac:spMkLst>
            <pc:docMk/>
            <pc:sldMk cId="3478530309" sldId="319"/>
            <ac:spMk id="3" creationId="{CA6C3D79-79EB-246E-5C7A-8A907815BAA2}"/>
          </ac:spMkLst>
        </pc:spChg>
        <pc:spChg chg="mod">
          <ac:chgData name="Nicolás Rodríguez Uribe" userId="743eddab-4d2c-4c93-bdc4-e21608900313" providerId="ADAL" clId="{8252A1FE-E607-45F6-851F-9B6A381D038E}" dt="2024-11-03T20:39:12.358" v="890" actId="20577"/>
          <ac:spMkLst>
            <pc:docMk/>
            <pc:sldMk cId="3478530309" sldId="319"/>
            <ac:spMk id="5" creationId="{FC980221-2D31-05EE-B9EE-47295B57CEF7}"/>
          </ac:spMkLst>
        </pc:spChg>
        <pc:spChg chg="add">
          <ac:chgData name="Nicolás Rodríguez Uribe" userId="743eddab-4d2c-4c93-bdc4-e21608900313" providerId="ADAL" clId="{8252A1FE-E607-45F6-851F-9B6A381D038E}" dt="2024-11-03T20:31:02.254" v="881"/>
          <ac:spMkLst>
            <pc:docMk/>
            <pc:sldMk cId="3478530309" sldId="319"/>
            <ac:spMk id="6" creationId="{FD34495C-3EAD-5827-376E-384B7464EEF7}"/>
          </ac:spMkLst>
        </pc:spChg>
      </pc:sldChg>
      <pc:sldChg chg="add">
        <pc:chgData name="Nicolás Rodríguez Uribe" userId="743eddab-4d2c-4c93-bdc4-e21608900313" providerId="ADAL" clId="{8252A1FE-E607-45F6-851F-9B6A381D038E}" dt="2024-11-03T20:39:16.579" v="891" actId="2890"/>
        <pc:sldMkLst>
          <pc:docMk/>
          <pc:sldMk cId="2006203631" sldId="320"/>
        </pc:sldMkLst>
      </pc:sldChg>
      <pc:sldChg chg="addSp modSp add mod">
        <pc:chgData name="Nicolás Rodríguez Uribe" userId="743eddab-4d2c-4c93-bdc4-e21608900313" providerId="ADAL" clId="{8252A1FE-E607-45F6-851F-9B6A381D038E}" dt="2024-11-03T20:55:53.333" v="975" actId="1076"/>
        <pc:sldMkLst>
          <pc:docMk/>
          <pc:sldMk cId="1273050188" sldId="321"/>
        </pc:sldMkLst>
        <pc:spChg chg="mod">
          <ac:chgData name="Nicolás Rodríguez Uribe" userId="743eddab-4d2c-4c93-bdc4-e21608900313" providerId="ADAL" clId="{8252A1FE-E607-45F6-851F-9B6A381D038E}" dt="2024-11-03T20:39:50.166" v="907" actId="20577"/>
          <ac:spMkLst>
            <pc:docMk/>
            <pc:sldMk cId="1273050188" sldId="321"/>
            <ac:spMk id="4" creationId="{C94001D8-4BF6-19FF-00A3-7B4C385CED34}"/>
          </ac:spMkLst>
        </pc:spChg>
        <pc:spChg chg="mod">
          <ac:chgData name="Nicolás Rodríguez Uribe" userId="743eddab-4d2c-4c93-bdc4-e21608900313" providerId="ADAL" clId="{8252A1FE-E607-45F6-851F-9B6A381D038E}" dt="2024-11-03T20:55:53.333" v="975" actId="1076"/>
          <ac:spMkLst>
            <pc:docMk/>
            <pc:sldMk cId="1273050188" sldId="321"/>
            <ac:spMk id="5" creationId="{FE6D117F-B51D-BB2B-7E0C-1A8F5E07F2BE}"/>
          </ac:spMkLst>
        </pc:spChg>
        <pc:picChg chg="add mod ord">
          <ac:chgData name="Nicolás Rodríguez Uribe" userId="743eddab-4d2c-4c93-bdc4-e21608900313" providerId="ADAL" clId="{8252A1FE-E607-45F6-851F-9B6A381D038E}" dt="2024-11-03T20:54:45.241" v="961" actId="167"/>
          <ac:picMkLst>
            <pc:docMk/>
            <pc:sldMk cId="1273050188" sldId="321"/>
            <ac:picMk id="6" creationId="{2A9A8E0B-032A-956F-EC08-1DD3099BB7AD}"/>
          </ac:picMkLst>
        </pc:picChg>
      </pc:sldChg>
      <pc:sldChg chg="modSp add mod">
        <pc:chgData name="Nicolás Rodríguez Uribe" userId="743eddab-4d2c-4c93-bdc4-e21608900313" providerId="ADAL" clId="{8252A1FE-E607-45F6-851F-9B6A381D038E}" dt="2024-11-03T20:46:41.469" v="953" actId="255"/>
        <pc:sldMkLst>
          <pc:docMk/>
          <pc:sldMk cId="540950512" sldId="322"/>
        </pc:sldMkLst>
        <pc:spChg chg="mod">
          <ac:chgData name="Nicolás Rodríguez Uribe" userId="743eddab-4d2c-4c93-bdc4-e21608900313" providerId="ADAL" clId="{8252A1FE-E607-45F6-851F-9B6A381D038E}" dt="2024-11-03T20:46:41.469" v="953" actId="255"/>
          <ac:spMkLst>
            <pc:docMk/>
            <pc:sldMk cId="540950512" sldId="322"/>
            <ac:spMk id="5" creationId="{09246CE1-32A1-5928-94CB-A93B67F2B6D7}"/>
          </ac:spMkLst>
        </pc:spChg>
      </pc:sldChg>
      <pc:sldChg chg="modSp add del mod">
        <pc:chgData name="Nicolás Rodríguez Uribe" userId="743eddab-4d2c-4c93-bdc4-e21608900313" providerId="ADAL" clId="{8252A1FE-E607-45F6-851F-9B6A381D038E}" dt="2024-11-03T21:07:17.874" v="1262" actId="47"/>
        <pc:sldMkLst>
          <pc:docMk/>
          <pc:sldMk cId="1986032109" sldId="323"/>
        </pc:sldMkLst>
        <pc:spChg chg="mod">
          <ac:chgData name="Nicolás Rodríguez Uribe" userId="743eddab-4d2c-4c93-bdc4-e21608900313" providerId="ADAL" clId="{8252A1FE-E607-45F6-851F-9B6A381D038E}" dt="2024-11-03T21:07:03.031" v="1260" actId="6549"/>
          <ac:spMkLst>
            <pc:docMk/>
            <pc:sldMk cId="1986032109" sldId="323"/>
            <ac:spMk id="5" creationId="{06596CEA-65A3-B52B-E55B-BCC3357115B4}"/>
          </ac:spMkLst>
        </pc:spChg>
      </pc:sldChg>
      <pc:sldChg chg="add ord">
        <pc:chgData name="Nicolás Rodríguez Uribe" userId="743eddab-4d2c-4c93-bdc4-e21608900313" providerId="ADAL" clId="{8252A1FE-E607-45F6-851F-9B6A381D038E}" dt="2024-11-03T21:04:06.781" v="1200"/>
        <pc:sldMkLst>
          <pc:docMk/>
          <pc:sldMk cId="3715330894" sldId="324"/>
        </pc:sldMkLst>
      </pc:sldChg>
      <pc:sldChg chg="modSp add mod">
        <pc:chgData name="Nicolás Rodríguez Uribe" userId="743eddab-4d2c-4c93-bdc4-e21608900313" providerId="ADAL" clId="{8252A1FE-E607-45F6-851F-9B6A381D038E}" dt="2024-11-03T21:07:28.171" v="1268" actId="20577"/>
        <pc:sldMkLst>
          <pc:docMk/>
          <pc:sldMk cId="1257595912" sldId="325"/>
        </pc:sldMkLst>
        <pc:spChg chg="mod">
          <ac:chgData name="Nicolás Rodríguez Uribe" userId="743eddab-4d2c-4c93-bdc4-e21608900313" providerId="ADAL" clId="{8252A1FE-E607-45F6-851F-9B6A381D038E}" dt="2024-11-03T21:07:28.171" v="1268" actId="20577"/>
          <ac:spMkLst>
            <pc:docMk/>
            <pc:sldMk cId="1257595912" sldId="325"/>
            <ac:spMk id="5" creationId="{4783A2A9-5B48-1C41-72D4-23013EB5CB52}"/>
          </ac:spMkLst>
        </pc:spChg>
      </pc:sldChg>
      <pc:sldChg chg="modSp add mod">
        <pc:chgData name="Nicolás Rodríguez Uribe" userId="743eddab-4d2c-4c93-bdc4-e21608900313" providerId="ADAL" clId="{8252A1FE-E607-45F6-851F-9B6A381D038E}" dt="2024-11-03T21:19:50.374" v="1466" actId="20577"/>
        <pc:sldMkLst>
          <pc:docMk/>
          <pc:sldMk cId="331074815" sldId="326"/>
        </pc:sldMkLst>
        <pc:spChg chg="mod">
          <ac:chgData name="Nicolás Rodríguez Uribe" userId="743eddab-4d2c-4c93-bdc4-e21608900313" providerId="ADAL" clId="{8252A1FE-E607-45F6-851F-9B6A381D038E}" dt="2024-11-03T21:19:50.374" v="1466" actId="20577"/>
          <ac:spMkLst>
            <pc:docMk/>
            <pc:sldMk cId="331074815" sldId="326"/>
            <ac:spMk id="5" creationId="{8BF335C4-6EB1-28D6-68F9-7D3736BC5A07}"/>
          </ac:spMkLst>
        </pc:spChg>
      </pc:sldChg>
      <pc:sldChg chg="modSp add mod">
        <pc:chgData name="Nicolás Rodríguez Uribe" userId="743eddab-4d2c-4c93-bdc4-e21608900313" providerId="ADAL" clId="{8252A1FE-E607-45F6-851F-9B6A381D038E}" dt="2024-11-03T21:19:07.806" v="1465" actId="6549"/>
        <pc:sldMkLst>
          <pc:docMk/>
          <pc:sldMk cId="1692037148" sldId="327"/>
        </pc:sldMkLst>
        <pc:spChg chg="mod">
          <ac:chgData name="Nicolás Rodríguez Uribe" userId="743eddab-4d2c-4c93-bdc4-e21608900313" providerId="ADAL" clId="{8252A1FE-E607-45F6-851F-9B6A381D038E}" dt="2024-11-03T21:19:07.806" v="1465" actId="6549"/>
          <ac:spMkLst>
            <pc:docMk/>
            <pc:sldMk cId="1692037148" sldId="327"/>
            <ac:spMk id="5" creationId="{4F179E2D-6D49-179D-1063-4367D450C110}"/>
          </ac:spMkLst>
        </pc:spChg>
      </pc:sldChg>
      <pc:sldChg chg="addSp modSp add mod">
        <pc:chgData name="Nicolás Rodríguez Uribe" userId="743eddab-4d2c-4c93-bdc4-e21608900313" providerId="ADAL" clId="{8252A1FE-E607-45F6-851F-9B6A381D038E}" dt="2024-11-03T21:26:22.810" v="1481" actId="114"/>
        <pc:sldMkLst>
          <pc:docMk/>
          <pc:sldMk cId="1632430019" sldId="328"/>
        </pc:sldMkLst>
        <pc:spChg chg="add">
          <ac:chgData name="Nicolás Rodríguez Uribe" userId="743eddab-4d2c-4c93-bdc4-e21608900313" providerId="ADAL" clId="{8252A1FE-E607-45F6-851F-9B6A381D038E}" dt="2024-11-03T21:25:44.370" v="1470"/>
          <ac:spMkLst>
            <pc:docMk/>
            <pc:sldMk cId="1632430019" sldId="328"/>
            <ac:spMk id="3" creationId="{81A59E6F-A8FC-2F45-B954-FFB88EE37DF5}"/>
          </ac:spMkLst>
        </pc:spChg>
        <pc:spChg chg="mod">
          <ac:chgData name="Nicolás Rodríguez Uribe" userId="743eddab-4d2c-4c93-bdc4-e21608900313" providerId="ADAL" clId="{8252A1FE-E607-45F6-851F-9B6A381D038E}" dt="2024-11-03T21:26:22.810" v="1481" actId="114"/>
          <ac:spMkLst>
            <pc:docMk/>
            <pc:sldMk cId="1632430019" sldId="328"/>
            <ac:spMk id="5" creationId="{FC8B5606-9F23-3810-EBC9-44914B5B87C4}"/>
          </ac:spMkLst>
        </pc:spChg>
      </pc:sldChg>
      <pc:sldChg chg="modSp add mod">
        <pc:chgData name="Nicolás Rodríguez Uribe" userId="743eddab-4d2c-4c93-bdc4-e21608900313" providerId="ADAL" clId="{8252A1FE-E607-45F6-851F-9B6A381D038E}" dt="2024-11-03T21:39:59.179" v="1642" actId="6549"/>
        <pc:sldMkLst>
          <pc:docMk/>
          <pc:sldMk cId="189562143" sldId="329"/>
        </pc:sldMkLst>
        <pc:spChg chg="mod">
          <ac:chgData name="Nicolás Rodríguez Uribe" userId="743eddab-4d2c-4c93-bdc4-e21608900313" providerId="ADAL" clId="{8252A1FE-E607-45F6-851F-9B6A381D038E}" dt="2024-11-03T21:39:59.179" v="1642" actId="6549"/>
          <ac:spMkLst>
            <pc:docMk/>
            <pc:sldMk cId="189562143" sldId="329"/>
            <ac:spMk id="5" creationId="{0C2C1B62-9F81-3A08-89AB-7B968F549F76}"/>
          </ac:spMkLst>
        </pc:spChg>
      </pc:sldChg>
      <pc:sldChg chg="modSp add mod">
        <pc:chgData name="Nicolás Rodríguez Uribe" userId="743eddab-4d2c-4c93-bdc4-e21608900313" providerId="ADAL" clId="{8252A1FE-E607-45F6-851F-9B6A381D038E}" dt="2024-11-03T21:43:12.468" v="1699" actId="12"/>
        <pc:sldMkLst>
          <pc:docMk/>
          <pc:sldMk cId="2102192109" sldId="330"/>
        </pc:sldMkLst>
        <pc:spChg chg="mod">
          <ac:chgData name="Nicolás Rodríguez Uribe" userId="743eddab-4d2c-4c93-bdc4-e21608900313" providerId="ADAL" clId="{8252A1FE-E607-45F6-851F-9B6A381D038E}" dt="2024-11-03T21:43:12.468" v="1699" actId="12"/>
          <ac:spMkLst>
            <pc:docMk/>
            <pc:sldMk cId="2102192109" sldId="330"/>
            <ac:spMk id="5" creationId="{B904E9AA-D620-0196-8C5F-DB41813088C2}"/>
          </ac:spMkLst>
        </pc:spChg>
      </pc:sldChg>
      <pc:sldChg chg="modSp">
        <pc:chgData name="Nicolás Rodríguez Uribe" userId="743eddab-4d2c-4c93-bdc4-e21608900313" providerId="ADAL" clId="{8252A1FE-E607-45F6-851F-9B6A381D038E}" dt="2024-11-10T20:45:58.023" v="2645" actId="20577"/>
        <pc:sldMkLst>
          <pc:docMk/>
          <pc:sldMk cId="3785311002" sldId="344"/>
        </pc:sldMkLst>
        <pc:spChg chg="mod">
          <ac:chgData name="Nicolás Rodríguez Uribe" userId="743eddab-4d2c-4c93-bdc4-e21608900313" providerId="ADAL" clId="{8252A1FE-E607-45F6-851F-9B6A381D038E}" dt="2024-11-10T20:45:58.023" v="2645" actId="20577"/>
          <ac:spMkLst>
            <pc:docMk/>
            <pc:sldMk cId="3785311002" sldId="344"/>
            <ac:spMk id="5" creationId="{F1204EA5-F11F-5C18-105F-0CF2ED7DA82F}"/>
          </ac:spMkLst>
        </pc:spChg>
      </pc:sldChg>
      <pc:sldChg chg="addSp modSp add mod">
        <pc:chgData name="Nicolás Rodríguez Uribe" userId="743eddab-4d2c-4c93-bdc4-e21608900313" providerId="ADAL" clId="{8252A1FE-E607-45F6-851F-9B6A381D038E}" dt="2024-11-10T15:29:31.292" v="1939" actId="20577"/>
        <pc:sldMkLst>
          <pc:docMk/>
          <pc:sldMk cId="4137963905" sldId="347"/>
        </pc:sldMkLst>
        <pc:spChg chg="add">
          <ac:chgData name="Nicolás Rodríguez Uribe" userId="743eddab-4d2c-4c93-bdc4-e21608900313" providerId="ADAL" clId="{8252A1FE-E607-45F6-851F-9B6A381D038E}" dt="2024-11-10T12:04:46.795" v="1705"/>
          <ac:spMkLst>
            <pc:docMk/>
            <pc:sldMk cId="4137963905" sldId="347"/>
            <ac:spMk id="3" creationId="{1C3631BF-263F-641A-FDF2-4F2A35943004}"/>
          </ac:spMkLst>
        </pc:spChg>
        <pc:spChg chg="mod">
          <ac:chgData name="Nicolás Rodríguez Uribe" userId="743eddab-4d2c-4c93-bdc4-e21608900313" providerId="ADAL" clId="{8252A1FE-E607-45F6-851F-9B6A381D038E}" dt="2024-11-10T15:29:31.292" v="1939" actId="20577"/>
          <ac:spMkLst>
            <pc:docMk/>
            <pc:sldMk cId="4137963905" sldId="347"/>
            <ac:spMk id="5" creationId="{B5F288F7-8206-D969-D24B-DFF6B885A275}"/>
          </ac:spMkLst>
        </pc:spChg>
        <pc:spChg chg="add">
          <ac:chgData name="Nicolás Rodríguez Uribe" userId="743eddab-4d2c-4c93-bdc4-e21608900313" providerId="ADAL" clId="{8252A1FE-E607-45F6-851F-9B6A381D038E}" dt="2024-11-10T12:05:00.375" v="1707"/>
          <ac:spMkLst>
            <pc:docMk/>
            <pc:sldMk cId="4137963905" sldId="347"/>
            <ac:spMk id="6" creationId="{233FA76A-F628-28BE-A6F3-CCCC8CAE5624}"/>
          </ac:spMkLst>
        </pc:spChg>
        <pc:spChg chg="add">
          <ac:chgData name="Nicolás Rodríguez Uribe" userId="743eddab-4d2c-4c93-bdc4-e21608900313" providerId="ADAL" clId="{8252A1FE-E607-45F6-851F-9B6A381D038E}" dt="2024-11-10T12:05:25.482" v="1710"/>
          <ac:spMkLst>
            <pc:docMk/>
            <pc:sldMk cId="4137963905" sldId="347"/>
            <ac:spMk id="7" creationId="{9363FB96-367B-0265-45EB-980E46B280EE}"/>
          </ac:spMkLst>
        </pc:spChg>
      </pc:sldChg>
      <pc:sldChg chg="modSp add mod ord">
        <pc:chgData name="Nicolás Rodríguez Uribe" userId="743eddab-4d2c-4c93-bdc4-e21608900313" providerId="ADAL" clId="{8252A1FE-E607-45F6-851F-9B6A381D038E}" dt="2024-11-10T12:15:58.153" v="1854"/>
        <pc:sldMkLst>
          <pc:docMk/>
          <pc:sldMk cId="3170502805" sldId="348"/>
        </pc:sldMkLst>
        <pc:spChg chg="mod">
          <ac:chgData name="Nicolás Rodríguez Uribe" userId="743eddab-4d2c-4c93-bdc4-e21608900313" providerId="ADAL" clId="{8252A1FE-E607-45F6-851F-9B6A381D038E}" dt="2024-11-10T12:15:42.560" v="1852" actId="20577"/>
          <ac:spMkLst>
            <pc:docMk/>
            <pc:sldMk cId="3170502805" sldId="348"/>
            <ac:spMk id="5" creationId="{6F9A189B-997D-AAB5-A3C1-125899CC53D6}"/>
          </ac:spMkLst>
        </pc:spChg>
      </pc:sldChg>
      <pc:sldChg chg="modSp add mod">
        <pc:chgData name="Nicolás Rodríguez Uribe" userId="743eddab-4d2c-4c93-bdc4-e21608900313" providerId="ADAL" clId="{8252A1FE-E607-45F6-851F-9B6A381D038E}" dt="2024-11-10T15:41:30.393" v="2009" actId="20577"/>
        <pc:sldMkLst>
          <pc:docMk/>
          <pc:sldMk cId="1060939428" sldId="349"/>
        </pc:sldMkLst>
        <pc:spChg chg="mod">
          <ac:chgData name="Nicolás Rodríguez Uribe" userId="743eddab-4d2c-4c93-bdc4-e21608900313" providerId="ADAL" clId="{8252A1FE-E607-45F6-851F-9B6A381D038E}" dt="2024-11-10T15:41:30.393" v="2009" actId="20577"/>
          <ac:spMkLst>
            <pc:docMk/>
            <pc:sldMk cId="1060939428" sldId="349"/>
            <ac:spMk id="5" creationId="{B3EF8E92-7118-749D-301A-2D83C9442CFF}"/>
          </ac:spMkLst>
        </pc:spChg>
      </pc:sldChg>
      <pc:sldChg chg="modSp add mod ord">
        <pc:chgData name="Nicolás Rodríguez Uribe" userId="743eddab-4d2c-4c93-bdc4-e21608900313" providerId="ADAL" clId="{8252A1FE-E607-45F6-851F-9B6A381D038E}" dt="2024-11-10T15:49:58.616" v="2143" actId="20577"/>
        <pc:sldMkLst>
          <pc:docMk/>
          <pc:sldMk cId="276318989" sldId="350"/>
        </pc:sldMkLst>
        <pc:spChg chg="mod">
          <ac:chgData name="Nicolás Rodríguez Uribe" userId="743eddab-4d2c-4c93-bdc4-e21608900313" providerId="ADAL" clId="{8252A1FE-E607-45F6-851F-9B6A381D038E}" dt="2024-11-10T15:49:58.616" v="2143" actId="20577"/>
          <ac:spMkLst>
            <pc:docMk/>
            <pc:sldMk cId="276318989" sldId="350"/>
            <ac:spMk id="5" creationId="{F3BADCB6-3D83-91AD-4072-1B67BEEE32DD}"/>
          </ac:spMkLst>
        </pc:spChg>
      </pc:sldChg>
      <pc:sldChg chg="modSp add mod">
        <pc:chgData name="Nicolás Rodríguez Uribe" userId="743eddab-4d2c-4c93-bdc4-e21608900313" providerId="ADAL" clId="{8252A1FE-E607-45F6-851F-9B6A381D038E}" dt="2024-11-10T19:17:11.092" v="2456" actId="6549"/>
        <pc:sldMkLst>
          <pc:docMk/>
          <pc:sldMk cId="1127142810" sldId="351"/>
        </pc:sldMkLst>
        <pc:spChg chg="mod">
          <ac:chgData name="Nicolás Rodríguez Uribe" userId="743eddab-4d2c-4c93-bdc4-e21608900313" providerId="ADAL" clId="{8252A1FE-E607-45F6-851F-9B6A381D038E}" dt="2024-11-10T19:17:11.092" v="2456" actId="6549"/>
          <ac:spMkLst>
            <pc:docMk/>
            <pc:sldMk cId="1127142810" sldId="351"/>
            <ac:spMk id="5" creationId="{2F98C82F-7D4C-1C1A-0D6A-E29DC8A84E92}"/>
          </ac:spMkLst>
        </pc:spChg>
      </pc:sldChg>
      <pc:sldChg chg="modSp add mod ord">
        <pc:chgData name="Nicolás Rodríguez Uribe" userId="743eddab-4d2c-4c93-bdc4-e21608900313" providerId="ADAL" clId="{8252A1FE-E607-45F6-851F-9B6A381D038E}" dt="2024-11-10T18:40:11.864" v="2416"/>
        <pc:sldMkLst>
          <pc:docMk/>
          <pc:sldMk cId="2446967012" sldId="352"/>
        </pc:sldMkLst>
        <pc:spChg chg="mod">
          <ac:chgData name="Nicolás Rodríguez Uribe" userId="743eddab-4d2c-4c93-bdc4-e21608900313" providerId="ADAL" clId="{8252A1FE-E607-45F6-851F-9B6A381D038E}" dt="2024-11-10T18:40:05.214" v="2414" actId="6549"/>
          <ac:spMkLst>
            <pc:docMk/>
            <pc:sldMk cId="2446967012" sldId="352"/>
            <ac:spMk id="5" creationId="{5A023BBB-96D1-3EA2-983C-3E4D56EB59C3}"/>
          </ac:spMkLst>
        </pc:spChg>
      </pc:sldChg>
      <pc:sldChg chg="modSp add mod">
        <pc:chgData name="Nicolás Rodríguez Uribe" userId="743eddab-4d2c-4c93-bdc4-e21608900313" providerId="ADAL" clId="{8252A1FE-E607-45F6-851F-9B6A381D038E}" dt="2024-11-10T20:16:44.970" v="2612" actId="20577"/>
        <pc:sldMkLst>
          <pc:docMk/>
          <pc:sldMk cId="266739322" sldId="353"/>
        </pc:sldMkLst>
        <pc:spChg chg="mod">
          <ac:chgData name="Nicolás Rodríguez Uribe" userId="743eddab-4d2c-4c93-bdc4-e21608900313" providerId="ADAL" clId="{8252A1FE-E607-45F6-851F-9B6A381D038E}" dt="2024-11-10T20:16:44.970" v="2612" actId="20577"/>
          <ac:spMkLst>
            <pc:docMk/>
            <pc:sldMk cId="266739322" sldId="353"/>
            <ac:spMk id="5" creationId="{EA27A121-8649-C97C-E526-06D96BBA5CF6}"/>
          </ac:spMkLst>
        </pc:spChg>
      </pc:sldChg>
      <pc:sldChg chg="modSp add mod">
        <pc:chgData name="Nicolás Rodríguez Uribe" userId="743eddab-4d2c-4c93-bdc4-e21608900313" providerId="ADAL" clId="{8252A1FE-E607-45F6-851F-9B6A381D038E}" dt="2024-11-10T21:00:13.402" v="2692" actId="20577"/>
        <pc:sldMkLst>
          <pc:docMk/>
          <pc:sldMk cId="2049187505" sldId="354"/>
        </pc:sldMkLst>
        <pc:spChg chg="mod">
          <ac:chgData name="Nicolás Rodríguez Uribe" userId="743eddab-4d2c-4c93-bdc4-e21608900313" providerId="ADAL" clId="{8252A1FE-E607-45F6-851F-9B6A381D038E}" dt="2024-11-10T21:00:13.402" v="2692" actId="20577"/>
          <ac:spMkLst>
            <pc:docMk/>
            <pc:sldMk cId="2049187505" sldId="354"/>
            <ac:spMk id="5" creationId="{402739C2-7E2E-A749-E7D1-6F529639CCA4}"/>
          </ac:spMkLst>
        </pc:spChg>
      </pc:sldChg>
      <pc:sldChg chg="modSp add mod">
        <pc:chgData name="Nicolás Rodríguez Uribe" userId="743eddab-4d2c-4c93-bdc4-e21608900313" providerId="ADAL" clId="{8252A1FE-E607-45F6-851F-9B6A381D038E}" dt="2024-11-10T21:07:13.873" v="2909" actId="20577"/>
        <pc:sldMkLst>
          <pc:docMk/>
          <pc:sldMk cId="598404351" sldId="355"/>
        </pc:sldMkLst>
        <pc:spChg chg="mod">
          <ac:chgData name="Nicolás Rodríguez Uribe" userId="743eddab-4d2c-4c93-bdc4-e21608900313" providerId="ADAL" clId="{8252A1FE-E607-45F6-851F-9B6A381D038E}" dt="2024-11-10T21:07:13.873" v="2909" actId="20577"/>
          <ac:spMkLst>
            <pc:docMk/>
            <pc:sldMk cId="598404351" sldId="355"/>
            <ac:spMk id="5" creationId="{3266DEE6-951F-5E69-EBF4-664E99544131}"/>
          </ac:spMkLst>
        </pc:spChg>
      </pc:sldChg>
      <pc:sldChg chg="modSp add mod">
        <pc:chgData name="Nicolás Rodríguez Uribe" userId="743eddab-4d2c-4c93-bdc4-e21608900313" providerId="ADAL" clId="{8252A1FE-E607-45F6-851F-9B6A381D038E}" dt="2024-11-10T21:23:49.063" v="2958" actId="20577"/>
        <pc:sldMkLst>
          <pc:docMk/>
          <pc:sldMk cId="2567094203" sldId="356"/>
        </pc:sldMkLst>
        <pc:spChg chg="mod">
          <ac:chgData name="Nicolás Rodríguez Uribe" userId="743eddab-4d2c-4c93-bdc4-e21608900313" providerId="ADAL" clId="{8252A1FE-E607-45F6-851F-9B6A381D038E}" dt="2024-11-10T21:23:49.063" v="2958" actId="20577"/>
          <ac:spMkLst>
            <pc:docMk/>
            <pc:sldMk cId="2567094203" sldId="356"/>
            <ac:spMk id="4" creationId="{18103DD0-DC75-6949-9D07-C1233DFAD0D2}"/>
          </ac:spMkLst>
        </pc:spChg>
      </pc:sldChg>
      <pc:sldChg chg="modSp mod">
        <pc:chgData name="Nicolás Rodríguez Uribe" userId="743eddab-4d2c-4c93-bdc4-e21608900313" providerId="ADAL" clId="{8252A1FE-E607-45F6-851F-9B6A381D038E}" dt="2024-11-17T21:22:17.571" v="3156" actId="947"/>
        <pc:sldMkLst>
          <pc:docMk/>
          <pc:sldMk cId="1745004497" sldId="376"/>
        </pc:sldMkLst>
        <pc:spChg chg="mod">
          <ac:chgData name="Nicolás Rodríguez Uribe" userId="743eddab-4d2c-4c93-bdc4-e21608900313" providerId="ADAL" clId="{8252A1FE-E607-45F6-851F-9B6A381D038E}" dt="2024-11-17T21:22:17.571" v="3156" actId="947"/>
          <ac:spMkLst>
            <pc:docMk/>
            <pc:sldMk cId="1745004497" sldId="376"/>
            <ac:spMk id="5" creationId="{0F1E5F2E-01DC-A72F-EABD-FC1ADFB26F5A}"/>
          </ac:spMkLst>
        </pc:spChg>
      </pc:sldChg>
      <pc:sldChg chg="modSp mod">
        <pc:chgData name="Nicolás Rodríguez Uribe" userId="743eddab-4d2c-4c93-bdc4-e21608900313" providerId="ADAL" clId="{8252A1FE-E607-45F6-851F-9B6A381D038E}" dt="2024-11-17T20:55:48.226" v="2991" actId="20577"/>
        <pc:sldMkLst>
          <pc:docMk/>
          <pc:sldMk cId="1822029827" sldId="382"/>
        </pc:sldMkLst>
        <pc:spChg chg="mod">
          <ac:chgData name="Nicolás Rodríguez Uribe" userId="743eddab-4d2c-4c93-bdc4-e21608900313" providerId="ADAL" clId="{8252A1FE-E607-45F6-851F-9B6A381D038E}" dt="2024-11-17T20:55:48.226" v="2991" actId="20577"/>
          <ac:spMkLst>
            <pc:docMk/>
            <pc:sldMk cId="1822029827" sldId="382"/>
            <ac:spMk id="26" creationId="{9378F860-2C3D-668C-3C4E-2DF8BA554B8D}"/>
          </ac:spMkLst>
        </pc:spChg>
      </pc:sldChg>
      <pc:sldChg chg="modSp add mod ord">
        <pc:chgData name="Nicolás Rodríguez Uribe" userId="743eddab-4d2c-4c93-bdc4-e21608900313" providerId="ADAL" clId="{8252A1FE-E607-45F6-851F-9B6A381D038E}" dt="2024-11-17T21:13:22.152" v="3153" actId="947"/>
        <pc:sldMkLst>
          <pc:docMk/>
          <pc:sldMk cId="1169331806" sldId="383"/>
        </pc:sldMkLst>
        <pc:spChg chg="mod">
          <ac:chgData name="Nicolás Rodríguez Uribe" userId="743eddab-4d2c-4c93-bdc4-e21608900313" providerId="ADAL" clId="{8252A1FE-E607-45F6-851F-9B6A381D038E}" dt="2024-11-17T21:13:22.152" v="3153" actId="947"/>
          <ac:spMkLst>
            <pc:docMk/>
            <pc:sldMk cId="1169331806" sldId="383"/>
            <ac:spMk id="5" creationId="{F5823B98-1EE1-D95E-8601-07918E923353}"/>
          </ac:spMkLst>
        </pc:spChg>
      </pc:sldChg>
      <pc:sldChg chg="add del">
        <pc:chgData name="Nicolás Rodríguez Uribe" userId="743eddab-4d2c-4c93-bdc4-e21608900313" providerId="ADAL" clId="{8252A1FE-E607-45F6-851F-9B6A381D038E}" dt="2024-11-17T21:22:29.741" v="3160" actId="47"/>
        <pc:sldMkLst>
          <pc:docMk/>
          <pc:sldMk cId="4232947164" sldId="384"/>
        </pc:sldMkLst>
      </pc:sldChg>
      <pc:sldChg chg="add del">
        <pc:chgData name="Nicolás Rodríguez Uribe" userId="743eddab-4d2c-4c93-bdc4-e21608900313" providerId="ADAL" clId="{8252A1FE-E607-45F6-851F-9B6A381D038E}" dt="2024-11-17T21:22:22.623" v="3158" actId="2696"/>
        <pc:sldMkLst>
          <pc:docMk/>
          <pc:sldMk cId="2157636520" sldId="385"/>
        </pc:sldMkLst>
      </pc:sldChg>
      <pc:sldChg chg="modSp add mod">
        <pc:chgData name="Nicolás Rodríguez Uribe" userId="743eddab-4d2c-4c93-bdc4-e21608900313" providerId="ADAL" clId="{8252A1FE-E607-45F6-851F-9B6A381D038E}" dt="2024-11-17T21:23:32.106" v="3171"/>
        <pc:sldMkLst>
          <pc:docMk/>
          <pc:sldMk cId="4213972561" sldId="385"/>
        </pc:sldMkLst>
        <pc:spChg chg="mod">
          <ac:chgData name="Nicolás Rodríguez Uribe" userId="743eddab-4d2c-4c93-bdc4-e21608900313" providerId="ADAL" clId="{8252A1FE-E607-45F6-851F-9B6A381D038E}" dt="2024-11-17T21:23:32.106" v="3171"/>
          <ac:spMkLst>
            <pc:docMk/>
            <pc:sldMk cId="4213972561" sldId="385"/>
            <ac:spMk id="5" creationId="{011C52BF-9051-6652-95F6-40E8DD138960}"/>
          </ac:spMkLst>
        </pc:spChg>
      </pc:sldChg>
      <pc:sldChg chg="add">
        <pc:chgData name="Nicolás Rodríguez Uribe" userId="743eddab-4d2c-4c93-bdc4-e21608900313" providerId="ADAL" clId="{8252A1FE-E607-45F6-851F-9B6A381D038E}" dt="2024-11-17T21:23:21.085" v="3161" actId="2890"/>
        <pc:sldMkLst>
          <pc:docMk/>
          <pc:sldMk cId="1192207762" sldId="386"/>
        </pc:sldMkLst>
      </pc:sldChg>
      <pc:sldChg chg="modSp add mod">
        <pc:chgData name="Nicolás Rodríguez Uribe" userId="743eddab-4d2c-4c93-bdc4-e21608900313" providerId="ADAL" clId="{8252A1FE-E607-45F6-851F-9B6A381D038E}" dt="2024-11-21T20:03:29.970" v="3240" actId="20577"/>
        <pc:sldMkLst>
          <pc:docMk/>
          <pc:sldMk cId="3646912839" sldId="399"/>
        </pc:sldMkLst>
        <pc:spChg chg="mod">
          <ac:chgData name="Nicolás Rodríguez Uribe" userId="743eddab-4d2c-4c93-bdc4-e21608900313" providerId="ADAL" clId="{8252A1FE-E607-45F6-851F-9B6A381D038E}" dt="2024-11-21T20:03:29.970" v="3240" actId="20577"/>
          <ac:spMkLst>
            <pc:docMk/>
            <pc:sldMk cId="3646912839" sldId="399"/>
            <ac:spMk id="5" creationId="{C69E85C2-75D1-4264-11D3-56E1F282DE9F}"/>
          </ac:spMkLst>
        </pc:spChg>
      </pc:sldChg>
      <pc:sldChg chg="addSp modSp add mod">
        <pc:chgData name="Nicolás Rodríguez Uribe" userId="743eddab-4d2c-4c93-bdc4-e21608900313" providerId="ADAL" clId="{8252A1FE-E607-45F6-851F-9B6A381D038E}" dt="2024-11-21T20:32:43.649" v="3416" actId="6549"/>
        <pc:sldMkLst>
          <pc:docMk/>
          <pc:sldMk cId="3039837497" sldId="400"/>
        </pc:sldMkLst>
        <pc:spChg chg="add">
          <ac:chgData name="Nicolás Rodríguez Uribe" userId="743eddab-4d2c-4c93-bdc4-e21608900313" providerId="ADAL" clId="{8252A1FE-E607-45F6-851F-9B6A381D038E}" dt="2024-11-21T20:31:06.564" v="3370"/>
          <ac:spMkLst>
            <pc:docMk/>
            <pc:sldMk cId="3039837497" sldId="400"/>
            <ac:spMk id="3" creationId="{B4595E2F-97AF-4E5D-E945-15DF9B0AB952}"/>
          </ac:spMkLst>
        </pc:spChg>
        <pc:spChg chg="mod">
          <ac:chgData name="Nicolás Rodríguez Uribe" userId="743eddab-4d2c-4c93-bdc4-e21608900313" providerId="ADAL" clId="{8252A1FE-E607-45F6-851F-9B6A381D038E}" dt="2024-11-21T20:32:43.649" v="3416" actId="6549"/>
          <ac:spMkLst>
            <pc:docMk/>
            <pc:sldMk cId="3039837497" sldId="400"/>
            <ac:spMk id="5" creationId="{F20760AB-7710-2BE3-5655-78961D3127F8}"/>
          </ac:spMkLst>
        </pc:spChg>
      </pc:sldChg>
      <pc:sldChg chg="modSp add mod">
        <pc:chgData name="Nicolás Rodríguez Uribe" userId="743eddab-4d2c-4c93-bdc4-e21608900313" providerId="ADAL" clId="{8252A1FE-E607-45F6-851F-9B6A381D038E}" dt="2024-11-21T22:31:27.239" v="3521"/>
        <pc:sldMkLst>
          <pc:docMk/>
          <pc:sldMk cId="2474188317" sldId="401"/>
        </pc:sldMkLst>
        <pc:spChg chg="mod">
          <ac:chgData name="Nicolás Rodríguez Uribe" userId="743eddab-4d2c-4c93-bdc4-e21608900313" providerId="ADAL" clId="{8252A1FE-E607-45F6-851F-9B6A381D038E}" dt="2024-11-21T22:31:27.239" v="3521"/>
          <ac:spMkLst>
            <pc:docMk/>
            <pc:sldMk cId="2474188317" sldId="401"/>
            <ac:spMk id="5" creationId="{CAF14C17-16B9-4629-3023-F3E091482342}"/>
          </ac:spMkLst>
        </pc:spChg>
      </pc:sldChg>
      <pc:sldChg chg="addSp delSp modSp add mod">
        <pc:chgData name="Nicolás Rodríguez Uribe" userId="743eddab-4d2c-4c93-bdc4-e21608900313" providerId="ADAL" clId="{8252A1FE-E607-45F6-851F-9B6A381D038E}" dt="2024-11-21T22:56:40.310" v="3662" actId="22"/>
        <pc:sldMkLst>
          <pc:docMk/>
          <pc:sldMk cId="4029992316" sldId="402"/>
        </pc:sldMkLst>
        <pc:spChg chg="mod">
          <ac:chgData name="Nicolás Rodríguez Uribe" userId="743eddab-4d2c-4c93-bdc4-e21608900313" providerId="ADAL" clId="{8252A1FE-E607-45F6-851F-9B6A381D038E}" dt="2024-11-21T22:35:37.514" v="3660" actId="20577"/>
          <ac:spMkLst>
            <pc:docMk/>
            <pc:sldMk cId="4029992316" sldId="402"/>
            <ac:spMk id="5" creationId="{EA20139B-00FA-BD68-C2F4-369085422D3B}"/>
          </ac:spMkLst>
        </pc:spChg>
        <pc:spChg chg="add del">
          <ac:chgData name="Nicolás Rodríguez Uribe" userId="743eddab-4d2c-4c93-bdc4-e21608900313" providerId="ADAL" clId="{8252A1FE-E607-45F6-851F-9B6A381D038E}" dt="2024-11-21T22:56:40.310" v="3662" actId="22"/>
          <ac:spMkLst>
            <pc:docMk/>
            <pc:sldMk cId="4029992316" sldId="402"/>
            <ac:spMk id="6" creationId="{B6F1E76F-4858-C626-7BE7-6917DA880FF2}"/>
          </ac:spMkLst>
        </pc:spChg>
      </pc:sldChg>
      <pc:sldChg chg="modSp add del mod">
        <pc:chgData name="Nicolás Rodríguez Uribe" userId="743eddab-4d2c-4c93-bdc4-e21608900313" providerId="ADAL" clId="{8252A1FE-E607-45F6-851F-9B6A381D038E}" dt="2024-11-21T22:58:15.757" v="3665" actId="47"/>
        <pc:sldMkLst>
          <pc:docMk/>
          <pc:sldMk cId="3245711786" sldId="403"/>
        </pc:sldMkLst>
        <pc:spChg chg="mod">
          <ac:chgData name="Nicolás Rodríguez Uribe" userId="743eddab-4d2c-4c93-bdc4-e21608900313" providerId="ADAL" clId="{8252A1FE-E607-45F6-851F-9B6A381D038E}" dt="2024-11-21T22:56:46.320" v="3664"/>
          <ac:spMkLst>
            <pc:docMk/>
            <pc:sldMk cId="3245711786" sldId="403"/>
            <ac:spMk id="5" creationId="{511CC864-351F-FDB7-38F6-00B9F6C77B78}"/>
          </ac:spMkLst>
        </pc:spChg>
      </pc:sldChg>
      <pc:sldChg chg="modSp add mod">
        <pc:chgData name="Nicolás Rodríguez Uribe" userId="743eddab-4d2c-4c93-bdc4-e21608900313" providerId="ADAL" clId="{8252A1FE-E607-45F6-851F-9B6A381D038E}" dt="2024-11-22T05:44:37.636" v="3761" actId="20577"/>
        <pc:sldMkLst>
          <pc:docMk/>
          <pc:sldMk cId="3634973684" sldId="403"/>
        </pc:sldMkLst>
        <pc:spChg chg="mod">
          <ac:chgData name="Nicolás Rodríguez Uribe" userId="743eddab-4d2c-4c93-bdc4-e21608900313" providerId="ADAL" clId="{8252A1FE-E607-45F6-851F-9B6A381D038E}" dt="2024-11-22T05:43:15.654" v="3726" actId="20577"/>
          <ac:spMkLst>
            <pc:docMk/>
            <pc:sldMk cId="3634973684" sldId="403"/>
            <ac:spMk id="4" creationId="{047979B8-FF0E-F7B2-54D5-88E0E917483B}"/>
          </ac:spMkLst>
        </pc:spChg>
        <pc:spChg chg="mod">
          <ac:chgData name="Nicolás Rodríguez Uribe" userId="743eddab-4d2c-4c93-bdc4-e21608900313" providerId="ADAL" clId="{8252A1FE-E607-45F6-851F-9B6A381D038E}" dt="2024-11-22T05:44:37.636" v="3761" actId="20577"/>
          <ac:spMkLst>
            <pc:docMk/>
            <pc:sldMk cId="3634973684" sldId="403"/>
            <ac:spMk id="5" creationId="{4A86C78A-75A5-F68A-636B-1EF2EB58ED35}"/>
          </ac:spMkLst>
        </pc:spChg>
      </pc:sldChg>
      <pc:sldChg chg="add">
        <pc:chgData name="Nicolás Rodríguez Uribe" userId="743eddab-4d2c-4c93-bdc4-e21608900313" providerId="ADAL" clId="{8252A1FE-E607-45F6-851F-9B6A381D038E}" dt="2024-11-22T05:45:07.535" v="3762" actId="2890"/>
        <pc:sldMkLst>
          <pc:docMk/>
          <pc:sldMk cId="1737343130" sldId="404"/>
        </pc:sldMkLst>
      </pc:sldChg>
      <pc:sldChg chg="modSp add mod">
        <pc:chgData name="Nicolás Rodríguez Uribe" userId="743eddab-4d2c-4c93-bdc4-e21608900313" providerId="ADAL" clId="{8252A1FE-E607-45F6-851F-9B6A381D038E}" dt="2024-11-22T05:47:36.229" v="3822" actId="6549"/>
        <pc:sldMkLst>
          <pc:docMk/>
          <pc:sldMk cId="2481888322" sldId="405"/>
        </pc:sldMkLst>
        <pc:spChg chg="mod">
          <ac:chgData name="Nicolás Rodríguez Uribe" userId="743eddab-4d2c-4c93-bdc4-e21608900313" providerId="ADAL" clId="{8252A1FE-E607-45F6-851F-9B6A381D038E}" dt="2024-11-22T05:47:36.229" v="3822" actId="6549"/>
          <ac:spMkLst>
            <pc:docMk/>
            <pc:sldMk cId="2481888322" sldId="405"/>
            <ac:spMk id="5" creationId="{4E65A4E9-A57A-9D74-2425-E1F51E39356B}"/>
          </ac:spMkLst>
        </pc:spChg>
      </pc:sldChg>
      <pc:sldChg chg="modSp add mod">
        <pc:chgData name="Nicolás Rodríguez Uribe" userId="743eddab-4d2c-4c93-bdc4-e21608900313" providerId="ADAL" clId="{8252A1FE-E607-45F6-851F-9B6A381D038E}" dt="2024-11-22T05:58:13.995" v="3843" actId="20577"/>
        <pc:sldMkLst>
          <pc:docMk/>
          <pc:sldMk cId="3022000898" sldId="406"/>
        </pc:sldMkLst>
        <pc:spChg chg="mod">
          <ac:chgData name="Nicolás Rodríguez Uribe" userId="743eddab-4d2c-4c93-bdc4-e21608900313" providerId="ADAL" clId="{8252A1FE-E607-45F6-851F-9B6A381D038E}" dt="2024-11-22T05:58:13.995" v="3843" actId="20577"/>
          <ac:spMkLst>
            <pc:docMk/>
            <pc:sldMk cId="3022000898" sldId="406"/>
            <ac:spMk id="5" creationId="{F247C16A-15C5-6E5B-4AD9-FFE62578E9C5}"/>
          </ac:spMkLst>
        </pc:spChg>
      </pc:sldChg>
      <pc:sldChg chg="modSp add mod">
        <pc:chgData name="Nicolás Rodríguez Uribe" userId="743eddab-4d2c-4c93-bdc4-e21608900313" providerId="ADAL" clId="{8252A1FE-E607-45F6-851F-9B6A381D038E}" dt="2024-11-22T06:00:17.621" v="3892" actId="5793"/>
        <pc:sldMkLst>
          <pc:docMk/>
          <pc:sldMk cId="2242284990" sldId="407"/>
        </pc:sldMkLst>
        <pc:spChg chg="mod">
          <ac:chgData name="Nicolás Rodríguez Uribe" userId="743eddab-4d2c-4c93-bdc4-e21608900313" providerId="ADAL" clId="{8252A1FE-E607-45F6-851F-9B6A381D038E}" dt="2024-11-22T06:00:17.621" v="3892" actId="5793"/>
          <ac:spMkLst>
            <pc:docMk/>
            <pc:sldMk cId="2242284990" sldId="407"/>
            <ac:spMk id="5" creationId="{FDE9BDAA-AD2B-2775-A6BD-A217CD65A3D1}"/>
          </ac:spMkLst>
        </pc:spChg>
      </pc:sldChg>
      <pc:sldChg chg="modSp add mod">
        <pc:chgData name="Nicolás Rodríguez Uribe" userId="743eddab-4d2c-4c93-bdc4-e21608900313" providerId="ADAL" clId="{8252A1FE-E607-45F6-851F-9B6A381D038E}" dt="2024-11-22T06:18:36.436" v="3972" actId="255"/>
        <pc:sldMkLst>
          <pc:docMk/>
          <pc:sldMk cId="4269157235" sldId="408"/>
        </pc:sldMkLst>
        <pc:spChg chg="mod">
          <ac:chgData name="Nicolás Rodríguez Uribe" userId="743eddab-4d2c-4c93-bdc4-e21608900313" providerId="ADAL" clId="{8252A1FE-E607-45F6-851F-9B6A381D038E}" dt="2024-11-22T06:18:36.436" v="3972" actId="255"/>
          <ac:spMkLst>
            <pc:docMk/>
            <pc:sldMk cId="4269157235" sldId="408"/>
            <ac:spMk id="5" creationId="{4823F78C-FF18-42EE-F040-21CD2D92588E}"/>
          </ac:spMkLst>
        </pc:spChg>
      </pc:sldChg>
      <pc:sldChg chg="modSp add mod">
        <pc:chgData name="Nicolás Rodríguez Uribe" userId="743eddab-4d2c-4c93-bdc4-e21608900313" providerId="ADAL" clId="{8252A1FE-E607-45F6-851F-9B6A381D038E}" dt="2024-11-22T06:32:43.635" v="4056" actId="947"/>
        <pc:sldMkLst>
          <pc:docMk/>
          <pc:sldMk cId="3759850908" sldId="409"/>
        </pc:sldMkLst>
        <pc:spChg chg="mod">
          <ac:chgData name="Nicolás Rodríguez Uribe" userId="743eddab-4d2c-4c93-bdc4-e21608900313" providerId="ADAL" clId="{8252A1FE-E607-45F6-851F-9B6A381D038E}" dt="2024-11-22T06:32:43.635" v="4056" actId="947"/>
          <ac:spMkLst>
            <pc:docMk/>
            <pc:sldMk cId="3759850908" sldId="409"/>
            <ac:spMk id="5" creationId="{7D03302A-BB35-CA2E-F53F-C7E23447024F}"/>
          </ac:spMkLst>
        </pc:spChg>
      </pc:sldChg>
      <pc:sldChg chg="modSp add mod">
        <pc:chgData name="Nicolás Rodríguez Uribe" userId="743eddab-4d2c-4c93-bdc4-e21608900313" providerId="ADAL" clId="{8252A1FE-E607-45F6-851F-9B6A381D038E}" dt="2024-11-22T06:43:51.005" v="4145" actId="20577"/>
        <pc:sldMkLst>
          <pc:docMk/>
          <pc:sldMk cId="1060266839" sldId="410"/>
        </pc:sldMkLst>
        <pc:spChg chg="mod">
          <ac:chgData name="Nicolás Rodríguez Uribe" userId="743eddab-4d2c-4c93-bdc4-e21608900313" providerId="ADAL" clId="{8252A1FE-E607-45F6-851F-9B6A381D038E}" dt="2024-11-22T06:43:51.005" v="4145" actId="20577"/>
          <ac:spMkLst>
            <pc:docMk/>
            <pc:sldMk cId="1060266839" sldId="410"/>
            <ac:spMk id="5" creationId="{BDCB864C-5EED-0735-E825-D024CF46E342}"/>
          </ac:spMkLst>
        </pc:spChg>
      </pc:sldChg>
    </pc:docChg>
  </pc:docChgLst>
  <pc:docChgLst>
    <pc:chgData name="Nicolás Rodríguez Uribe" userId="743eddab-4d2c-4c93-bdc4-e21608900313" providerId="ADAL" clId="{B87DF6BA-EC78-4EE1-B551-ECFE8DECDEA1}"/>
    <pc:docChg chg="modSld">
      <pc:chgData name="Nicolás Rodríguez Uribe" userId="743eddab-4d2c-4c93-bdc4-e21608900313" providerId="ADAL" clId="{B87DF6BA-EC78-4EE1-B551-ECFE8DECDEA1}" dt="2024-11-18T11:11:05.979" v="2" actId="947"/>
      <pc:docMkLst>
        <pc:docMk/>
      </pc:docMkLst>
      <pc:sldChg chg="modSp mod">
        <pc:chgData name="Nicolás Rodríguez Uribe" userId="743eddab-4d2c-4c93-bdc4-e21608900313" providerId="ADAL" clId="{B87DF6BA-EC78-4EE1-B551-ECFE8DECDEA1}" dt="2024-11-18T11:11:05.979" v="2" actId="947"/>
        <pc:sldMkLst>
          <pc:docMk/>
          <pc:sldMk cId="1446544244" sldId="373"/>
        </pc:sldMkLst>
        <pc:spChg chg="mod">
          <ac:chgData name="Nicolás Rodríguez Uribe" userId="743eddab-4d2c-4c93-bdc4-e21608900313" providerId="ADAL" clId="{B87DF6BA-EC78-4EE1-B551-ECFE8DECDEA1}" dt="2024-11-18T11:11:05.979" v="2" actId="947"/>
          <ac:spMkLst>
            <pc:docMk/>
            <pc:sldMk cId="1446544244" sldId="373"/>
            <ac:spMk id="5" creationId="{91B13FBB-77E2-5F69-4E4B-BF247D12CD67}"/>
          </ac:spMkLst>
        </pc:spChg>
      </pc:sldChg>
    </pc:docChg>
  </pc:docChgLst>
  <pc:docChgLst>
    <pc:chgData name="Nicolás Rodríguez Uribe" userId="743eddab-4d2c-4c93-bdc4-e21608900313" providerId="ADAL" clId="{BD1B19E3-B030-416C-8431-0FED2C9E022B}"/>
    <pc:docChg chg="modSld">
      <pc:chgData name="Nicolás Rodríguez Uribe" userId="743eddab-4d2c-4c93-bdc4-e21608900313" providerId="ADAL" clId="{BD1B19E3-B030-416C-8431-0FED2C9E022B}" dt="2024-09-11T17:07:06.387" v="47" actId="20577"/>
      <pc:docMkLst>
        <pc:docMk/>
      </pc:docMkLst>
      <pc:sldChg chg="modSp mod">
        <pc:chgData name="Nicolás Rodríguez Uribe" userId="743eddab-4d2c-4c93-bdc4-e21608900313" providerId="ADAL" clId="{BD1B19E3-B030-416C-8431-0FED2C9E022B}" dt="2024-09-11T17:07:06.387" v="47" actId="20577"/>
        <pc:sldMkLst>
          <pc:docMk/>
          <pc:sldMk cId="0" sldId="256"/>
        </pc:sldMkLst>
        <pc:spChg chg="mod">
          <ac:chgData name="Nicolás Rodríguez Uribe" userId="743eddab-4d2c-4c93-bdc4-e21608900313" providerId="ADAL" clId="{BD1B19E3-B030-416C-8431-0FED2C9E022B}" dt="2024-09-11T17:07:06.387" v="47" actId="20577"/>
          <ac:spMkLst>
            <pc:docMk/>
            <pc:sldMk cId="0" sldId="256"/>
            <ac:spMk id="2" creationId="{11BAE244-2406-09C7-E8D8-EFA74BA239B2}"/>
          </ac:spMkLst>
        </pc:spChg>
      </pc:sldChg>
    </pc:docChg>
  </pc:docChgLst>
  <pc:docChgLst>
    <pc:chgData name="Nicolás Rodríguez Uribe" userId="743eddab-4d2c-4c93-bdc4-e21608900313" providerId="ADAL" clId="{50C335B8-C3FF-450C-8A73-9A5CE02820B2}"/>
    <pc:docChg chg="undo custSel addSld delSld modSld sldOrd">
      <pc:chgData name="Nicolás Rodríguez Uribe" userId="743eddab-4d2c-4c93-bdc4-e21608900313" providerId="ADAL" clId="{50C335B8-C3FF-450C-8A73-9A5CE02820B2}" dt="2024-09-11T13:46:14.177" v="310" actId="20577"/>
      <pc:docMkLst>
        <pc:docMk/>
      </pc:docMkLst>
      <pc:sldChg chg="delSp modSp mod">
        <pc:chgData name="Nicolás Rodríguez Uribe" userId="743eddab-4d2c-4c93-bdc4-e21608900313" providerId="ADAL" clId="{50C335B8-C3FF-450C-8A73-9A5CE02820B2}" dt="2024-09-08T14:43:26.761" v="103" actId="20577"/>
        <pc:sldMkLst>
          <pc:docMk/>
          <pc:sldMk cId="0" sldId="256"/>
        </pc:sldMkLst>
        <pc:spChg chg="mod">
          <ac:chgData name="Nicolás Rodríguez Uribe" userId="743eddab-4d2c-4c93-bdc4-e21608900313" providerId="ADAL" clId="{50C335B8-C3FF-450C-8A73-9A5CE02820B2}" dt="2024-09-08T14:43:26.761" v="103" actId="20577"/>
          <ac:spMkLst>
            <pc:docMk/>
            <pc:sldMk cId="0" sldId="256"/>
            <ac:spMk id="2" creationId="{11BAE244-2406-09C7-E8D8-EFA74BA239B2}"/>
          </ac:spMkLst>
        </pc:spChg>
        <pc:spChg chg="mod">
          <ac:chgData name="Nicolás Rodríguez Uribe" userId="743eddab-4d2c-4c93-bdc4-e21608900313" providerId="ADAL" clId="{50C335B8-C3FF-450C-8A73-9A5CE02820B2}" dt="2024-09-08T14:39:29.194" v="3" actId="1076"/>
          <ac:spMkLst>
            <pc:docMk/>
            <pc:sldMk cId="0" sldId="256"/>
            <ac:spMk id="3" creationId="{8DEC0EF6-361E-0192-1263-123293496F7F}"/>
          </ac:spMkLst>
        </pc:spChg>
        <pc:spChg chg="del">
          <ac:chgData name="Nicolás Rodríguez Uribe" userId="743eddab-4d2c-4c93-bdc4-e21608900313" providerId="ADAL" clId="{50C335B8-C3FF-450C-8A73-9A5CE02820B2}" dt="2024-09-08T14:39:22.440" v="2" actId="478"/>
          <ac:spMkLst>
            <pc:docMk/>
            <pc:sldMk cId="0" sldId="256"/>
            <ac:spMk id="4" creationId="{BC27340E-02AA-11F2-51BE-93AD22DB29B2}"/>
          </ac:spMkLst>
        </pc:spChg>
        <pc:spChg chg="del">
          <ac:chgData name="Nicolás Rodríguez Uribe" userId="743eddab-4d2c-4c93-bdc4-e21608900313" providerId="ADAL" clId="{50C335B8-C3FF-450C-8A73-9A5CE02820B2}" dt="2024-09-08T14:39:21.017" v="1" actId="478"/>
          <ac:spMkLst>
            <pc:docMk/>
            <pc:sldMk cId="0" sldId="256"/>
            <ac:spMk id="5" creationId="{358AF0A0-556B-15E4-0320-98AF822B0B10}"/>
          </ac:spMkLst>
        </pc:spChg>
      </pc:sldChg>
      <pc:sldChg chg="modSp mod">
        <pc:chgData name="Nicolás Rodríguez Uribe" userId="743eddab-4d2c-4c93-bdc4-e21608900313" providerId="ADAL" clId="{50C335B8-C3FF-450C-8A73-9A5CE02820B2}" dt="2024-09-11T13:46:14.177" v="310" actId="20577"/>
        <pc:sldMkLst>
          <pc:docMk/>
          <pc:sldMk cId="4158414998" sldId="258"/>
        </pc:sldMkLst>
        <pc:spChg chg="mod">
          <ac:chgData name="Nicolás Rodríguez Uribe" userId="743eddab-4d2c-4c93-bdc4-e21608900313" providerId="ADAL" clId="{50C335B8-C3FF-450C-8A73-9A5CE02820B2}" dt="2024-09-11T13:46:14.177" v="310" actId="20577"/>
          <ac:spMkLst>
            <pc:docMk/>
            <pc:sldMk cId="4158414998" sldId="258"/>
            <ac:spMk id="5" creationId="{CA4367EF-420F-8AB9-B445-DF046B536613}"/>
          </ac:spMkLst>
        </pc:spChg>
      </pc:sldChg>
      <pc:sldChg chg="addSp delSp modSp mod">
        <pc:chgData name="Nicolás Rodríguez Uribe" userId="743eddab-4d2c-4c93-bdc4-e21608900313" providerId="ADAL" clId="{50C335B8-C3FF-450C-8A73-9A5CE02820B2}" dt="2024-09-08T14:44:07.028" v="108" actId="1076"/>
        <pc:sldMkLst>
          <pc:docMk/>
          <pc:sldMk cId="2930281777" sldId="281"/>
        </pc:sldMkLst>
        <pc:spChg chg="del mod">
          <ac:chgData name="Nicolás Rodríguez Uribe" userId="743eddab-4d2c-4c93-bdc4-e21608900313" providerId="ADAL" clId="{50C335B8-C3FF-450C-8A73-9A5CE02820B2}" dt="2024-09-08T14:40:41.138" v="87" actId="478"/>
          <ac:spMkLst>
            <pc:docMk/>
            <pc:sldMk cId="2930281777" sldId="281"/>
            <ac:spMk id="2" creationId="{11BAE244-2406-09C7-E8D8-EFA74BA239B2}"/>
          </ac:spMkLst>
        </pc:spChg>
        <pc:spChg chg="del">
          <ac:chgData name="Nicolás Rodríguez Uribe" userId="743eddab-4d2c-4c93-bdc4-e21608900313" providerId="ADAL" clId="{50C335B8-C3FF-450C-8A73-9A5CE02820B2}" dt="2024-09-08T14:40:34.846" v="84" actId="478"/>
          <ac:spMkLst>
            <pc:docMk/>
            <pc:sldMk cId="2930281777" sldId="281"/>
            <ac:spMk id="3" creationId="{8DEC0EF6-361E-0192-1263-123293496F7F}"/>
          </ac:spMkLst>
        </pc:spChg>
        <pc:spChg chg="del">
          <ac:chgData name="Nicolás Rodríguez Uribe" userId="743eddab-4d2c-4c93-bdc4-e21608900313" providerId="ADAL" clId="{50C335B8-C3FF-450C-8A73-9A5CE02820B2}" dt="2024-09-08T14:40:34.846" v="84" actId="478"/>
          <ac:spMkLst>
            <pc:docMk/>
            <pc:sldMk cId="2930281777" sldId="281"/>
            <ac:spMk id="4" creationId="{BC27340E-02AA-11F2-51BE-93AD22DB29B2}"/>
          </ac:spMkLst>
        </pc:spChg>
        <pc:spChg chg="del">
          <ac:chgData name="Nicolás Rodríguez Uribe" userId="743eddab-4d2c-4c93-bdc4-e21608900313" providerId="ADAL" clId="{50C335B8-C3FF-450C-8A73-9A5CE02820B2}" dt="2024-09-08T14:40:37.922" v="85" actId="478"/>
          <ac:spMkLst>
            <pc:docMk/>
            <pc:sldMk cId="2930281777" sldId="281"/>
            <ac:spMk id="5" creationId="{358AF0A0-556B-15E4-0320-98AF822B0B10}"/>
          </ac:spMkLst>
        </pc:spChg>
        <pc:spChg chg="mod">
          <ac:chgData name="Nicolás Rodríguez Uribe" userId="743eddab-4d2c-4c93-bdc4-e21608900313" providerId="ADAL" clId="{50C335B8-C3FF-450C-8A73-9A5CE02820B2}" dt="2024-09-08T14:44:07.028" v="108" actId="1076"/>
          <ac:spMkLst>
            <pc:docMk/>
            <pc:sldMk cId="2930281777" sldId="281"/>
            <ac:spMk id="6" creationId="{B0A489EE-971D-A5D8-9340-19F129CA968D}"/>
          </ac:spMkLst>
        </pc:spChg>
        <pc:spChg chg="add del mod">
          <ac:chgData name="Nicolás Rodríguez Uribe" userId="743eddab-4d2c-4c93-bdc4-e21608900313" providerId="ADAL" clId="{50C335B8-C3FF-450C-8A73-9A5CE02820B2}" dt="2024-09-08T14:43:52.998" v="104" actId="478"/>
          <ac:spMkLst>
            <pc:docMk/>
            <pc:sldMk cId="2930281777" sldId="281"/>
            <ac:spMk id="7" creationId="{9D997EFF-2ADF-B8E8-63CA-F9C051CA7D68}"/>
          </ac:spMkLst>
        </pc:spChg>
        <pc:spChg chg="add del mod">
          <ac:chgData name="Nicolás Rodríguez Uribe" userId="743eddab-4d2c-4c93-bdc4-e21608900313" providerId="ADAL" clId="{50C335B8-C3FF-450C-8A73-9A5CE02820B2}" dt="2024-09-08T14:40:55.335" v="90" actId="478"/>
          <ac:spMkLst>
            <pc:docMk/>
            <pc:sldMk cId="2930281777" sldId="281"/>
            <ac:spMk id="9" creationId="{0C06E48A-9F1D-99CD-776B-5276D3CF4182}"/>
          </ac:spMkLst>
        </pc:spChg>
        <pc:spChg chg="add del mod">
          <ac:chgData name="Nicolás Rodríguez Uribe" userId="743eddab-4d2c-4c93-bdc4-e21608900313" providerId="ADAL" clId="{50C335B8-C3FF-450C-8A73-9A5CE02820B2}" dt="2024-09-08T14:40:45.892" v="89" actId="478"/>
          <ac:spMkLst>
            <pc:docMk/>
            <pc:sldMk cId="2930281777" sldId="281"/>
            <ac:spMk id="10" creationId="{CD9FF28E-35BA-6C6E-C1F8-325D1F484A48}"/>
          </ac:spMkLst>
        </pc:spChg>
        <pc:spChg chg="add mod">
          <ac:chgData name="Nicolás Rodríguez Uribe" userId="743eddab-4d2c-4c93-bdc4-e21608900313" providerId="ADAL" clId="{50C335B8-C3FF-450C-8A73-9A5CE02820B2}" dt="2024-09-08T14:41:00.411" v="91"/>
          <ac:spMkLst>
            <pc:docMk/>
            <pc:sldMk cId="2930281777" sldId="281"/>
            <ac:spMk id="11" creationId="{1E77AC19-C6FE-5E52-4339-3DAE7DDE1322}"/>
          </ac:spMkLst>
        </pc:spChg>
        <pc:spChg chg="add mod">
          <ac:chgData name="Nicolás Rodríguez Uribe" userId="743eddab-4d2c-4c93-bdc4-e21608900313" providerId="ADAL" clId="{50C335B8-C3FF-450C-8A73-9A5CE02820B2}" dt="2024-09-08T14:43:53.604" v="105"/>
          <ac:spMkLst>
            <pc:docMk/>
            <pc:sldMk cId="2930281777" sldId="281"/>
            <ac:spMk id="12" creationId="{AB1BC595-3FEA-209E-B263-00CB17A7B442}"/>
          </ac:spMkLst>
        </pc:spChg>
      </pc:sldChg>
      <pc:sldChg chg="del">
        <pc:chgData name="Nicolás Rodríguez Uribe" userId="743eddab-4d2c-4c93-bdc4-e21608900313" providerId="ADAL" clId="{50C335B8-C3FF-450C-8A73-9A5CE02820B2}" dt="2024-09-08T14:39:14.844" v="0" actId="47"/>
        <pc:sldMkLst>
          <pc:docMk/>
          <pc:sldMk cId="1352069059" sldId="282"/>
        </pc:sldMkLst>
      </pc:sldChg>
      <pc:sldChg chg="del">
        <pc:chgData name="Nicolás Rodríguez Uribe" userId="743eddab-4d2c-4c93-bdc4-e21608900313" providerId="ADAL" clId="{50C335B8-C3FF-450C-8A73-9A5CE02820B2}" dt="2024-09-08T14:39:14.844" v="0" actId="47"/>
        <pc:sldMkLst>
          <pc:docMk/>
          <pc:sldMk cId="3772116465" sldId="283"/>
        </pc:sldMkLst>
      </pc:sldChg>
      <pc:sldChg chg="del">
        <pc:chgData name="Nicolás Rodríguez Uribe" userId="743eddab-4d2c-4c93-bdc4-e21608900313" providerId="ADAL" clId="{50C335B8-C3FF-450C-8A73-9A5CE02820B2}" dt="2024-09-08T14:39:14.844" v="0" actId="47"/>
        <pc:sldMkLst>
          <pc:docMk/>
          <pc:sldMk cId="3551235986" sldId="284"/>
        </pc:sldMkLst>
      </pc:sldChg>
      <pc:sldChg chg="del">
        <pc:chgData name="Nicolás Rodríguez Uribe" userId="743eddab-4d2c-4c93-bdc4-e21608900313" providerId="ADAL" clId="{50C335B8-C3FF-450C-8A73-9A5CE02820B2}" dt="2024-09-08T14:39:14.844" v="0" actId="47"/>
        <pc:sldMkLst>
          <pc:docMk/>
          <pc:sldMk cId="1714527513" sldId="285"/>
        </pc:sldMkLst>
      </pc:sldChg>
      <pc:sldChg chg="del">
        <pc:chgData name="Nicolás Rodríguez Uribe" userId="743eddab-4d2c-4c93-bdc4-e21608900313" providerId="ADAL" clId="{50C335B8-C3FF-450C-8A73-9A5CE02820B2}" dt="2024-09-08T14:39:14.844" v="0" actId="47"/>
        <pc:sldMkLst>
          <pc:docMk/>
          <pc:sldMk cId="1583586337" sldId="286"/>
        </pc:sldMkLst>
      </pc:sldChg>
      <pc:sldChg chg="del">
        <pc:chgData name="Nicolás Rodríguez Uribe" userId="743eddab-4d2c-4c93-bdc4-e21608900313" providerId="ADAL" clId="{50C335B8-C3FF-450C-8A73-9A5CE02820B2}" dt="2024-09-08T14:39:14.844" v="0" actId="47"/>
        <pc:sldMkLst>
          <pc:docMk/>
          <pc:sldMk cId="3524454357" sldId="287"/>
        </pc:sldMkLst>
      </pc:sldChg>
      <pc:sldChg chg="modSp mod">
        <pc:chgData name="Nicolás Rodríguez Uribe" userId="743eddab-4d2c-4c93-bdc4-e21608900313" providerId="ADAL" clId="{50C335B8-C3FF-450C-8A73-9A5CE02820B2}" dt="2024-09-10T16:16:31.729" v="185" actId="113"/>
        <pc:sldMkLst>
          <pc:docMk/>
          <pc:sldMk cId="3849921933" sldId="289"/>
        </pc:sldMkLst>
        <pc:spChg chg="mod">
          <ac:chgData name="Nicolás Rodríguez Uribe" userId="743eddab-4d2c-4c93-bdc4-e21608900313" providerId="ADAL" clId="{50C335B8-C3FF-450C-8A73-9A5CE02820B2}" dt="2024-09-10T16:16:31.729" v="185" actId="113"/>
          <ac:spMkLst>
            <pc:docMk/>
            <pc:sldMk cId="3849921933" sldId="289"/>
            <ac:spMk id="5" creationId="{CA4367EF-420F-8AB9-B445-DF046B536613}"/>
          </ac:spMkLst>
        </pc:spChg>
      </pc:sldChg>
      <pc:sldChg chg="modSp mod">
        <pc:chgData name="Nicolás Rodríguez Uribe" userId="743eddab-4d2c-4c93-bdc4-e21608900313" providerId="ADAL" clId="{50C335B8-C3FF-450C-8A73-9A5CE02820B2}" dt="2024-09-10T16:12:08.359" v="145" actId="20577"/>
        <pc:sldMkLst>
          <pc:docMk/>
          <pc:sldMk cId="227128230" sldId="290"/>
        </pc:sldMkLst>
        <pc:spChg chg="mod">
          <ac:chgData name="Nicolás Rodríguez Uribe" userId="743eddab-4d2c-4c93-bdc4-e21608900313" providerId="ADAL" clId="{50C335B8-C3FF-450C-8A73-9A5CE02820B2}" dt="2024-09-10T16:12:08.359" v="145" actId="20577"/>
          <ac:spMkLst>
            <pc:docMk/>
            <pc:sldMk cId="227128230" sldId="290"/>
            <ac:spMk id="5" creationId="{CA4367EF-420F-8AB9-B445-DF046B536613}"/>
          </ac:spMkLst>
        </pc:spChg>
      </pc:sldChg>
      <pc:sldChg chg="modSp mod">
        <pc:chgData name="Nicolás Rodríguez Uribe" userId="743eddab-4d2c-4c93-bdc4-e21608900313" providerId="ADAL" clId="{50C335B8-C3FF-450C-8A73-9A5CE02820B2}" dt="2024-09-10T16:12:42.359" v="152" actId="6549"/>
        <pc:sldMkLst>
          <pc:docMk/>
          <pc:sldMk cId="3560806317" sldId="291"/>
        </pc:sldMkLst>
        <pc:spChg chg="mod">
          <ac:chgData name="Nicolás Rodríguez Uribe" userId="743eddab-4d2c-4c93-bdc4-e21608900313" providerId="ADAL" clId="{50C335B8-C3FF-450C-8A73-9A5CE02820B2}" dt="2024-09-10T16:12:42.359" v="152" actId="6549"/>
          <ac:spMkLst>
            <pc:docMk/>
            <pc:sldMk cId="3560806317" sldId="291"/>
            <ac:spMk id="5" creationId="{CA4367EF-420F-8AB9-B445-DF046B536613}"/>
          </ac:spMkLst>
        </pc:spChg>
      </pc:sldChg>
      <pc:sldChg chg="modSp add mod">
        <pc:chgData name="Nicolás Rodríguez Uribe" userId="743eddab-4d2c-4c93-bdc4-e21608900313" providerId="ADAL" clId="{50C335B8-C3FF-450C-8A73-9A5CE02820B2}" dt="2024-09-10T16:17:44.282" v="199" actId="20577"/>
        <pc:sldMkLst>
          <pc:docMk/>
          <pc:sldMk cId="2094932986" sldId="292"/>
        </pc:sldMkLst>
        <pc:spChg chg="mod">
          <ac:chgData name="Nicolás Rodríguez Uribe" userId="743eddab-4d2c-4c93-bdc4-e21608900313" providerId="ADAL" clId="{50C335B8-C3FF-450C-8A73-9A5CE02820B2}" dt="2024-09-10T16:17:44.282" v="199" actId="20577"/>
          <ac:spMkLst>
            <pc:docMk/>
            <pc:sldMk cId="2094932986" sldId="292"/>
            <ac:spMk id="5" creationId="{CA4367EF-420F-8AB9-B445-DF046B536613}"/>
          </ac:spMkLst>
        </pc:spChg>
      </pc:sldChg>
      <pc:sldChg chg="modSp add mod">
        <pc:chgData name="Nicolás Rodríguez Uribe" userId="743eddab-4d2c-4c93-bdc4-e21608900313" providerId="ADAL" clId="{50C335B8-C3FF-450C-8A73-9A5CE02820B2}" dt="2024-09-10T16:16:42.426" v="188" actId="113"/>
        <pc:sldMkLst>
          <pc:docMk/>
          <pc:sldMk cId="3923830512" sldId="293"/>
        </pc:sldMkLst>
        <pc:spChg chg="mod">
          <ac:chgData name="Nicolás Rodríguez Uribe" userId="743eddab-4d2c-4c93-bdc4-e21608900313" providerId="ADAL" clId="{50C335B8-C3FF-450C-8A73-9A5CE02820B2}" dt="2024-09-10T16:16:42.426" v="188" actId="113"/>
          <ac:spMkLst>
            <pc:docMk/>
            <pc:sldMk cId="3923830512" sldId="293"/>
            <ac:spMk id="5" creationId="{CA4367EF-420F-8AB9-B445-DF046B536613}"/>
          </ac:spMkLst>
        </pc:spChg>
      </pc:sldChg>
      <pc:sldChg chg="modSp add mod">
        <pc:chgData name="Nicolás Rodríguez Uribe" userId="743eddab-4d2c-4c93-bdc4-e21608900313" providerId="ADAL" clId="{50C335B8-C3FF-450C-8A73-9A5CE02820B2}" dt="2024-09-10T16:16:56.742" v="191" actId="113"/>
        <pc:sldMkLst>
          <pc:docMk/>
          <pc:sldMk cId="1836715430" sldId="294"/>
        </pc:sldMkLst>
        <pc:spChg chg="mod">
          <ac:chgData name="Nicolás Rodríguez Uribe" userId="743eddab-4d2c-4c93-bdc4-e21608900313" providerId="ADAL" clId="{50C335B8-C3FF-450C-8A73-9A5CE02820B2}" dt="2024-09-10T16:16:56.742" v="191" actId="113"/>
          <ac:spMkLst>
            <pc:docMk/>
            <pc:sldMk cId="1836715430" sldId="294"/>
            <ac:spMk id="5" creationId="{CA4367EF-420F-8AB9-B445-DF046B536613}"/>
          </ac:spMkLst>
        </pc:spChg>
      </pc:sldChg>
      <pc:sldChg chg="modSp add mod">
        <pc:chgData name="Nicolás Rodríguez Uribe" userId="743eddab-4d2c-4c93-bdc4-e21608900313" providerId="ADAL" clId="{50C335B8-C3FF-450C-8A73-9A5CE02820B2}" dt="2024-09-10T16:19:50.108" v="225" actId="113"/>
        <pc:sldMkLst>
          <pc:docMk/>
          <pc:sldMk cId="670278388" sldId="295"/>
        </pc:sldMkLst>
        <pc:spChg chg="mod">
          <ac:chgData name="Nicolás Rodríguez Uribe" userId="743eddab-4d2c-4c93-bdc4-e21608900313" providerId="ADAL" clId="{50C335B8-C3FF-450C-8A73-9A5CE02820B2}" dt="2024-09-10T16:19:50.108" v="225" actId="113"/>
          <ac:spMkLst>
            <pc:docMk/>
            <pc:sldMk cId="670278388" sldId="295"/>
            <ac:spMk id="5" creationId="{CA4367EF-420F-8AB9-B445-DF046B536613}"/>
          </ac:spMkLst>
        </pc:spChg>
      </pc:sldChg>
      <pc:sldChg chg="modSp mod">
        <pc:chgData name="Nicolás Rodríguez Uribe" userId="743eddab-4d2c-4c93-bdc4-e21608900313" providerId="ADAL" clId="{50C335B8-C3FF-450C-8A73-9A5CE02820B2}" dt="2024-09-11T13:41:49.919" v="226" actId="6549"/>
        <pc:sldMkLst>
          <pc:docMk/>
          <pc:sldMk cId="1467627954" sldId="299"/>
        </pc:sldMkLst>
        <pc:spChg chg="mod">
          <ac:chgData name="Nicolás Rodríguez Uribe" userId="743eddab-4d2c-4c93-bdc4-e21608900313" providerId="ADAL" clId="{50C335B8-C3FF-450C-8A73-9A5CE02820B2}" dt="2024-09-11T13:41:49.919" v="226" actId="6549"/>
          <ac:spMkLst>
            <pc:docMk/>
            <pc:sldMk cId="1467627954" sldId="299"/>
            <ac:spMk id="5" creationId="{CA4367EF-420F-8AB9-B445-DF046B536613}"/>
          </ac:spMkLst>
        </pc:spChg>
      </pc:sldChg>
      <pc:sldChg chg="modSp mod ord">
        <pc:chgData name="Nicolás Rodríguez Uribe" userId="743eddab-4d2c-4c93-bdc4-e21608900313" providerId="ADAL" clId="{50C335B8-C3FF-450C-8A73-9A5CE02820B2}" dt="2024-09-11T13:45:39.200" v="293" actId="6549"/>
        <pc:sldMkLst>
          <pc:docMk/>
          <pc:sldMk cId="1218267637" sldId="300"/>
        </pc:sldMkLst>
        <pc:spChg chg="mod">
          <ac:chgData name="Nicolás Rodríguez Uribe" userId="743eddab-4d2c-4c93-bdc4-e21608900313" providerId="ADAL" clId="{50C335B8-C3FF-450C-8A73-9A5CE02820B2}" dt="2024-09-11T13:45:39.200" v="293" actId="6549"/>
          <ac:spMkLst>
            <pc:docMk/>
            <pc:sldMk cId="1218267637" sldId="300"/>
            <ac:spMk id="5" creationId="{CA4367EF-420F-8AB9-B445-DF046B536613}"/>
          </ac:spMkLst>
        </pc:spChg>
      </pc:sldChg>
      <pc:sldChg chg="modSp add mod ord">
        <pc:chgData name="Nicolás Rodríguez Uribe" userId="743eddab-4d2c-4c93-bdc4-e21608900313" providerId="ADAL" clId="{50C335B8-C3FF-450C-8A73-9A5CE02820B2}" dt="2024-09-11T13:45:44.370" v="294" actId="6549"/>
        <pc:sldMkLst>
          <pc:docMk/>
          <pc:sldMk cId="2317777915" sldId="301"/>
        </pc:sldMkLst>
        <pc:spChg chg="mod">
          <ac:chgData name="Nicolás Rodríguez Uribe" userId="743eddab-4d2c-4c93-bdc4-e21608900313" providerId="ADAL" clId="{50C335B8-C3FF-450C-8A73-9A5CE02820B2}" dt="2024-09-11T13:45:44.370" v="294" actId="6549"/>
          <ac:spMkLst>
            <pc:docMk/>
            <pc:sldMk cId="2317777915" sldId="301"/>
            <ac:spMk id="5" creationId="{CA4367EF-420F-8AB9-B445-DF046B5366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702EC-E07C-461F-9AE8-5D13CA0BA2CF}" type="datetimeFigureOut">
              <a:rPr lang="es-ES" smtClean="0"/>
              <a:t>24/11/2024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3F779-D5B0-4629-AB7B-680D4D369FE4}" type="slidenum">
              <a:rPr lang="es-ES" smtClean="0"/>
              <a:t>‹#›</a:t>
            </a:fld>
            <a:endParaRPr lang="es-ES"/>
          </a:p>
        </p:txBody>
      </p:sp>
    </p:spTree>
    <p:extLst>
      <p:ext uri="{BB962C8B-B14F-4D97-AF65-F5344CB8AC3E}">
        <p14:creationId xmlns:p14="http://schemas.microsoft.com/office/powerpoint/2010/main" val="25247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50</a:t>
            </a:fld>
            <a:endParaRPr lang="es-ES"/>
          </a:p>
        </p:txBody>
      </p:sp>
    </p:spTree>
    <p:extLst>
      <p:ext uri="{BB962C8B-B14F-4D97-AF65-F5344CB8AC3E}">
        <p14:creationId xmlns:p14="http://schemas.microsoft.com/office/powerpoint/2010/main" val="2060743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A42AB-5862-AFAC-7419-4C8DF76C2B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D4BA4-5907-CE3A-DC5F-259861A000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3A90FA-8381-D86F-B3AC-9D4F8116860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BBC28CEA-7CB4-7D47-656E-753195D7470E}"/>
              </a:ext>
            </a:extLst>
          </p:cNvPr>
          <p:cNvSpPr>
            <a:spLocks noGrp="1"/>
          </p:cNvSpPr>
          <p:nvPr>
            <p:ph type="sldNum" sz="quarter" idx="5"/>
          </p:nvPr>
        </p:nvSpPr>
        <p:spPr/>
        <p:txBody>
          <a:bodyPr/>
          <a:lstStyle/>
          <a:p>
            <a:fld id="{5A43F779-D5B0-4629-AB7B-680D4D369FE4}" type="slidenum">
              <a:rPr lang="es-ES" smtClean="0"/>
              <a:t>63</a:t>
            </a:fld>
            <a:endParaRPr lang="es-ES"/>
          </a:p>
        </p:txBody>
      </p:sp>
    </p:spTree>
    <p:extLst>
      <p:ext uri="{BB962C8B-B14F-4D97-AF65-F5344CB8AC3E}">
        <p14:creationId xmlns:p14="http://schemas.microsoft.com/office/powerpoint/2010/main" val="3991451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D003E-960A-3B97-2F62-07978758B5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C3EA9-0A37-7ED5-A348-90DD14AD90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76475-2753-7F59-AAA9-FF4786CC197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0482965A-A9B9-218D-A126-582A5E5EEADE}"/>
              </a:ext>
            </a:extLst>
          </p:cNvPr>
          <p:cNvSpPr>
            <a:spLocks noGrp="1"/>
          </p:cNvSpPr>
          <p:nvPr>
            <p:ph type="sldNum" sz="quarter" idx="5"/>
          </p:nvPr>
        </p:nvSpPr>
        <p:spPr/>
        <p:txBody>
          <a:bodyPr/>
          <a:lstStyle/>
          <a:p>
            <a:fld id="{5A43F779-D5B0-4629-AB7B-680D4D369FE4}" type="slidenum">
              <a:rPr lang="es-ES" smtClean="0"/>
              <a:t>64</a:t>
            </a:fld>
            <a:endParaRPr lang="es-ES"/>
          </a:p>
        </p:txBody>
      </p:sp>
    </p:spTree>
    <p:extLst>
      <p:ext uri="{BB962C8B-B14F-4D97-AF65-F5344CB8AC3E}">
        <p14:creationId xmlns:p14="http://schemas.microsoft.com/office/powerpoint/2010/main" val="97960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568D3-36CC-4308-C917-E5E6A88CBA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3BC0F-A71F-1102-1478-B06D41BC3E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B49A2F-74CA-FA69-4B83-91DE8C50B819}"/>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7770127B-6800-17A6-5B2E-8091C3B2EE81}"/>
              </a:ext>
            </a:extLst>
          </p:cNvPr>
          <p:cNvSpPr>
            <a:spLocks noGrp="1"/>
          </p:cNvSpPr>
          <p:nvPr>
            <p:ph type="sldNum" sz="quarter" idx="5"/>
          </p:nvPr>
        </p:nvSpPr>
        <p:spPr/>
        <p:txBody>
          <a:bodyPr/>
          <a:lstStyle/>
          <a:p>
            <a:fld id="{5A43F779-D5B0-4629-AB7B-680D4D369FE4}" type="slidenum">
              <a:rPr lang="es-ES" smtClean="0"/>
              <a:t>65</a:t>
            </a:fld>
            <a:endParaRPr lang="es-ES"/>
          </a:p>
        </p:txBody>
      </p:sp>
    </p:spTree>
    <p:extLst>
      <p:ext uri="{BB962C8B-B14F-4D97-AF65-F5344CB8AC3E}">
        <p14:creationId xmlns:p14="http://schemas.microsoft.com/office/powerpoint/2010/main" val="1914079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D998A-6E56-934F-95B3-64E80A0D4F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836B4-76C9-3742-DC73-18934D4F5A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2FB7E6-3442-2903-9CFC-5195E6BABA0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DFF6173-10E6-D4FC-D7F2-C0E0BD8E3C26}"/>
              </a:ext>
            </a:extLst>
          </p:cNvPr>
          <p:cNvSpPr>
            <a:spLocks noGrp="1"/>
          </p:cNvSpPr>
          <p:nvPr>
            <p:ph type="sldNum" sz="quarter" idx="5"/>
          </p:nvPr>
        </p:nvSpPr>
        <p:spPr/>
        <p:txBody>
          <a:bodyPr/>
          <a:lstStyle/>
          <a:p>
            <a:fld id="{5A43F779-D5B0-4629-AB7B-680D4D369FE4}" type="slidenum">
              <a:rPr lang="es-ES" smtClean="0"/>
              <a:t>66</a:t>
            </a:fld>
            <a:endParaRPr lang="es-ES"/>
          </a:p>
        </p:txBody>
      </p:sp>
    </p:spTree>
    <p:extLst>
      <p:ext uri="{BB962C8B-B14F-4D97-AF65-F5344CB8AC3E}">
        <p14:creationId xmlns:p14="http://schemas.microsoft.com/office/powerpoint/2010/main" val="2331893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5A509-28DB-FF55-BB68-82D905B5DE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3B3AAB-C85F-8302-2248-79DF6D26D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ECDA52-ACC8-22D3-F8C3-D245D74B8F14}"/>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1C20E1F2-B7CA-D8BA-A823-A8D8C9915BDE}"/>
              </a:ext>
            </a:extLst>
          </p:cNvPr>
          <p:cNvSpPr>
            <a:spLocks noGrp="1"/>
          </p:cNvSpPr>
          <p:nvPr>
            <p:ph type="sldNum" sz="quarter" idx="5"/>
          </p:nvPr>
        </p:nvSpPr>
        <p:spPr/>
        <p:txBody>
          <a:bodyPr/>
          <a:lstStyle/>
          <a:p>
            <a:fld id="{5A43F779-D5B0-4629-AB7B-680D4D369FE4}" type="slidenum">
              <a:rPr lang="es-ES" smtClean="0"/>
              <a:t>67</a:t>
            </a:fld>
            <a:endParaRPr lang="es-ES"/>
          </a:p>
        </p:txBody>
      </p:sp>
    </p:spTree>
    <p:extLst>
      <p:ext uri="{BB962C8B-B14F-4D97-AF65-F5344CB8AC3E}">
        <p14:creationId xmlns:p14="http://schemas.microsoft.com/office/powerpoint/2010/main" val="1816840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F9428-8C94-C8B8-C01E-3A9D9162B4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7376FB-14D5-E579-BB7E-F4D8219395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9F71EB-EEF5-DCA4-5783-EDA5F20E5C06}"/>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8211ECD5-19C3-CFC7-DAC6-478DA7E0BEC4}"/>
              </a:ext>
            </a:extLst>
          </p:cNvPr>
          <p:cNvSpPr>
            <a:spLocks noGrp="1"/>
          </p:cNvSpPr>
          <p:nvPr>
            <p:ph type="sldNum" sz="quarter" idx="5"/>
          </p:nvPr>
        </p:nvSpPr>
        <p:spPr/>
        <p:txBody>
          <a:bodyPr/>
          <a:lstStyle/>
          <a:p>
            <a:fld id="{5A43F779-D5B0-4629-AB7B-680D4D369FE4}" type="slidenum">
              <a:rPr lang="es-ES" smtClean="0"/>
              <a:t>68</a:t>
            </a:fld>
            <a:endParaRPr lang="es-ES"/>
          </a:p>
        </p:txBody>
      </p:sp>
    </p:spTree>
    <p:extLst>
      <p:ext uri="{BB962C8B-B14F-4D97-AF65-F5344CB8AC3E}">
        <p14:creationId xmlns:p14="http://schemas.microsoft.com/office/powerpoint/2010/main" val="3032201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8D773-26FE-1916-0560-73F5328AFD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01621D-3831-173F-DDF7-4254A66F4B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720E05-C055-7F52-8D75-682B3934503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BE685E26-9A1D-3F0B-B037-202332B8F93B}"/>
              </a:ext>
            </a:extLst>
          </p:cNvPr>
          <p:cNvSpPr>
            <a:spLocks noGrp="1"/>
          </p:cNvSpPr>
          <p:nvPr>
            <p:ph type="sldNum" sz="quarter" idx="5"/>
          </p:nvPr>
        </p:nvSpPr>
        <p:spPr/>
        <p:txBody>
          <a:bodyPr/>
          <a:lstStyle/>
          <a:p>
            <a:fld id="{5A43F779-D5B0-4629-AB7B-680D4D369FE4}" type="slidenum">
              <a:rPr lang="es-ES" smtClean="0"/>
              <a:t>69</a:t>
            </a:fld>
            <a:endParaRPr lang="es-ES"/>
          </a:p>
        </p:txBody>
      </p:sp>
    </p:spTree>
    <p:extLst>
      <p:ext uri="{BB962C8B-B14F-4D97-AF65-F5344CB8AC3E}">
        <p14:creationId xmlns:p14="http://schemas.microsoft.com/office/powerpoint/2010/main" val="3051951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EDC70-B29D-23C7-9CF3-606ABCAC2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11C04-F7DC-E348-F0E3-04C4E7436C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0394EB-B846-E9EB-BFD1-5F5B970B9AD2}"/>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037A81D7-612F-9B17-66D0-579BA73B8861}"/>
              </a:ext>
            </a:extLst>
          </p:cNvPr>
          <p:cNvSpPr>
            <a:spLocks noGrp="1"/>
          </p:cNvSpPr>
          <p:nvPr>
            <p:ph type="sldNum" sz="quarter" idx="5"/>
          </p:nvPr>
        </p:nvSpPr>
        <p:spPr/>
        <p:txBody>
          <a:bodyPr/>
          <a:lstStyle/>
          <a:p>
            <a:fld id="{5A43F779-D5B0-4629-AB7B-680D4D369FE4}" type="slidenum">
              <a:rPr lang="es-ES" smtClean="0"/>
              <a:t>70</a:t>
            </a:fld>
            <a:endParaRPr lang="es-ES"/>
          </a:p>
        </p:txBody>
      </p:sp>
    </p:spTree>
    <p:extLst>
      <p:ext uri="{BB962C8B-B14F-4D97-AF65-F5344CB8AC3E}">
        <p14:creationId xmlns:p14="http://schemas.microsoft.com/office/powerpoint/2010/main" val="3030066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CC79A-659F-68F6-14C4-C9B0DEA80E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00E8B-CB1E-7893-02AB-715B7B797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978EFF-E3B6-23E5-39E0-02FD0D8BD25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6D1C0D5D-A22A-29A4-D22C-67AA9BECC24C}"/>
              </a:ext>
            </a:extLst>
          </p:cNvPr>
          <p:cNvSpPr>
            <a:spLocks noGrp="1"/>
          </p:cNvSpPr>
          <p:nvPr>
            <p:ph type="sldNum" sz="quarter" idx="5"/>
          </p:nvPr>
        </p:nvSpPr>
        <p:spPr/>
        <p:txBody>
          <a:bodyPr/>
          <a:lstStyle/>
          <a:p>
            <a:fld id="{5A43F779-D5B0-4629-AB7B-680D4D369FE4}" type="slidenum">
              <a:rPr lang="es-ES" smtClean="0"/>
              <a:t>71</a:t>
            </a:fld>
            <a:endParaRPr lang="es-ES"/>
          </a:p>
        </p:txBody>
      </p:sp>
    </p:spTree>
    <p:extLst>
      <p:ext uri="{BB962C8B-B14F-4D97-AF65-F5344CB8AC3E}">
        <p14:creationId xmlns:p14="http://schemas.microsoft.com/office/powerpoint/2010/main" val="942267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6961B-EB26-DC84-F931-2E6D9E54E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22A16-A4DE-E0A7-297F-AC65E42F70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949EE3-F168-096E-5BFA-9FE97456CA93}"/>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2AD34553-FD6B-FE85-1B9B-38259E98384D}"/>
              </a:ext>
            </a:extLst>
          </p:cNvPr>
          <p:cNvSpPr>
            <a:spLocks noGrp="1"/>
          </p:cNvSpPr>
          <p:nvPr>
            <p:ph type="sldNum" sz="quarter" idx="5"/>
          </p:nvPr>
        </p:nvSpPr>
        <p:spPr/>
        <p:txBody>
          <a:bodyPr/>
          <a:lstStyle/>
          <a:p>
            <a:fld id="{5A43F779-D5B0-4629-AB7B-680D4D369FE4}" type="slidenum">
              <a:rPr lang="es-ES" smtClean="0"/>
              <a:t>72</a:t>
            </a:fld>
            <a:endParaRPr lang="es-ES"/>
          </a:p>
        </p:txBody>
      </p:sp>
    </p:spTree>
    <p:extLst>
      <p:ext uri="{BB962C8B-B14F-4D97-AF65-F5344CB8AC3E}">
        <p14:creationId xmlns:p14="http://schemas.microsoft.com/office/powerpoint/2010/main" val="310072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4ACF1-333A-AEDA-2413-40992A7496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EBDE5-3BFA-AC2B-9133-BF58BA426A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F354C8-01C4-A108-5B61-6A61271DEF29}"/>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0DF00CA-0FA8-F19E-324A-4EC14D152A2D}"/>
              </a:ext>
            </a:extLst>
          </p:cNvPr>
          <p:cNvSpPr>
            <a:spLocks noGrp="1"/>
          </p:cNvSpPr>
          <p:nvPr>
            <p:ph type="sldNum" sz="quarter" idx="5"/>
          </p:nvPr>
        </p:nvSpPr>
        <p:spPr/>
        <p:txBody>
          <a:bodyPr/>
          <a:lstStyle/>
          <a:p>
            <a:fld id="{5A43F779-D5B0-4629-AB7B-680D4D369FE4}" type="slidenum">
              <a:rPr lang="es-ES" smtClean="0"/>
              <a:t>55</a:t>
            </a:fld>
            <a:endParaRPr lang="es-ES"/>
          </a:p>
        </p:txBody>
      </p:sp>
    </p:spTree>
    <p:extLst>
      <p:ext uri="{BB962C8B-B14F-4D97-AF65-F5344CB8AC3E}">
        <p14:creationId xmlns:p14="http://schemas.microsoft.com/office/powerpoint/2010/main" val="1057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0D007-CF3A-CAC4-7F35-3556688B49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B40E6B-A0C4-8A8B-C8E0-4F794CBCDC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149B74-2645-9F90-216D-6BAD12062214}"/>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2D2E88F-6607-0D6D-EC0E-7CCC89B1A052}"/>
              </a:ext>
            </a:extLst>
          </p:cNvPr>
          <p:cNvSpPr>
            <a:spLocks noGrp="1"/>
          </p:cNvSpPr>
          <p:nvPr>
            <p:ph type="sldNum" sz="quarter" idx="5"/>
          </p:nvPr>
        </p:nvSpPr>
        <p:spPr/>
        <p:txBody>
          <a:bodyPr/>
          <a:lstStyle/>
          <a:p>
            <a:fld id="{5A43F779-D5B0-4629-AB7B-680D4D369FE4}" type="slidenum">
              <a:rPr lang="es-ES" smtClean="0"/>
              <a:t>73</a:t>
            </a:fld>
            <a:endParaRPr lang="es-ES"/>
          </a:p>
        </p:txBody>
      </p:sp>
    </p:spTree>
    <p:extLst>
      <p:ext uri="{BB962C8B-B14F-4D97-AF65-F5344CB8AC3E}">
        <p14:creationId xmlns:p14="http://schemas.microsoft.com/office/powerpoint/2010/main" val="1295740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59C12-C0B8-1781-B5AF-393184829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28F84-0EA3-7E55-0B65-C3D9D3D702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B43548-4917-CB3D-8233-D4AB4264E92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8198EE93-E516-0EE0-4AF3-B81F7AF0010A}"/>
              </a:ext>
            </a:extLst>
          </p:cNvPr>
          <p:cNvSpPr>
            <a:spLocks noGrp="1"/>
          </p:cNvSpPr>
          <p:nvPr>
            <p:ph type="sldNum" sz="quarter" idx="5"/>
          </p:nvPr>
        </p:nvSpPr>
        <p:spPr/>
        <p:txBody>
          <a:bodyPr/>
          <a:lstStyle/>
          <a:p>
            <a:fld id="{5A43F779-D5B0-4629-AB7B-680D4D369FE4}" type="slidenum">
              <a:rPr lang="es-ES" smtClean="0"/>
              <a:t>74</a:t>
            </a:fld>
            <a:endParaRPr lang="es-ES"/>
          </a:p>
        </p:txBody>
      </p:sp>
    </p:spTree>
    <p:extLst>
      <p:ext uri="{BB962C8B-B14F-4D97-AF65-F5344CB8AC3E}">
        <p14:creationId xmlns:p14="http://schemas.microsoft.com/office/powerpoint/2010/main" val="1065172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29B41-997F-E8F3-56E3-A3D491C764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9C676D-926D-AF1D-5566-F1DEC35883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C6A41-147B-7018-721D-8D6F60796BCC}"/>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17E11426-641D-96DE-1FA7-17CE6B19980E}"/>
              </a:ext>
            </a:extLst>
          </p:cNvPr>
          <p:cNvSpPr>
            <a:spLocks noGrp="1"/>
          </p:cNvSpPr>
          <p:nvPr>
            <p:ph type="sldNum" sz="quarter" idx="5"/>
          </p:nvPr>
        </p:nvSpPr>
        <p:spPr/>
        <p:txBody>
          <a:bodyPr/>
          <a:lstStyle/>
          <a:p>
            <a:fld id="{5A43F779-D5B0-4629-AB7B-680D4D369FE4}" type="slidenum">
              <a:rPr lang="es-ES" smtClean="0"/>
              <a:t>75</a:t>
            </a:fld>
            <a:endParaRPr lang="es-ES"/>
          </a:p>
        </p:txBody>
      </p:sp>
    </p:spTree>
    <p:extLst>
      <p:ext uri="{BB962C8B-B14F-4D97-AF65-F5344CB8AC3E}">
        <p14:creationId xmlns:p14="http://schemas.microsoft.com/office/powerpoint/2010/main" val="2276767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C9FE8-F5B6-0B8C-7029-9217526D20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9DF776-55D5-94B3-1958-EBC97E19E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A0C383-2427-C72F-C1D5-0459119C7134}"/>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97606873-3109-7AA6-1208-BB9A718E31F8}"/>
              </a:ext>
            </a:extLst>
          </p:cNvPr>
          <p:cNvSpPr>
            <a:spLocks noGrp="1"/>
          </p:cNvSpPr>
          <p:nvPr>
            <p:ph type="sldNum" sz="quarter" idx="5"/>
          </p:nvPr>
        </p:nvSpPr>
        <p:spPr/>
        <p:txBody>
          <a:bodyPr/>
          <a:lstStyle/>
          <a:p>
            <a:fld id="{5A43F779-D5B0-4629-AB7B-680D4D369FE4}" type="slidenum">
              <a:rPr lang="es-ES" smtClean="0"/>
              <a:t>76</a:t>
            </a:fld>
            <a:endParaRPr lang="es-ES"/>
          </a:p>
        </p:txBody>
      </p:sp>
    </p:spTree>
    <p:extLst>
      <p:ext uri="{BB962C8B-B14F-4D97-AF65-F5344CB8AC3E}">
        <p14:creationId xmlns:p14="http://schemas.microsoft.com/office/powerpoint/2010/main" val="4220884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FE137-1676-FA28-29AB-6D4148C931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2DDA6D-7BFE-95AD-35C9-D2A249DF58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68B0F7-FBFF-2B76-FB6E-78EA5489DAD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364EE58-03C3-DB7A-2438-577987F9C3D7}"/>
              </a:ext>
            </a:extLst>
          </p:cNvPr>
          <p:cNvSpPr>
            <a:spLocks noGrp="1"/>
          </p:cNvSpPr>
          <p:nvPr>
            <p:ph type="sldNum" sz="quarter" idx="5"/>
          </p:nvPr>
        </p:nvSpPr>
        <p:spPr/>
        <p:txBody>
          <a:bodyPr/>
          <a:lstStyle/>
          <a:p>
            <a:fld id="{5A43F779-D5B0-4629-AB7B-680D4D369FE4}" type="slidenum">
              <a:rPr lang="es-ES" smtClean="0"/>
              <a:t>77</a:t>
            </a:fld>
            <a:endParaRPr lang="es-ES"/>
          </a:p>
        </p:txBody>
      </p:sp>
    </p:spTree>
    <p:extLst>
      <p:ext uri="{BB962C8B-B14F-4D97-AF65-F5344CB8AC3E}">
        <p14:creationId xmlns:p14="http://schemas.microsoft.com/office/powerpoint/2010/main" val="29660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5A4F5-4A9A-38BD-3E44-A6D08D49D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BE56BC-E71A-C7C4-55CF-AA11353D23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267705-9FBF-412A-DC9B-63931785FD9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515B67F0-18C1-A94D-2D40-E80BF353C9D8}"/>
              </a:ext>
            </a:extLst>
          </p:cNvPr>
          <p:cNvSpPr>
            <a:spLocks noGrp="1"/>
          </p:cNvSpPr>
          <p:nvPr>
            <p:ph type="sldNum" sz="quarter" idx="5"/>
          </p:nvPr>
        </p:nvSpPr>
        <p:spPr/>
        <p:txBody>
          <a:bodyPr/>
          <a:lstStyle/>
          <a:p>
            <a:fld id="{5A43F779-D5B0-4629-AB7B-680D4D369FE4}" type="slidenum">
              <a:rPr lang="es-ES" smtClean="0"/>
              <a:t>78</a:t>
            </a:fld>
            <a:endParaRPr lang="es-ES"/>
          </a:p>
        </p:txBody>
      </p:sp>
    </p:spTree>
    <p:extLst>
      <p:ext uri="{BB962C8B-B14F-4D97-AF65-F5344CB8AC3E}">
        <p14:creationId xmlns:p14="http://schemas.microsoft.com/office/powerpoint/2010/main" val="3280783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E4A66-8734-D7EE-094A-3860DEF487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AC7AD-49FE-7BD6-3D0C-23D30D0E8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8906FF-0EF9-DAD1-F2AB-16DDC5A16C4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5E2AC0A-B10C-2DE2-A031-81CBB0705A41}"/>
              </a:ext>
            </a:extLst>
          </p:cNvPr>
          <p:cNvSpPr>
            <a:spLocks noGrp="1"/>
          </p:cNvSpPr>
          <p:nvPr>
            <p:ph type="sldNum" sz="quarter" idx="5"/>
          </p:nvPr>
        </p:nvSpPr>
        <p:spPr/>
        <p:txBody>
          <a:bodyPr/>
          <a:lstStyle/>
          <a:p>
            <a:fld id="{5A43F779-D5B0-4629-AB7B-680D4D369FE4}" type="slidenum">
              <a:rPr lang="es-ES" smtClean="0"/>
              <a:t>79</a:t>
            </a:fld>
            <a:endParaRPr lang="es-ES"/>
          </a:p>
        </p:txBody>
      </p:sp>
    </p:spTree>
    <p:extLst>
      <p:ext uri="{BB962C8B-B14F-4D97-AF65-F5344CB8AC3E}">
        <p14:creationId xmlns:p14="http://schemas.microsoft.com/office/powerpoint/2010/main" val="1660207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58750-5246-545D-1C68-60B60419F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D1A26E-0A75-9986-3116-C743D5434C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EA0CD1-86C5-38A4-CAE4-75FF4B7604F4}"/>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9D42543D-4093-505C-6C5F-BE057036B881}"/>
              </a:ext>
            </a:extLst>
          </p:cNvPr>
          <p:cNvSpPr>
            <a:spLocks noGrp="1"/>
          </p:cNvSpPr>
          <p:nvPr>
            <p:ph type="sldNum" sz="quarter" idx="5"/>
          </p:nvPr>
        </p:nvSpPr>
        <p:spPr/>
        <p:txBody>
          <a:bodyPr/>
          <a:lstStyle/>
          <a:p>
            <a:fld id="{5A43F779-D5B0-4629-AB7B-680D4D369FE4}" type="slidenum">
              <a:rPr lang="es-ES" smtClean="0"/>
              <a:t>80</a:t>
            </a:fld>
            <a:endParaRPr lang="es-ES"/>
          </a:p>
        </p:txBody>
      </p:sp>
    </p:spTree>
    <p:extLst>
      <p:ext uri="{BB962C8B-B14F-4D97-AF65-F5344CB8AC3E}">
        <p14:creationId xmlns:p14="http://schemas.microsoft.com/office/powerpoint/2010/main" val="3366434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CC7B7-3A86-52D3-467F-4C7E76B77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C65D0-6040-3618-9DDB-237783912E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2FEDCE-715A-B8A3-D214-57F88DB67137}"/>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7DCABE7B-A3A4-C307-D3BB-256A156FBFE3}"/>
              </a:ext>
            </a:extLst>
          </p:cNvPr>
          <p:cNvSpPr>
            <a:spLocks noGrp="1"/>
          </p:cNvSpPr>
          <p:nvPr>
            <p:ph type="sldNum" sz="quarter" idx="5"/>
          </p:nvPr>
        </p:nvSpPr>
        <p:spPr/>
        <p:txBody>
          <a:bodyPr/>
          <a:lstStyle/>
          <a:p>
            <a:fld id="{5A43F779-D5B0-4629-AB7B-680D4D369FE4}" type="slidenum">
              <a:rPr lang="es-ES" smtClean="0"/>
              <a:t>81</a:t>
            </a:fld>
            <a:endParaRPr lang="es-ES"/>
          </a:p>
        </p:txBody>
      </p:sp>
    </p:spTree>
    <p:extLst>
      <p:ext uri="{BB962C8B-B14F-4D97-AF65-F5344CB8AC3E}">
        <p14:creationId xmlns:p14="http://schemas.microsoft.com/office/powerpoint/2010/main" val="3681098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50BBB-BC6E-3F34-71F8-0C4293B097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E4FAC7-FAEB-88AA-40D9-A681D497C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18FBB-3D98-5C98-0A49-92534692889D}"/>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6B9F6DA3-3F9E-84E7-CCFF-F064329A182D}"/>
              </a:ext>
            </a:extLst>
          </p:cNvPr>
          <p:cNvSpPr>
            <a:spLocks noGrp="1"/>
          </p:cNvSpPr>
          <p:nvPr>
            <p:ph type="sldNum" sz="quarter" idx="5"/>
          </p:nvPr>
        </p:nvSpPr>
        <p:spPr/>
        <p:txBody>
          <a:bodyPr/>
          <a:lstStyle/>
          <a:p>
            <a:fld id="{5A43F779-D5B0-4629-AB7B-680D4D369FE4}" type="slidenum">
              <a:rPr lang="es-ES" smtClean="0"/>
              <a:t>82</a:t>
            </a:fld>
            <a:endParaRPr lang="es-ES"/>
          </a:p>
        </p:txBody>
      </p:sp>
    </p:spTree>
    <p:extLst>
      <p:ext uri="{BB962C8B-B14F-4D97-AF65-F5344CB8AC3E}">
        <p14:creationId xmlns:p14="http://schemas.microsoft.com/office/powerpoint/2010/main" val="98693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A599C-CE6A-D921-9D4F-B4AE95A444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DF4D9F-FAF9-C531-D55B-A7F2FC95BE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943D4D-8DA7-AF81-F299-B116E0AD8704}"/>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AD24A010-01D8-BBB1-6994-AC378865FE82}"/>
              </a:ext>
            </a:extLst>
          </p:cNvPr>
          <p:cNvSpPr>
            <a:spLocks noGrp="1"/>
          </p:cNvSpPr>
          <p:nvPr>
            <p:ph type="sldNum" sz="quarter" idx="5"/>
          </p:nvPr>
        </p:nvSpPr>
        <p:spPr/>
        <p:txBody>
          <a:bodyPr/>
          <a:lstStyle/>
          <a:p>
            <a:fld id="{5A43F779-D5B0-4629-AB7B-680D4D369FE4}" type="slidenum">
              <a:rPr lang="es-ES" smtClean="0"/>
              <a:t>56</a:t>
            </a:fld>
            <a:endParaRPr lang="es-ES"/>
          </a:p>
        </p:txBody>
      </p:sp>
    </p:spTree>
    <p:extLst>
      <p:ext uri="{BB962C8B-B14F-4D97-AF65-F5344CB8AC3E}">
        <p14:creationId xmlns:p14="http://schemas.microsoft.com/office/powerpoint/2010/main" val="379761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CC5E9-3E37-8F62-4058-B774E2E95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9E559C-9E1F-6C93-057F-C0D50FF134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EABC8-A40D-BB2A-2143-D6B72CB7880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F0EF94B-116B-848B-EAC1-B47DCF33CF0A}"/>
              </a:ext>
            </a:extLst>
          </p:cNvPr>
          <p:cNvSpPr>
            <a:spLocks noGrp="1"/>
          </p:cNvSpPr>
          <p:nvPr>
            <p:ph type="sldNum" sz="quarter" idx="5"/>
          </p:nvPr>
        </p:nvSpPr>
        <p:spPr/>
        <p:txBody>
          <a:bodyPr/>
          <a:lstStyle/>
          <a:p>
            <a:fld id="{5A43F779-D5B0-4629-AB7B-680D4D369FE4}" type="slidenum">
              <a:rPr lang="es-ES" smtClean="0"/>
              <a:t>83</a:t>
            </a:fld>
            <a:endParaRPr lang="es-ES"/>
          </a:p>
        </p:txBody>
      </p:sp>
    </p:spTree>
    <p:extLst>
      <p:ext uri="{BB962C8B-B14F-4D97-AF65-F5344CB8AC3E}">
        <p14:creationId xmlns:p14="http://schemas.microsoft.com/office/powerpoint/2010/main" val="9010506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A39C7-37A3-779C-804B-2C3E457D83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1B1EA8-385B-8621-E46B-DCA223058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A5EC7A-68EE-449A-9450-DA444683D107}"/>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7B3B91E7-F837-4656-65A2-9B6AC2D52F73}"/>
              </a:ext>
            </a:extLst>
          </p:cNvPr>
          <p:cNvSpPr>
            <a:spLocks noGrp="1"/>
          </p:cNvSpPr>
          <p:nvPr>
            <p:ph type="sldNum" sz="quarter" idx="5"/>
          </p:nvPr>
        </p:nvSpPr>
        <p:spPr/>
        <p:txBody>
          <a:bodyPr/>
          <a:lstStyle/>
          <a:p>
            <a:fld id="{5A43F779-D5B0-4629-AB7B-680D4D369FE4}" type="slidenum">
              <a:rPr lang="es-ES" smtClean="0"/>
              <a:t>84</a:t>
            </a:fld>
            <a:endParaRPr lang="es-ES"/>
          </a:p>
        </p:txBody>
      </p:sp>
    </p:spTree>
    <p:extLst>
      <p:ext uri="{BB962C8B-B14F-4D97-AF65-F5344CB8AC3E}">
        <p14:creationId xmlns:p14="http://schemas.microsoft.com/office/powerpoint/2010/main" val="2098682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60C90-E379-8082-3705-2C71B945F4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EB9220-1DBC-61E0-3E08-8073300D5E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980CDB-1DFC-405E-E1C4-F01A00EA489C}"/>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A340FA8E-13E8-6DFD-E129-E479D7EE6880}"/>
              </a:ext>
            </a:extLst>
          </p:cNvPr>
          <p:cNvSpPr>
            <a:spLocks noGrp="1"/>
          </p:cNvSpPr>
          <p:nvPr>
            <p:ph type="sldNum" sz="quarter" idx="5"/>
          </p:nvPr>
        </p:nvSpPr>
        <p:spPr/>
        <p:txBody>
          <a:bodyPr/>
          <a:lstStyle/>
          <a:p>
            <a:fld id="{5A43F779-D5B0-4629-AB7B-680D4D369FE4}" type="slidenum">
              <a:rPr lang="es-ES" smtClean="0"/>
              <a:t>85</a:t>
            </a:fld>
            <a:endParaRPr lang="es-ES"/>
          </a:p>
        </p:txBody>
      </p:sp>
    </p:spTree>
    <p:extLst>
      <p:ext uri="{BB962C8B-B14F-4D97-AF65-F5344CB8AC3E}">
        <p14:creationId xmlns:p14="http://schemas.microsoft.com/office/powerpoint/2010/main" val="1091594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27C01-7A62-033C-30C0-FC4ABDFDD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8FE1C-FEED-D5D7-61A3-D8E8AAC0D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A8E8A-7AE5-5E41-DB46-FF11D599D5F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C8A8C8A-82DA-77A0-A5F8-C55105F63204}"/>
              </a:ext>
            </a:extLst>
          </p:cNvPr>
          <p:cNvSpPr>
            <a:spLocks noGrp="1"/>
          </p:cNvSpPr>
          <p:nvPr>
            <p:ph type="sldNum" sz="quarter" idx="5"/>
          </p:nvPr>
        </p:nvSpPr>
        <p:spPr/>
        <p:txBody>
          <a:bodyPr/>
          <a:lstStyle/>
          <a:p>
            <a:fld id="{5A43F779-D5B0-4629-AB7B-680D4D369FE4}" type="slidenum">
              <a:rPr lang="es-ES" smtClean="0"/>
              <a:t>86</a:t>
            </a:fld>
            <a:endParaRPr lang="es-ES"/>
          </a:p>
        </p:txBody>
      </p:sp>
    </p:spTree>
    <p:extLst>
      <p:ext uri="{BB962C8B-B14F-4D97-AF65-F5344CB8AC3E}">
        <p14:creationId xmlns:p14="http://schemas.microsoft.com/office/powerpoint/2010/main" val="1601376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0A55E-BEF4-EF23-AC80-99A0216868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53485F-C96B-7F95-B8B0-7132C3B04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731983-DB34-CA79-1CC0-134B79372226}"/>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2DA0B2A-B73F-66A6-8C13-C4ED6081DCF1}"/>
              </a:ext>
            </a:extLst>
          </p:cNvPr>
          <p:cNvSpPr>
            <a:spLocks noGrp="1"/>
          </p:cNvSpPr>
          <p:nvPr>
            <p:ph type="sldNum" sz="quarter" idx="5"/>
          </p:nvPr>
        </p:nvSpPr>
        <p:spPr/>
        <p:txBody>
          <a:bodyPr/>
          <a:lstStyle/>
          <a:p>
            <a:fld id="{5A43F779-D5B0-4629-AB7B-680D4D369FE4}" type="slidenum">
              <a:rPr lang="es-ES" smtClean="0"/>
              <a:t>87</a:t>
            </a:fld>
            <a:endParaRPr lang="es-ES"/>
          </a:p>
        </p:txBody>
      </p:sp>
    </p:spTree>
    <p:extLst>
      <p:ext uri="{BB962C8B-B14F-4D97-AF65-F5344CB8AC3E}">
        <p14:creationId xmlns:p14="http://schemas.microsoft.com/office/powerpoint/2010/main" val="1363926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15D31-B3D1-9636-BF9A-102888F3B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6A4AC-DC28-5A4E-CAF1-CB2257FE89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FB5F30-C590-9EB6-46CC-0037E131276F}"/>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DF62AE55-F0F5-33CE-773D-2CCD3530ABB0}"/>
              </a:ext>
            </a:extLst>
          </p:cNvPr>
          <p:cNvSpPr>
            <a:spLocks noGrp="1"/>
          </p:cNvSpPr>
          <p:nvPr>
            <p:ph type="sldNum" sz="quarter" idx="5"/>
          </p:nvPr>
        </p:nvSpPr>
        <p:spPr/>
        <p:txBody>
          <a:bodyPr/>
          <a:lstStyle/>
          <a:p>
            <a:fld id="{5A43F779-D5B0-4629-AB7B-680D4D369FE4}" type="slidenum">
              <a:rPr lang="es-ES" smtClean="0"/>
              <a:t>88</a:t>
            </a:fld>
            <a:endParaRPr lang="es-ES"/>
          </a:p>
        </p:txBody>
      </p:sp>
    </p:spTree>
    <p:extLst>
      <p:ext uri="{BB962C8B-B14F-4D97-AF65-F5344CB8AC3E}">
        <p14:creationId xmlns:p14="http://schemas.microsoft.com/office/powerpoint/2010/main" val="37128223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F87D-9C68-8574-4863-25FB9DC38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2C822B-0B62-1201-0552-342A4BE01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5DA5A2-2D28-AE82-DA5F-86A840B8E692}"/>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9D358D4D-C089-1CAD-52C1-74BFB4D56B62}"/>
              </a:ext>
            </a:extLst>
          </p:cNvPr>
          <p:cNvSpPr>
            <a:spLocks noGrp="1"/>
          </p:cNvSpPr>
          <p:nvPr>
            <p:ph type="sldNum" sz="quarter" idx="5"/>
          </p:nvPr>
        </p:nvSpPr>
        <p:spPr/>
        <p:txBody>
          <a:bodyPr/>
          <a:lstStyle/>
          <a:p>
            <a:fld id="{5A43F779-D5B0-4629-AB7B-680D4D369FE4}" type="slidenum">
              <a:rPr lang="es-ES" smtClean="0"/>
              <a:t>89</a:t>
            </a:fld>
            <a:endParaRPr lang="es-ES"/>
          </a:p>
        </p:txBody>
      </p:sp>
    </p:spTree>
    <p:extLst>
      <p:ext uri="{BB962C8B-B14F-4D97-AF65-F5344CB8AC3E}">
        <p14:creationId xmlns:p14="http://schemas.microsoft.com/office/powerpoint/2010/main" val="20337234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71615-1C9C-F203-9DAE-F7B054B66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365140-4BE0-D007-D585-2871CEEA48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E29055-4BE9-8545-AF39-BAF4F7AFD9F6}"/>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75FC90FE-D0E4-C496-0FCF-64ACC7FA8F93}"/>
              </a:ext>
            </a:extLst>
          </p:cNvPr>
          <p:cNvSpPr>
            <a:spLocks noGrp="1"/>
          </p:cNvSpPr>
          <p:nvPr>
            <p:ph type="sldNum" sz="quarter" idx="5"/>
          </p:nvPr>
        </p:nvSpPr>
        <p:spPr/>
        <p:txBody>
          <a:bodyPr/>
          <a:lstStyle/>
          <a:p>
            <a:fld id="{5A43F779-D5B0-4629-AB7B-680D4D369FE4}" type="slidenum">
              <a:rPr lang="es-ES" smtClean="0"/>
              <a:t>90</a:t>
            </a:fld>
            <a:endParaRPr lang="es-ES"/>
          </a:p>
        </p:txBody>
      </p:sp>
    </p:spTree>
    <p:extLst>
      <p:ext uri="{BB962C8B-B14F-4D97-AF65-F5344CB8AC3E}">
        <p14:creationId xmlns:p14="http://schemas.microsoft.com/office/powerpoint/2010/main" val="2963898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91C9A-22D3-79AC-690F-0F08198C1F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FB10A3-0F89-A33E-1760-63A465074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5F6A6B-6FF7-B9F3-3A46-F5121A533C8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BA987391-913F-A076-CE03-FBD3A9280A61}"/>
              </a:ext>
            </a:extLst>
          </p:cNvPr>
          <p:cNvSpPr>
            <a:spLocks noGrp="1"/>
          </p:cNvSpPr>
          <p:nvPr>
            <p:ph type="sldNum" sz="quarter" idx="5"/>
          </p:nvPr>
        </p:nvSpPr>
        <p:spPr/>
        <p:txBody>
          <a:bodyPr/>
          <a:lstStyle/>
          <a:p>
            <a:fld id="{5A43F779-D5B0-4629-AB7B-680D4D369FE4}" type="slidenum">
              <a:rPr lang="es-ES" smtClean="0"/>
              <a:t>91</a:t>
            </a:fld>
            <a:endParaRPr lang="es-ES"/>
          </a:p>
        </p:txBody>
      </p:sp>
    </p:spTree>
    <p:extLst>
      <p:ext uri="{BB962C8B-B14F-4D97-AF65-F5344CB8AC3E}">
        <p14:creationId xmlns:p14="http://schemas.microsoft.com/office/powerpoint/2010/main" val="934294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64A6F-3ED2-7CEE-B70C-0890C7C51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E984D1-94D5-6A27-72C1-5EDABB1C5F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FBF129-897E-6769-75FD-B8BD14326633}"/>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D0194A6F-9865-14D0-6114-2F4C2FDDD3B3}"/>
              </a:ext>
            </a:extLst>
          </p:cNvPr>
          <p:cNvSpPr>
            <a:spLocks noGrp="1"/>
          </p:cNvSpPr>
          <p:nvPr>
            <p:ph type="sldNum" sz="quarter" idx="5"/>
          </p:nvPr>
        </p:nvSpPr>
        <p:spPr/>
        <p:txBody>
          <a:bodyPr/>
          <a:lstStyle/>
          <a:p>
            <a:fld id="{5A43F779-D5B0-4629-AB7B-680D4D369FE4}" type="slidenum">
              <a:rPr lang="es-ES" smtClean="0"/>
              <a:t>92</a:t>
            </a:fld>
            <a:endParaRPr lang="es-ES"/>
          </a:p>
        </p:txBody>
      </p:sp>
    </p:spTree>
    <p:extLst>
      <p:ext uri="{BB962C8B-B14F-4D97-AF65-F5344CB8AC3E}">
        <p14:creationId xmlns:p14="http://schemas.microsoft.com/office/powerpoint/2010/main" val="422288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07575-CBA8-1EBA-DD88-97997DC2D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9F4C93-0625-CD27-E9AF-C6FDA939E6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ABCBE4-22B9-7F40-127F-91F1E0D912D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77605DD1-D203-7E50-6858-8C6D014BD830}"/>
              </a:ext>
            </a:extLst>
          </p:cNvPr>
          <p:cNvSpPr>
            <a:spLocks noGrp="1"/>
          </p:cNvSpPr>
          <p:nvPr>
            <p:ph type="sldNum" sz="quarter" idx="5"/>
          </p:nvPr>
        </p:nvSpPr>
        <p:spPr/>
        <p:txBody>
          <a:bodyPr/>
          <a:lstStyle/>
          <a:p>
            <a:fld id="{5A43F779-D5B0-4629-AB7B-680D4D369FE4}" type="slidenum">
              <a:rPr lang="es-ES" smtClean="0"/>
              <a:t>57</a:t>
            </a:fld>
            <a:endParaRPr lang="es-ES"/>
          </a:p>
        </p:txBody>
      </p:sp>
    </p:spTree>
    <p:extLst>
      <p:ext uri="{BB962C8B-B14F-4D97-AF65-F5344CB8AC3E}">
        <p14:creationId xmlns:p14="http://schemas.microsoft.com/office/powerpoint/2010/main" val="34669242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7B016-0FE2-1849-36BE-BC1562E73C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703795-31A4-8603-6E01-975D3B561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35A68-9CBB-EFDF-62EA-539670140A9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D613A26C-A235-05D4-7FBD-A36B3190D17B}"/>
              </a:ext>
            </a:extLst>
          </p:cNvPr>
          <p:cNvSpPr>
            <a:spLocks noGrp="1"/>
          </p:cNvSpPr>
          <p:nvPr>
            <p:ph type="sldNum" sz="quarter" idx="5"/>
          </p:nvPr>
        </p:nvSpPr>
        <p:spPr/>
        <p:txBody>
          <a:bodyPr/>
          <a:lstStyle/>
          <a:p>
            <a:fld id="{5A43F779-D5B0-4629-AB7B-680D4D369FE4}" type="slidenum">
              <a:rPr lang="es-ES" smtClean="0"/>
              <a:t>93</a:t>
            </a:fld>
            <a:endParaRPr lang="es-ES"/>
          </a:p>
        </p:txBody>
      </p:sp>
    </p:spTree>
    <p:extLst>
      <p:ext uri="{BB962C8B-B14F-4D97-AF65-F5344CB8AC3E}">
        <p14:creationId xmlns:p14="http://schemas.microsoft.com/office/powerpoint/2010/main" val="3869931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E149E-832B-C003-696F-DFBA028400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F7CBFF-9DE7-72F1-0B10-29CCA24878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E4A1F-D3B8-8F0D-ECFD-CBC8F870B63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EB8B107C-47C4-CC9C-6366-61970656CF8F}"/>
              </a:ext>
            </a:extLst>
          </p:cNvPr>
          <p:cNvSpPr>
            <a:spLocks noGrp="1"/>
          </p:cNvSpPr>
          <p:nvPr>
            <p:ph type="sldNum" sz="quarter" idx="5"/>
          </p:nvPr>
        </p:nvSpPr>
        <p:spPr/>
        <p:txBody>
          <a:bodyPr/>
          <a:lstStyle/>
          <a:p>
            <a:fld id="{5A43F779-D5B0-4629-AB7B-680D4D369FE4}" type="slidenum">
              <a:rPr lang="es-ES" smtClean="0"/>
              <a:t>94</a:t>
            </a:fld>
            <a:endParaRPr lang="es-ES"/>
          </a:p>
        </p:txBody>
      </p:sp>
    </p:spTree>
    <p:extLst>
      <p:ext uri="{BB962C8B-B14F-4D97-AF65-F5344CB8AC3E}">
        <p14:creationId xmlns:p14="http://schemas.microsoft.com/office/powerpoint/2010/main" val="20570166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1FEC7-57EB-B594-14B3-2CF79FD8EA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5695E9-0588-CDF5-077E-259FA2A99D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C390C2-ED75-1592-8C13-359B7ABE9F4A}"/>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2F4C8A5E-540B-58B7-BBD0-8F579BF54F80}"/>
              </a:ext>
            </a:extLst>
          </p:cNvPr>
          <p:cNvSpPr>
            <a:spLocks noGrp="1"/>
          </p:cNvSpPr>
          <p:nvPr>
            <p:ph type="sldNum" sz="quarter" idx="5"/>
          </p:nvPr>
        </p:nvSpPr>
        <p:spPr/>
        <p:txBody>
          <a:bodyPr/>
          <a:lstStyle/>
          <a:p>
            <a:fld id="{5A43F779-D5B0-4629-AB7B-680D4D369FE4}" type="slidenum">
              <a:rPr lang="es-ES" smtClean="0"/>
              <a:t>95</a:t>
            </a:fld>
            <a:endParaRPr lang="es-ES"/>
          </a:p>
        </p:txBody>
      </p:sp>
    </p:spTree>
    <p:extLst>
      <p:ext uri="{BB962C8B-B14F-4D97-AF65-F5344CB8AC3E}">
        <p14:creationId xmlns:p14="http://schemas.microsoft.com/office/powerpoint/2010/main" val="33661901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B0385-5EB0-1FD2-9AD6-5662D0833F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57A5A-539C-BB52-10BC-1DA210E2A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920F4A-56E4-2F1B-626E-BA6FFC21A86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98BFB97-7C07-0200-08AD-02122CEB311D}"/>
              </a:ext>
            </a:extLst>
          </p:cNvPr>
          <p:cNvSpPr>
            <a:spLocks noGrp="1"/>
          </p:cNvSpPr>
          <p:nvPr>
            <p:ph type="sldNum" sz="quarter" idx="5"/>
          </p:nvPr>
        </p:nvSpPr>
        <p:spPr/>
        <p:txBody>
          <a:bodyPr/>
          <a:lstStyle/>
          <a:p>
            <a:fld id="{5A43F779-D5B0-4629-AB7B-680D4D369FE4}" type="slidenum">
              <a:rPr lang="es-ES" smtClean="0"/>
              <a:t>96</a:t>
            </a:fld>
            <a:endParaRPr lang="es-ES"/>
          </a:p>
        </p:txBody>
      </p:sp>
    </p:spTree>
    <p:extLst>
      <p:ext uri="{BB962C8B-B14F-4D97-AF65-F5344CB8AC3E}">
        <p14:creationId xmlns:p14="http://schemas.microsoft.com/office/powerpoint/2010/main" val="1120354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CA5E9-98B1-119B-311B-82541F27F8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CF53A-5454-6DBE-9615-5EB4F937B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6C06EC-EDAE-07B3-2496-6613EAF772B7}"/>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0E19EC7C-2300-AB6E-4EFC-42AFFFF8B8B8}"/>
              </a:ext>
            </a:extLst>
          </p:cNvPr>
          <p:cNvSpPr>
            <a:spLocks noGrp="1"/>
          </p:cNvSpPr>
          <p:nvPr>
            <p:ph type="sldNum" sz="quarter" idx="5"/>
          </p:nvPr>
        </p:nvSpPr>
        <p:spPr/>
        <p:txBody>
          <a:bodyPr/>
          <a:lstStyle/>
          <a:p>
            <a:fld id="{5A43F779-D5B0-4629-AB7B-680D4D369FE4}" type="slidenum">
              <a:rPr lang="es-ES" smtClean="0"/>
              <a:t>97</a:t>
            </a:fld>
            <a:endParaRPr lang="es-ES"/>
          </a:p>
        </p:txBody>
      </p:sp>
    </p:spTree>
    <p:extLst>
      <p:ext uri="{BB962C8B-B14F-4D97-AF65-F5344CB8AC3E}">
        <p14:creationId xmlns:p14="http://schemas.microsoft.com/office/powerpoint/2010/main" val="19255425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DBFFD-DF6E-738F-884E-0C72C50B9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C69251-5F12-8EF5-704D-CFDEE6E4D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34DD39-D7AE-3292-4B90-79E666AD2F2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224C5EE-D6C8-2D81-E0B3-5F2E91FEEA00}"/>
              </a:ext>
            </a:extLst>
          </p:cNvPr>
          <p:cNvSpPr>
            <a:spLocks noGrp="1"/>
          </p:cNvSpPr>
          <p:nvPr>
            <p:ph type="sldNum" sz="quarter" idx="5"/>
          </p:nvPr>
        </p:nvSpPr>
        <p:spPr/>
        <p:txBody>
          <a:bodyPr/>
          <a:lstStyle/>
          <a:p>
            <a:fld id="{5A43F779-D5B0-4629-AB7B-680D4D369FE4}" type="slidenum">
              <a:rPr lang="es-ES" smtClean="0"/>
              <a:t>98</a:t>
            </a:fld>
            <a:endParaRPr lang="es-ES"/>
          </a:p>
        </p:txBody>
      </p:sp>
    </p:spTree>
    <p:extLst>
      <p:ext uri="{BB962C8B-B14F-4D97-AF65-F5344CB8AC3E}">
        <p14:creationId xmlns:p14="http://schemas.microsoft.com/office/powerpoint/2010/main" val="2770062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7CE77-1A8A-40E8-1BC0-092462FC9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B6560C-750B-FC5A-3097-EB6448403E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83C441-2EC8-9E05-DD53-2641BEE81A12}"/>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FBE22576-1B84-CA5F-95B0-08FDA0BCE62F}"/>
              </a:ext>
            </a:extLst>
          </p:cNvPr>
          <p:cNvSpPr>
            <a:spLocks noGrp="1"/>
          </p:cNvSpPr>
          <p:nvPr>
            <p:ph type="sldNum" sz="quarter" idx="5"/>
          </p:nvPr>
        </p:nvSpPr>
        <p:spPr/>
        <p:txBody>
          <a:bodyPr/>
          <a:lstStyle/>
          <a:p>
            <a:fld id="{5A43F779-D5B0-4629-AB7B-680D4D369FE4}" type="slidenum">
              <a:rPr lang="es-ES" smtClean="0"/>
              <a:t>99</a:t>
            </a:fld>
            <a:endParaRPr lang="es-ES"/>
          </a:p>
        </p:txBody>
      </p:sp>
    </p:spTree>
    <p:extLst>
      <p:ext uri="{BB962C8B-B14F-4D97-AF65-F5344CB8AC3E}">
        <p14:creationId xmlns:p14="http://schemas.microsoft.com/office/powerpoint/2010/main" val="7305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F5529-9BDA-7B6F-4CD3-1043C5C07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443BA8-A9D8-ED57-A712-53EE698FB4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4961D4-141A-D365-8F59-8C30E8342FA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14E2A54E-256C-9142-F007-59D526D7D694}"/>
              </a:ext>
            </a:extLst>
          </p:cNvPr>
          <p:cNvSpPr>
            <a:spLocks noGrp="1"/>
          </p:cNvSpPr>
          <p:nvPr>
            <p:ph type="sldNum" sz="quarter" idx="5"/>
          </p:nvPr>
        </p:nvSpPr>
        <p:spPr/>
        <p:txBody>
          <a:bodyPr/>
          <a:lstStyle/>
          <a:p>
            <a:fld id="{5A43F779-D5B0-4629-AB7B-680D4D369FE4}" type="slidenum">
              <a:rPr lang="es-ES" smtClean="0"/>
              <a:t>100</a:t>
            </a:fld>
            <a:endParaRPr lang="es-ES"/>
          </a:p>
        </p:txBody>
      </p:sp>
    </p:spTree>
    <p:extLst>
      <p:ext uri="{BB962C8B-B14F-4D97-AF65-F5344CB8AC3E}">
        <p14:creationId xmlns:p14="http://schemas.microsoft.com/office/powerpoint/2010/main" val="2992785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CB78A-4D5E-FC85-9A28-4459A9F792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798C0-2D37-8B87-3F2D-9DA91550EA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19118F-ACC5-B107-7E97-8C0B4837D19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C2D2433D-C2B7-DDAA-40F4-5C009D55AF3D}"/>
              </a:ext>
            </a:extLst>
          </p:cNvPr>
          <p:cNvSpPr>
            <a:spLocks noGrp="1"/>
          </p:cNvSpPr>
          <p:nvPr>
            <p:ph type="sldNum" sz="quarter" idx="5"/>
          </p:nvPr>
        </p:nvSpPr>
        <p:spPr/>
        <p:txBody>
          <a:bodyPr/>
          <a:lstStyle/>
          <a:p>
            <a:fld id="{5A43F779-D5B0-4629-AB7B-680D4D369FE4}" type="slidenum">
              <a:rPr lang="es-ES" smtClean="0"/>
              <a:t>101</a:t>
            </a:fld>
            <a:endParaRPr lang="es-ES"/>
          </a:p>
        </p:txBody>
      </p:sp>
    </p:spTree>
    <p:extLst>
      <p:ext uri="{BB962C8B-B14F-4D97-AF65-F5344CB8AC3E}">
        <p14:creationId xmlns:p14="http://schemas.microsoft.com/office/powerpoint/2010/main" val="31442807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A030B-9CF8-CF71-989B-A6DB71987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765FA-8C2D-70A0-9008-6BA07F4CB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69CF66-DCC5-2855-56CA-381C00E7A963}"/>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BCD4E4E-748D-086B-8963-661B7193C7A6}"/>
              </a:ext>
            </a:extLst>
          </p:cNvPr>
          <p:cNvSpPr>
            <a:spLocks noGrp="1"/>
          </p:cNvSpPr>
          <p:nvPr>
            <p:ph type="sldNum" sz="quarter" idx="5"/>
          </p:nvPr>
        </p:nvSpPr>
        <p:spPr/>
        <p:txBody>
          <a:bodyPr/>
          <a:lstStyle/>
          <a:p>
            <a:fld id="{5A43F779-D5B0-4629-AB7B-680D4D369FE4}" type="slidenum">
              <a:rPr lang="es-ES" smtClean="0"/>
              <a:t>102</a:t>
            </a:fld>
            <a:endParaRPr lang="es-ES"/>
          </a:p>
        </p:txBody>
      </p:sp>
    </p:spTree>
    <p:extLst>
      <p:ext uri="{BB962C8B-B14F-4D97-AF65-F5344CB8AC3E}">
        <p14:creationId xmlns:p14="http://schemas.microsoft.com/office/powerpoint/2010/main" val="328487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CD0DE-06E4-D6D6-D58E-C86A6288B0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E5BC26-0C56-C5E9-FCB6-E7BFF33F79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AC4BDC-B786-D6B0-D0DC-7764996A604B}"/>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FD02AB4C-7B7C-B9F1-634D-F3D25BDB46BF}"/>
              </a:ext>
            </a:extLst>
          </p:cNvPr>
          <p:cNvSpPr>
            <a:spLocks noGrp="1"/>
          </p:cNvSpPr>
          <p:nvPr>
            <p:ph type="sldNum" sz="quarter" idx="5"/>
          </p:nvPr>
        </p:nvSpPr>
        <p:spPr/>
        <p:txBody>
          <a:bodyPr/>
          <a:lstStyle/>
          <a:p>
            <a:fld id="{5A43F779-D5B0-4629-AB7B-680D4D369FE4}" type="slidenum">
              <a:rPr lang="es-ES" smtClean="0"/>
              <a:t>58</a:t>
            </a:fld>
            <a:endParaRPr lang="es-ES"/>
          </a:p>
        </p:txBody>
      </p:sp>
    </p:spTree>
    <p:extLst>
      <p:ext uri="{BB962C8B-B14F-4D97-AF65-F5344CB8AC3E}">
        <p14:creationId xmlns:p14="http://schemas.microsoft.com/office/powerpoint/2010/main" val="9178373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9694A-9A10-18B5-655D-091FD7BDFE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EBE430-9A54-224B-C95F-EFD65E6693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426195-50CE-2AA1-76F0-EE14241D4C84}"/>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86140F51-AE7A-F994-2E99-C9B980E3C8F9}"/>
              </a:ext>
            </a:extLst>
          </p:cNvPr>
          <p:cNvSpPr>
            <a:spLocks noGrp="1"/>
          </p:cNvSpPr>
          <p:nvPr>
            <p:ph type="sldNum" sz="quarter" idx="5"/>
          </p:nvPr>
        </p:nvSpPr>
        <p:spPr/>
        <p:txBody>
          <a:bodyPr/>
          <a:lstStyle/>
          <a:p>
            <a:fld id="{5A43F779-D5B0-4629-AB7B-680D4D369FE4}" type="slidenum">
              <a:rPr lang="es-ES" smtClean="0"/>
              <a:t>103</a:t>
            </a:fld>
            <a:endParaRPr lang="es-ES"/>
          </a:p>
        </p:txBody>
      </p:sp>
    </p:spTree>
    <p:extLst>
      <p:ext uri="{BB962C8B-B14F-4D97-AF65-F5344CB8AC3E}">
        <p14:creationId xmlns:p14="http://schemas.microsoft.com/office/powerpoint/2010/main" val="37122609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925FC-E184-2552-35D5-772FDFF453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203BC5-4D15-2C5E-FBB0-3750E1EBA7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2556B7-A053-9F0F-19DF-8E291D1E9B9C}"/>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0F60E61B-ADBB-E6C2-1DDD-12F8810E9E71}"/>
              </a:ext>
            </a:extLst>
          </p:cNvPr>
          <p:cNvSpPr>
            <a:spLocks noGrp="1"/>
          </p:cNvSpPr>
          <p:nvPr>
            <p:ph type="sldNum" sz="quarter" idx="5"/>
          </p:nvPr>
        </p:nvSpPr>
        <p:spPr/>
        <p:txBody>
          <a:bodyPr/>
          <a:lstStyle/>
          <a:p>
            <a:fld id="{5A43F779-D5B0-4629-AB7B-680D4D369FE4}" type="slidenum">
              <a:rPr lang="es-ES" smtClean="0"/>
              <a:t>104</a:t>
            </a:fld>
            <a:endParaRPr lang="es-ES"/>
          </a:p>
        </p:txBody>
      </p:sp>
    </p:spTree>
    <p:extLst>
      <p:ext uri="{BB962C8B-B14F-4D97-AF65-F5344CB8AC3E}">
        <p14:creationId xmlns:p14="http://schemas.microsoft.com/office/powerpoint/2010/main" val="10053171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77333-C20F-606F-2A81-4E9D6287E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7AFEBF-30FE-6A39-3493-BE493B0FC4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28ACE-6507-DBB9-BABD-3B96FFDE3111}"/>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E5DE6CF0-D25D-9BAD-D3DB-6D043D9AC8F1}"/>
              </a:ext>
            </a:extLst>
          </p:cNvPr>
          <p:cNvSpPr>
            <a:spLocks noGrp="1"/>
          </p:cNvSpPr>
          <p:nvPr>
            <p:ph type="sldNum" sz="quarter" idx="5"/>
          </p:nvPr>
        </p:nvSpPr>
        <p:spPr/>
        <p:txBody>
          <a:bodyPr/>
          <a:lstStyle/>
          <a:p>
            <a:fld id="{5A43F779-D5B0-4629-AB7B-680D4D369FE4}" type="slidenum">
              <a:rPr lang="es-ES" smtClean="0"/>
              <a:t>105</a:t>
            </a:fld>
            <a:endParaRPr lang="es-ES"/>
          </a:p>
        </p:txBody>
      </p:sp>
    </p:spTree>
    <p:extLst>
      <p:ext uri="{BB962C8B-B14F-4D97-AF65-F5344CB8AC3E}">
        <p14:creationId xmlns:p14="http://schemas.microsoft.com/office/powerpoint/2010/main" val="3223786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67757-7D2F-427D-9277-56A509A67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3E7342-5A41-A745-0435-50631B710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30461D-E4CA-F3F5-EC32-A221229846DA}"/>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7859BCEB-FFE2-737D-36C1-6604CBB2603B}"/>
              </a:ext>
            </a:extLst>
          </p:cNvPr>
          <p:cNvSpPr>
            <a:spLocks noGrp="1"/>
          </p:cNvSpPr>
          <p:nvPr>
            <p:ph type="sldNum" sz="quarter" idx="5"/>
          </p:nvPr>
        </p:nvSpPr>
        <p:spPr/>
        <p:txBody>
          <a:bodyPr/>
          <a:lstStyle/>
          <a:p>
            <a:fld id="{5A43F779-D5B0-4629-AB7B-680D4D369FE4}" type="slidenum">
              <a:rPr lang="es-ES" smtClean="0"/>
              <a:t>106</a:t>
            </a:fld>
            <a:endParaRPr lang="es-ES"/>
          </a:p>
        </p:txBody>
      </p:sp>
    </p:spTree>
    <p:extLst>
      <p:ext uri="{BB962C8B-B14F-4D97-AF65-F5344CB8AC3E}">
        <p14:creationId xmlns:p14="http://schemas.microsoft.com/office/powerpoint/2010/main" val="8639461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57974-0103-4573-E4EC-C8F3B74A6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4A9BC-4EBA-AD97-AE80-427546E793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436443-8EF2-BFA3-C18B-C11EE185AFAF}"/>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EEB82CCD-7032-4690-1B2F-9DC983BE2C1F}"/>
              </a:ext>
            </a:extLst>
          </p:cNvPr>
          <p:cNvSpPr>
            <a:spLocks noGrp="1"/>
          </p:cNvSpPr>
          <p:nvPr>
            <p:ph type="sldNum" sz="quarter" idx="5"/>
          </p:nvPr>
        </p:nvSpPr>
        <p:spPr/>
        <p:txBody>
          <a:bodyPr/>
          <a:lstStyle/>
          <a:p>
            <a:fld id="{5A43F779-D5B0-4629-AB7B-680D4D369FE4}" type="slidenum">
              <a:rPr lang="es-ES" smtClean="0"/>
              <a:t>107</a:t>
            </a:fld>
            <a:endParaRPr lang="es-ES"/>
          </a:p>
        </p:txBody>
      </p:sp>
    </p:spTree>
    <p:extLst>
      <p:ext uri="{BB962C8B-B14F-4D97-AF65-F5344CB8AC3E}">
        <p14:creationId xmlns:p14="http://schemas.microsoft.com/office/powerpoint/2010/main" val="34691543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4C5E0-694D-A4B4-E021-A5E742F74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1E7C2-0461-7508-6800-E41790FB70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E8C14-0122-9F54-7243-20D69DE18A2D}"/>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53109D93-8484-4873-FA79-DA5C16A5D047}"/>
              </a:ext>
            </a:extLst>
          </p:cNvPr>
          <p:cNvSpPr>
            <a:spLocks noGrp="1"/>
          </p:cNvSpPr>
          <p:nvPr>
            <p:ph type="sldNum" sz="quarter" idx="5"/>
          </p:nvPr>
        </p:nvSpPr>
        <p:spPr/>
        <p:txBody>
          <a:bodyPr/>
          <a:lstStyle/>
          <a:p>
            <a:fld id="{5A43F779-D5B0-4629-AB7B-680D4D369FE4}" type="slidenum">
              <a:rPr lang="es-ES" smtClean="0"/>
              <a:t>108</a:t>
            </a:fld>
            <a:endParaRPr lang="es-ES"/>
          </a:p>
        </p:txBody>
      </p:sp>
    </p:spTree>
    <p:extLst>
      <p:ext uri="{BB962C8B-B14F-4D97-AF65-F5344CB8AC3E}">
        <p14:creationId xmlns:p14="http://schemas.microsoft.com/office/powerpoint/2010/main" val="19871068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1BEC-CE80-0DEA-6DE6-37D56477A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937310-A305-4E66-87E4-C7A703316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673524-9DBD-4117-4494-1C206A8109D9}"/>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5A5E835-D459-9C8B-A438-4E0E81A38D54}"/>
              </a:ext>
            </a:extLst>
          </p:cNvPr>
          <p:cNvSpPr>
            <a:spLocks noGrp="1"/>
          </p:cNvSpPr>
          <p:nvPr>
            <p:ph type="sldNum" sz="quarter" idx="5"/>
          </p:nvPr>
        </p:nvSpPr>
        <p:spPr/>
        <p:txBody>
          <a:bodyPr/>
          <a:lstStyle/>
          <a:p>
            <a:fld id="{5A43F779-D5B0-4629-AB7B-680D4D369FE4}" type="slidenum">
              <a:rPr lang="es-ES" smtClean="0"/>
              <a:t>109</a:t>
            </a:fld>
            <a:endParaRPr lang="es-ES"/>
          </a:p>
        </p:txBody>
      </p:sp>
    </p:spTree>
    <p:extLst>
      <p:ext uri="{BB962C8B-B14F-4D97-AF65-F5344CB8AC3E}">
        <p14:creationId xmlns:p14="http://schemas.microsoft.com/office/powerpoint/2010/main" val="19460204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EFA2B-A8B7-17EB-C6A7-0BC64AB815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1A961-872D-7D8B-E72D-62B0F0D6A7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A55491-FF6A-DBB2-2B99-24A311321F58}"/>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D120272-57F8-AEE8-38A7-C0343EAEB9E9}"/>
              </a:ext>
            </a:extLst>
          </p:cNvPr>
          <p:cNvSpPr>
            <a:spLocks noGrp="1"/>
          </p:cNvSpPr>
          <p:nvPr>
            <p:ph type="sldNum" sz="quarter" idx="5"/>
          </p:nvPr>
        </p:nvSpPr>
        <p:spPr/>
        <p:txBody>
          <a:bodyPr/>
          <a:lstStyle/>
          <a:p>
            <a:fld id="{5A43F779-D5B0-4629-AB7B-680D4D369FE4}" type="slidenum">
              <a:rPr lang="es-ES" smtClean="0"/>
              <a:t>110</a:t>
            </a:fld>
            <a:endParaRPr lang="es-ES"/>
          </a:p>
        </p:txBody>
      </p:sp>
    </p:spTree>
    <p:extLst>
      <p:ext uri="{BB962C8B-B14F-4D97-AF65-F5344CB8AC3E}">
        <p14:creationId xmlns:p14="http://schemas.microsoft.com/office/powerpoint/2010/main" val="35289338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10ABF-8BEF-6AD4-C97C-7D1728890F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CC32C9-7A38-8CB7-AB26-D1AB9836C9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A6154C-EDCD-217F-1581-4B765AEC52FF}"/>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9550224B-CF7C-CA24-8773-3B56BB952FBC}"/>
              </a:ext>
            </a:extLst>
          </p:cNvPr>
          <p:cNvSpPr>
            <a:spLocks noGrp="1"/>
          </p:cNvSpPr>
          <p:nvPr>
            <p:ph type="sldNum" sz="quarter" idx="5"/>
          </p:nvPr>
        </p:nvSpPr>
        <p:spPr/>
        <p:txBody>
          <a:bodyPr/>
          <a:lstStyle/>
          <a:p>
            <a:fld id="{5A43F779-D5B0-4629-AB7B-680D4D369FE4}" type="slidenum">
              <a:rPr lang="es-ES" smtClean="0"/>
              <a:t>111</a:t>
            </a:fld>
            <a:endParaRPr lang="es-ES"/>
          </a:p>
        </p:txBody>
      </p:sp>
    </p:spTree>
    <p:extLst>
      <p:ext uri="{BB962C8B-B14F-4D97-AF65-F5344CB8AC3E}">
        <p14:creationId xmlns:p14="http://schemas.microsoft.com/office/powerpoint/2010/main" val="18383687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7D93A-F965-2C40-A286-060841BA67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4B9870-EC8B-3ACB-66CB-1956B3501E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60493-146F-5EEB-F8D3-8ABF94CBAD69}"/>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5AC96B1A-88B4-BC3E-753C-A43B63661838}"/>
              </a:ext>
            </a:extLst>
          </p:cNvPr>
          <p:cNvSpPr>
            <a:spLocks noGrp="1"/>
          </p:cNvSpPr>
          <p:nvPr>
            <p:ph type="sldNum" sz="quarter" idx="5"/>
          </p:nvPr>
        </p:nvSpPr>
        <p:spPr/>
        <p:txBody>
          <a:bodyPr/>
          <a:lstStyle/>
          <a:p>
            <a:fld id="{5A43F779-D5B0-4629-AB7B-680D4D369FE4}" type="slidenum">
              <a:rPr lang="es-ES" smtClean="0"/>
              <a:t>112</a:t>
            </a:fld>
            <a:endParaRPr lang="es-ES"/>
          </a:p>
        </p:txBody>
      </p:sp>
    </p:spTree>
    <p:extLst>
      <p:ext uri="{BB962C8B-B14F-4D97-AF65-F5344CB8AC3E}">
        <p14:creationId xmlns:p14="http://schemas.microsoft.com/office/powerpoint/2010/main" val="2483251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E45FA-CDC5-88CA-956B-DFA264412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B6C389-17D1-CA5C-0DFF-55C85EB4A7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5BA777-AFB7-B8D9-BAF2-D8F139F3D967}"/>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8D895873-7763-B4A8-37D6-A1CE7169F82B}"/>
              </a:ext>
            </a:extLst>
          </p:cNvPr>
          <p:cNvSpPr>
            <a:spLocks noGrp="1"/>
          </p:cNvSpPr>
          <p:nvPr>
            <p:ph type="sldNum" sz="quarter" idx="5"/>
          </p:nvPr>
        </p:nvSpPr>
        <p:spPr/>
        <p:txBody>
          <a:bodyPr/>
          <a:lstStyle/>
          <a:p>
            <a:fld id="{5A43F779-D5B0-4629-AB7B-680D4D369FE4}" type="slidenum">
              <a:rPr lang="es-ES" smtClean="0"/>
              <a:t>59</a:t>
            </a:fld>
            <a:endParaRPr lang="es-ES"/>
          </a:p>
        </p:txBody>
      </p:sp>
    </p:spTree>
    <p:extLst>
      <p:ext uri="{BB962C8B-B14F-4D97-AF65-F5344CB8AC3E}">
        <p14:creationId xmlns:p14="http://schemas.microsoft.com/office/powerpoint/2010/main" val="12404021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45C6A-6BE1-56E6-475F-8AFF9F4299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736C2B-A83E-2023-AAF1-403E6A6DB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048FA-BEDD-7403-7C6B-24BC32C859DC}"/>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0A12CABB-AB0E-A786-DEC4-E978B94CEA89}"/>
              </a:ext>
            </a:extLst>
          </p:cNvPr>
          <p:cNvSpPr>
            <a:spLocks noGrp="1"/>
          </p:cNvSpPr>
          <p:nvPr>
            <p:ph type="sldNum" sz="quarter" idx="5"/>
          </p:nvPr>
        </p:nvSpPr>
        <p:spPr/>
        <p:txBody>
          <a:bodyPr/>
          <a:lstStyle/>
          <a:p>
            <a:fld id="{5A43F779-D5B0-4629-AB7B-680D4D369FE4}" type="slidenum">
              <a:rPr lang="es-ES" smtClean="0"/>
              <a:t>113</a:t>
            </a:fld>
            <a:endParaRPr lang="es-ES"/>
          </a:p>
        </p:txBody>
      </p:sp>
    </p:spTree>
    <p:extLst>
      <p:ext uri="{BB962C8B-B14F-4D97-AF65-F5344CB8AC3E}">
        <p14:creationId xmlns:p14="http://schemas.microsoft.com/office/powerpoint/2010/main" val="19461242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114</a:t>
            </a:fld>
            <a:endParaRPr lang="es-ES"/>
          </a:p>
        </p:txBody>
      </p:sp>
    </p:spTree>
    <p:extLst>
      <p:ext uri="{BB962C8B-B14F-4D97-AF65-F5344CB8AC3E}">
        <p14:creationId xmlns:p14="http://schemas.microsoft.com/office/powerpoint/2010/main" val="32007385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5A43F779-D5B0-4629-AB7B-680D4D369FE4}" type="slidenum">
              <a:rPr lang="es-ES" smtClean="0"/>
              <a:t>115</a:t>
            </a:fld>
            <a:endParaRPr lang="es-ES"/>
          </a:p>
        </p:txBody>
      </p:sp>
    </p:spTree>
    <p:extLst>
      <p:ext uri="{BB962C8B-B14F-4D97-AF65-F5344CB8AC3E}">
        <p14:creationId xmlns:p14="http://schemas.microsoft.com/office/powerpoint/2010/main" val="3704090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47BA3-653C-C57F-B7C5-B8C7C2643A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133E9-4A6D-54F3-9B31-1FD696B428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FC9156-BB2F-4B76-8131-ADD01175F9BE}"/>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866DA0A4-96FF-3543-8BC0-760DEC08F0DE}"/>
              </a:ext>
            </a:extLst>
          </p:cNvPr>
          <p:cNvSpPr>
            <a:spLocks noGrp="1"/>
          </p:cNvSpPr>
          <p:nvPr>
            <p:ph type="sldNum" sz="quarter" idx="5"/>
          </p:nvPr>
        </p:nvSpPr>
        <p:spPr/>
        <p:txBody>
          <a:bodyPr/>
          <a:lstStyle/>
          <a:p>
            <a:fld id="{5A43F779-D5B0-4629-AB7B-680D4D369FE4}" type="slidenum">
              <a:rPr lang="es-ES" smtClean="0"/>
              <a:t>60</a:t>
            </a:fld>
            <a:endParaRPr lang="es-ES"/>
          </a:p>
        </p:txBody>
      </p:sp>
    </p:spTree>
    <p:extLst>
      <p:ext uri="{BB962C8B-B14F-4D97-AF65-F5344CB8AC3E}">
        <p14:creationId xmlns:p14="http://schemas.microsoft.com/office/powerpoint/2010/main" val="2559432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45F2D-AA49-0FA0-6CF6-0C2ABD2420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BF6CF-3356-51BF-F934-F56ECC4214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72E3B4-A17A-9F3C-33CC-E5738A90BD00}"/>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F97FAC74-2224-EAA3-F674-7376C7B75D08}"/>
              </a:ext>
            </a:extLst>
          </p:cNvPr>
          <p:cNvSpPr>
            <a:spLocks noGrp="1"/>
          </p:cNvSpPr>
          <p:nvPr>
            <p:ph type="sldNum" sz="quarter" idx="5"/>
          </p:nvPr>
        </p:nvSpPr>
        <p:spPr/>
        <p:txBody>
          <a:bodyPr/>
          <a:lstStyle/>
          <a:p>
            <a:fld id="{5A43F779-D5B0-4629-AB7B-680D4D369FE4}" type="slidenum">
              <a:rPr lang="es-ES" smtClean="0"/>
              <a:t>61</a:t>
            </a:fld>
            <a:endParaRPr lang="es-ES"/>
          </a:p>
        </p:txBody>
      </p:sp>
    </p:spTree>
    <p:extLst>
      <p:ext uri="{BB962C8B-B14F-4D97-AF65-F5344CB8AC3E}">
        <p14:creationId xmlns:p14="http://schemas.microsoft.com/office/powerpoint/2010/main" val="686370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64691-AF7B-89B5-0CB2-3BEC16A5B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C1C75-17D2-9CFA-50E2-CBAF0C5A79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E94498-3582-B42C-F3D2-AB5B127DE70D}"/>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47DAF574-367B-4A21-C982-9B39C4D02181}"/>
              </a:ext>
            </a:extLst>
          </p:cNvPr>
          <p:cNvSpPr>
            <a:spLocks noGrp="1"/>
          </p:cNvSpPr>
          <p:nvPr>
            <p:ph type="sldNum" sz="quarter" idx="5"/>
          </p:nvPr>
        </p:nvSpPr>
        <p:spPr/>
        <p:txBody>
          <a:bodyPr/>
          <a:lstStyle/>
          <a:p>
            <a:fld id="{5A43F779-D5B0-4629-AB7B-680D4D369FE4}" type="slidenum">
              <a:rPr lang="es-ES" smtClean="0"/>
              <a:t>62</a:t>
            </a:fld>
            <a:endParaRPr lang="es-ES"/>
          </a:p>
        </p:txBody>
      </p:sp>
    </p:spTree>
    <p:extLst>
      <p:ext uri="{BB962C8B-B14F-4D97-AF65-F5344CB8AC3E}">
        <p14:creationId xmlns:p14="http://schemas.microsoft.com/office/powerpoint/2010/main" val="197955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2_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261000" y="-32400"/>
            <a:ext cx="7707240" cy="1045080"/>
          </a:xfrm>
          <a:prstGeom prst="rect">
            <a:avLst/>
          </a:prstGeom>
          <a:noFill/>
          <a:ln w="0">
            <a:noFill/>
          </a:ln>
        </p:spPr>
        <p:txBody>
          <a:bodyPr lIns="0" tIns="0" rIns="0" bIns="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30" b="1" spc="-1">
                <a:solidFill>
                  <a:srgbClr val="C9211E"/>
                </a:solidFill>
                <a:latin typeface="Corbel"/>
              </a:rPr>
              <a:t>Click to edit the title text format</a:t>
            </a:r>
            <a:endParaRPr lang="en-US" sz="4000" b="0" strike="noStrike" spc="-1" dirty="0">
              <a:solidFill>
                <a:srgbClr val="4C4C4C"/>
              </a:solidFill>
              <a:latin typeface="Arial"/>
            </a:endParaRPr>
          </a:p>
        </p:txBody>
      </p:sp>
      <p:sp>
        <p:nvSpPr>
          <p:cNvPr id="76" name="PlaceHolder 2"/>
          <p:cNvSpPr>
            <a:spLocks noGrp="1"/>
          </p:cNvSpPr>
          <p:nvPr>
            <p:ph type="subTitle"/>
          </p:nvPr>
        </p:nvSpPr>
        <p:spPr>
          <a:xfrm>
            <a:off x="419040" y="1582560"/>
            <a:ext cx="11251680" cy="4589280"/>
          </a:xfrm>
          <a:prstGeom prst="rect">
            <a:avLst/>
          </a:prstGeom>
        </p:spPr>
        <p:txBody>
          <a:bodyPr lIns="0" tIns="0" rIns="0" bIns="0" anchor="ctr">
            <a:noAutofit/>
          </a:bodyPr>
          <a:lstStyle>
            <a:lvl1pPr>
              <a:defRPr sz="3600">
                <a:latin typeface="Söhne"/>
              </a:defRPr>
            </a:lvl1pPr>
          </a:lstStyle>
          <a:p>
            <a:pPr algn="ctr"/>
            <a:endParaRPr lang="es-ES" sz="3200" b="0" strike="noStrike" spc="-1" dirty="0">
              <a:latin typeface="Arial"/>
            </a:endParaRPr>
          </a:p>
        </p:txBody>
      </p:sp>
    </p:spTree>
    <p:extLst>
      <p:ext uri="{BB962C8B-B14F-4D97-AF65-F5344CB8AC3E}">
        <p14:creationId xmlns:p14="http://schemas.microsoft.com/office/powerpoint/2010/main" val="18246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D0B-7D4B-E666-8770-B405641A4E7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7CB9693F-C037-2ED3-238C-59757025D7B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641DA11E-D207-634F-1812-FA49BA5F3F5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C71BE-8CCC-3FD2-3770-AB54B87D1E87}"/>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3B2622D5-36C6-757A-387B-1A255AF6143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5BE50AB4-5925-1D12-BB30-61C87585C37D}"/>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09752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8B80-6FB8-4A7B-9AE7-1A9B8F0E13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E524144E-F330-8DF6-B188-D57EF5025F4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6D775CD-FF03-06C8-9E6A-DF0AA1944B2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27FD646A-D311-85B8-9B71-706570C1C67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3985B12D-256D-B13A-FED2-7BDC044EF161}"/>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186058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E6CED6-CBDC-6A37-56B8-59DE8278141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68150ED-655B-9BD2-AB90-6036CBBA3DF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244ED52-E73C-8B75-7148-F8769BC3704E}"/>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1C323D7-281F-1469-F5FF-5CAAF371C6B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1F939D2C-2BCA-A1B3-7BDA-192D772F911F}"/>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312977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266880" y="485640"/>
            <a:ext cx="10972320" cy="666360"/>
          </a:xfrm>
          <a:prstGeom prst="rect">
            <a:avLst/>
          </a:prstGeom>
        </p:spPr>
        <p:txBody>
          <a:bodyPr lIns="0" tIns="0" rIns="0" bIns="0" anchor="ctr">
            <a:noAutofit/>
          </a:bodyPr>
          <a:lstStyle/>
          <a:p>
            <a:endParaRPr lang="en-US" sz="4000" b="0" strike="noStrike" spc="-1">
              <a:solidFill>
                <a:srgbClr val="4C4C4C"/>
              </a:solidFill>
              <a:latin typeface="Arial"/>
            </a:endParaRPr>
          </a:p>
        </p:txBody>
      </p:sp>
      <p:sp>
        <p:nvSpPr>
          <p:cNvPr id="534" name="PlaceHolder 2"/>
          <p:cNvSpPr>
            <a:spLocks noGrp="1"/>
          </p:cNvSpPr>
          <p:nvPr>
            <p:ph type="body"/>
          </p:nvPr>
        </p:nvSpPr>
        <p:spPr>
          <a:xfrm>
            <a:off x="419040" y="1582560"/>
            <a:ext cx="11251680" cy="4589280"/>
          </a:xfrm>
          <a:prstGeom prst="rect">
            <a:avLst/>
          </a:prstGeom>
        </p:spPr>
        <p:txBody>
          <a:bodyPr lIns="0" tIns="0" rIns="0" bIns="0">
            <a:normAutofit/>
          </a:bodyPr>
          <a:lstStyle/>
          <a:p>
            <a:endParaRPr lang="en-US" sz="2800" b="0" strike="noStrike" spc="-1">
              <a:solidFill>
                <a:srgbClr val="4C4C4C"/>
              </a:solidFill>
              <a:latin typeface="Corbel"/>
            </a:endParaRPr>
          </a:p>
        </p:txBody>
      </p:sp>
    </p:spTree>
    <p:extLst>
      <p:ext uri="{BB962C8B-B14F-4D97-AF65-F5344CB8AC3E}">
        <p14:creationId xmlns:p14="http://schemas.microsoft.com/office/powerpoint/2010/main" val="2795714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75" name="PlaceHolder 1"/>
          <p:cNvSpPr>
            <a:spLocks noGrp="1"/>
          </p:cNvSpPr>
          <p:nvPr>
            <p:ph type="title"/>
          </p:nvPr>
        </p:nvSpPr>
        <p:spPr>
          <a:xfrm>
            <a:off x="266880" y="485640"/>
            <a:ext cx="10972320" cy="666360"/>
          </a:xfrm>
          <a:prstGeom prst="rect">
            <a:avLst/>
          </a:prstGeom>
        </p:spPr>
        <p:txBody>
          <a:bodyPr lIns="0" tIns="0" rIns="0" bIns="0" anchor="ctr">
            <a:noAutofit/>
          </a:bodyPr>
          <a:lstStyle>
            <a:lvl1pPr>
              <a:defRPr>
                <a:latin typeface="Corbel" panose="020B0503020204020204" pitchFamily="34" charset="0"/>
              </a:defRPr>
            </a:lvl1pPr>
          </a:lstStyle>
          <a:p>
            <a:endParaRPr lang="en-US" sz="4000" b="0" strike="noStrike" spc="-1" dirty="0">
              <a:solidFill>
                <a:srgbClr val="4C4C4C"/>
              </a:solidFill>
              <a:latin typeface="Arial"/>
            </a:endParaRPr>
          </a:p>
        </p:txBody>
      </p:sp>
      <p:sp>
        <p:nvSpPr>
          <p:cNvPr id="76" name="PlaceHolder 2"/>
          <p:cNvSpPr>
            <a:spLocks noGrp="1"/>
          </p:cNvSpPr>
          <p:nvPr>
            <p:ph type="subTitle"/>
          </p:nvPr>
        </p:nvSpPr>
        <p:spPr>
          <a:xfrm>
            <a:off x="419040" y="1582560"/>
            <a:ext cx="11251680" cy="4589280"/>
          </a:xfrm>
          <a:prstGeom prst="rect">
            <a:avLst/>
          </a:prstGeom>
        </p:spPr>
        <p:txBody>
          <a:bodyPr lIns="0" tIns="0" rIns="0" bIns="0" anchor="ctr">
            <a:noAutofit/>
          </a:bodyPr>
          <a:lstStyle>
            <a:lvl1pPr>
              <a:defRPr sz="3600">
                <a:latin typeface="Söhne"/>
              </a:defRPr>
            </a:lvl1pPr>
          </a:lstStyle>
          <a:p>
            <a:pPr algn="ctr"/>
            <a:endParaRPr lang="es-ES" sz="3200" b="0" strike="noStrike" spc="-1" dirty="0">
              <a:latin typeface="Arial"/>
            </a:endParaRPr>
          </a:p>
        </p:txBody>
      </p:sp>
    </p:spTree>
    <p:extLst>
      <p:ext uri="{BB962C8B-B14F-4D97-AF65-F5344CB8AC3E}">
        <p14:creationId xmlns:p14="http://schemas.microsoft.com/office/powerpoint/2010/main" val="840078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laceHolder 1">
            <a:extLst>
              <a:ext uri="{FF2B5EF4-FFF2-40B4-BE49-F238E27FC236}">
                <a16:creationId xmlns:a16="http://schemas.microsoft.com/office/drawing/2014/main" id="{CF33EC33-4B36-5544-9724-F18BD3954C96}"/>
              </a:ext>
            </a:extLst>
          </p:cNvPr>
          <p:cNvSpPr>
            <a:spLocks noGrp="1"/>
          </p:cNvSpPr>
          <p:nvPr>
            <p:ph type="title"/>
          </p:nvPr>
        </p:nvSpPr>
        <p:spPr>
          <a:xfrm>
            <a:off x="222287" y="352980"/>
            <a:ext cx="11747425" cy="666360"/>
          </a:xfrm>
          <a:prstGeom prst="rect">
            <a:avLst/>
          </a:prstGeom>
        </p:spPr>
        <p:txBody>
          <a:bodyPr lIns="0" tIns="0" rIns="0" bIns="0" anchor="ctr">
            <a:noAutofit/>
          </a:bodyPr>
          <a:lstStyle>
            <a:lvl1pPr>
              <a:defRPr baseline="0">
                <a:solidFill>
                  <a:srgbClr val="CB0017"/>
                </a:solidFill>
                <a:latin typeface="Söhne"/>
                <a:cs typeface="Times New Roman" panose="02020603050405020304" pitchFamily="18" charset="0"/>
              </a:defRPr>
            </a:lvl1pPr>
          </a:lstStyle>
          <a:p>
            <a:endParaRPr lang="en-US" sz="4000" b="0" strike="noStrike" spc="-1" dirty="0">
              <a:solidFill>
                <a:srgbClr val="4C4C4C"/>
              </a:solidFill>
              <a:latin typeface="Arial"/>
            </a:endParaRPr>
          </a:p>
        </p:txBody>
      </p:sp>
      <p:sp>
        <p:nvSpPr>
          <p:cNvPr id="8" name="PlaceHolder 2">
            <a:extLst>
              <a:ext uri="{FF2B5EF4-FFF2-40B4-BE49-F238E27FC236}">
                <a16:creationId xmlns:a16="http://schemas.microsoft.com/office/drawing/2014/main" id="{2D9FF66F-DA14-FCE2-B527-D7226B720291}"/>
              </a:ext>
            </a:extLst>
          </p:cNvPr>
          <p:cNvSpPr>
            <a:spLocks noGrp="1"/>
          </p:cNvSpPr>
          <p:nvPr>
            <p:ph type="subTitle" idx="10"/>
          </p:nvPr>
        </p:nvSpPr>
        <p:spPr>
          <a:xfrm>
            <a:off x="314280" y="1582560"/>
            <a:ext cx="8438760" cy="4589280"/>
          </a:xfrm>
          <a:prstGeom prst="rect">
            <a:avLst/>
          </a:prstGeom>
        </p:spPr>
        <p:txBody>
          <a:bodyPr lIns="0" tIns="0" rIns="0" bIns="0" anchor="ctr">
            <a:noAutofit/>
          </a:bodyPr>
          <a:lstStyle>
            <a:lvl1pPr>
              <a:buClr>
                <a:srgbClr val="CB0017"/>
              </a:buClr>
              <a:defRPr sz="3600">
                <a:latin typeface="Söhne"/>
                <a:cs typeface="Quire Sans" panose="020B0502040400020003" pitchFamily="34" charset="0"/>
              </a:defRPr>
            </a:lvl1pPr>
          </a:lstStyle>
          <a:p>
            <a:pPr algn="ctr"/>
            <a:endParaRPr lang="es-ES" sz="3200" b="0" strike="noStrike" spc="-1" dirty="0">
              <a:latin typeface="Arial"/>
            </a:endParaRPr>
          </a:p>
        </p:txBody>
      </p:sp>
      <p:sp>
        <p:nvSpPr>
          <p:cNvPr id="3" name="Slide Number Placeholder 5">
            <a:extLst>
              <a:ext uri="{FF2B5EF4-FFF2-40B4-BE49-F238E27FC236}">
                <a16:creationId xmlns:a16="http://schemas.microsoft.com/office/drawing/2014/main" id="{334EBA95-125B-D05D-FC5C-899BD5F0D260}"/>
              </a:ext>
            </a:extLst>
          </p:cNvPr>
          <p:cNvSpPr>
            <a:spLocks noGrp="1"/>
          </p:cNvSpPr>
          <p:nvPr>
            <p:ph type="sldNum" sz="quarter" idx="4"/>
          </p:nvPr>
        </p:nvSpPr>
        <p:spPr>
          <a:xfrm>
            <a:off x="11813875" y="6505020"/>
            <a:ext cx="524774"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45320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5CC8-A8B5-153C-387B-906BCA324CA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6D410E74-379E-DFFC-0CD6-7865C3EB330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F9B249F8-8CED-49DB-4A36-38A4741A4A6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325BF5B-9580-AADF-8A41-8927D24E86D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CC5139A4-7ED7-07BB-F5AD-A8AED068A6AE}"/>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13243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D047-47C2-51D3-4BA2-71DFD9AD5B6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F6CC5E2A-74F2-9775-48CE-783554DA4B3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EF781-E97E-76AB-9533-57F2BAEB5AB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52D81BD4-4894-5A50-FCD2-1D1511A55FDE}"/>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F9B21FC9-95F2-A4EB-C630-8D27FBFBB501}"/>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3462391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31EA-D083-FBBA-E9E7-1B41D0DA8A8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253CA69D-261F-5C51-60DD-0F399D537B0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D705E8B0-BDB4-44A9-133D-905D48790E04}"/>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BBE53AD7-6A4C-8FA9-4019-7AE639CF552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A5561B42-98D9-06C5-7CA2-2999DF970296}"/>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980757B7-CEF7-1374-D6C1-0F60AD760D6B}"/>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014556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CA69-EA6C-DEF3-35CF-A1FEDBAC481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828CCBB7-AD4F-9E69-9350-B6BB6C87FC6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9B408-E54C-C120-351C-ADF62E3DBD33}"/>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FFF0F3A9-2703-E2F8-D325-F3C66B39088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C5A3AC-4A4A-38DB-3C55-2949F77DF1C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5956D448-7913-48EF-A229-8EF369662BBB}"/>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8" name="Footer Placeholder 7">
            <a:extLst>
              <a:ext uri="{FF2B5EF4-FFF2-40B4-BE49-F238E27FC236}">
                <a16:creationId xmlns:a16="http://schemas.microsoft.com/office/drawing/2014/main" id="{E12FD8A2-DDC8-0994-DD38-BE6522DB3958}"/>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Slide Number Placeholder 8">
            <a:extLst>
              <a:ext uri="{FF2B5EF4-FFF2-40B4-BE49-F238E27FC236}">
                <a16:creationId xmlns:a16="http://schemas.microsoft.com/office/drawing/2014/main" id="{FCF6604F-1596-5A14-F4C1-EA5F6824880D}"/>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364092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D1C7-FF8C-6D82-4401-A2FE6BC6FB8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435B3122-0C49-B387-2BCA-F1186DCA2F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B89A8D1A-6574-5307-649D-385660C0C14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D6FA628D-8D58-A983-234A-DCFC16AD440F}"/>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6A3FA6C5-B9EA-25C7-94B3-D75AD8160981}"/>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1313750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FB29-EE28-1FF6-A336-53F8933BA51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810B5199-96BF-8044-C8D5-70C4BF5E1E8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4" name="Footer Placeholder 3">
            <a:extLst>
              <a:ext uri="{FF2B5EF4-FFF2-40B4-BE49-F238E27FC236}">
                <a16:creationId xmlns:a16="http://schemas.microsoft.com/office/drawing/2014/main" id="{BFC898AD-B888-296D-76E7-A46DD664E46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Slide Number Placeholder 4">
            <a:extLst>
              <a:ext uri="{FF2B5EF4-FFF2-40B4-BE49-F238E27FC236}">
                <a16:creationId xmlns:a16="http://schemas.microsoft.com/office/drawing/2014/main" id="{D50152C9-DB55-9313-1628-975294379B13}"/>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161455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2AFD53-DDB4-0EE7-C123-509F554EF5BF}"/>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3" name="Footer Placeholder 2">
            <a:extLst>
              <a:ext uri="{FF2B5EF4-FFF2-40B4-BE49-F238E27FC236}">
                <a16:creationId xmlns:a16="http://schemas.microsoft.com/office/drawing/2014/main" id="{5E85C9E7-B3BD-2ACB-ACE2-0EAAE6C90E4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Slide Number Placeholder 3">
            <a:extLst>
              <a:ext uri="{FF2B5EF4-FFF2-40B4-BE49-F238E27FC236}">
                <a16:creationId xmlns:a16="http://schemas.microsoft.com/office/drawing/2014/main" id="{602038FD-C168-07B7-5987-03463408963A}"/>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950216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F82C-B5DA-DFAE-80E9-CBE4E23E599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D1E6CD57-CF33-646B-8329-499DB74512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5B822226-BEF8-5683-D7B3-D3363AFCDA4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E820B1-D414-675F-F01E-2C8AC7CB90E5}"/>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0BCFFE63-3DEC-49A6-9DFB-790BEE28938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B20C837C-F940-108D-7F2C-31C639B0D3C0}"/>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705566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427A7-3F23-467C-8616-7121B12B3DC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6CD91AA2-ADEA-10E8-81DD-881A11CD417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017EA926-0DD8-CF86-2EA4-C346B30FA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38F60-39E5-F038-7F8F-07CF4D9E0FF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280A2252-DE85-B5CE-51E2-5A329F52596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883DF584-02F0-19E4-2E13-29A4F2109300}"/>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632575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0820-8AF5-1E62-A046-581DDD2EB9A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D7DCB83-EE90-B3E7-A5CD-1F1B07EA4410}"/>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7DD6954F-0589-4A6E-CB12-0A23C3D92FC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67099D2-DEEE-0772-FEF5-C93A4E5AE20B}"/>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56F2CF78-BDE4-E25C-F6BA-FE9C5550146F}"/>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796525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408B8-C8D0-56C0-7ADE-57053860F4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D75B0286-59AE-7C4B-9F0D-6CEE2EE4CB66}"/>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189BE8F-27A8-7563-78F6-A303A12BA277}"/>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48C8FFC5-0357-FEE2-66E9-CB9473EC189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3C661434-0845-A838-1902-F6CA77DF2B8B}"/>
              </a:ext>
            </a:extLst>
          </p:cNvPr>
          <p:cNvSpPr>
            <a:spLocks noGrp="1"/>
          </p:cNvSpPr>
          <p:nvPr>
            <p:ph type="sldNum" sz="quarter" idx="12"/>
          </p:nvPr>
        </p:nvSpPr>
        <p:spPr>
          <a:xfrm>
            <a:off x="8610600" y="6356350"/>
            <a:ext cx="2743200"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135887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7145-6311-8478-4FF7-D964F8F3FD7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078FBBC-9E14-8DB7-2CA1-835C9896EED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5429699-8A00-88D9-B1DA-1C194D933A5C}"/>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65530647-4942-555F-A334-688EAC65B544}"/>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C4C6270B-76B8-6034-3DA6-878CAE2306C7}"/>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18648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28E6-5315-658B-260B-43AFB7E1D5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D92F821F-7548-D1D0-F853-863218B5214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F3738-90A6-9CAA-F629-161B12E40DCD}"/>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5" name="Footer Placeholder 4">
            <a:extLst>
              <a:ext uri="{FF2B5EF4-FFF2-40B4-BE49-F238E27FC236}">
                <a16:creationId xmlns:a16="http://schemas.microsoft.com/office/drawing/2014/main" id="{AB012FF1-B294-B9EB-4BDC-FD0CDA586211}"/>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id="{520663D2-B3E9-FC0E-DC80-D89DCF84612B}"/>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9764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D7DC-C609-4F62-9402-FA01774D0F2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6C69BD2-6EA3-D38F-2EE6-D0337B75E390}"/>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221B930B-821A-DACC-46B1-2C4B44FA997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7A330C28-974B-5FBA-39BA-674E4C645D0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63B7E487-BB42-8861-8121-E3DF322A8EF4}"/>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B5A8FB79-FECB-1F4F-1E22-E483A93C2F6B}"/>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96511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4361-DDC6-5281-819C-051FD5BB8C8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A7902A9B-ED8C-3B5F-61F0-67161A06D16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33908-5FBA-8654-5AAE-F38D704C54A9}"/>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3D086522-7A99-52DC-97AE-A3BE58E1117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424D9E-D06B-A8A3-FD52-E4914CE5E01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CE2C0DCD-2AFF-20AC-C265-B591B668F753}"/>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8" name="Footer Placeholder 7">
            <a:extLst>
              <a:ext uri="{FF2B5EF4-FFF2-40B4-BE49-F238E27FC236}">
                <a16:creationId xmlns:a16="http://schemas.microsoft.com/office/drawing/2014/main" id="{8BD1596A-33D9-57E1-4016-CB5A7A26270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9" name="Slide Number Placeholder 8">
            <a:extLst>
              <a:ext uri="{FF2B5EF4-FFF2-40B4-BE49-F238E27FC236}">
                <a16:creationId xmlns:a16="http://schemas.microsoft.com/office/drawing/2014/main" id="{3CDEBFF1-6E55-CE88-90B0-436882A9308A}"/>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60356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B069-34E6-4EF8-6989-AE89B0E3A43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D340D5A3-F6E9-A050-6D11-23EA05AE6C99}"/>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4" name="Footer Placeholder 3">
            <a:extLst>
              <a:ext uri="{FF2B5EF4-FFF2-40B4-BE49-F238E27FC236}">
                <a16:creationId xmlns:a16="http://schemas.microsoft.com/office/drawing/2014/main" id="{D3D829F4-71C0-1EBC-34DB-DCD844C67CFC}"/>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5" name="Slide Number Placeholder 4">
            <a:extLst>
              <a:ext uri="{FF2B5EF4-FFF2-40B4-BE49-F238E27FC236}">
                <a16:creationId xmlns:a16="http://schemas.microsoft.com/office/drawing/2014/main" id="{7FDF14FC-572B-BFB3-6C75-273644F6E4E2}"/>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110052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AFD6D-4A03-2E52-F752-09F4BA7DCF11}"/>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3" name="Footer Placeholder 2">
            <a:extLst>
              <a:ext uri="{FF2B5EF4-FFF2-40B4-BE49-F238E27FC236}">
                <a16:creationId xmlns:a16="http://schemas.microsoft.com/office/drawing/2014/main" id="{DDBE0D27-AFCE-0129-073A-5A7978420CF7}"/>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4" name="Slide Number Placeholder 3">
            <a:extLst>
              <a:ext uri="{FF2B5EF4-FFF2-40B4-BE49-F238E27FC236}">
                <a16:creationId xmlns:a16="http://schemas.microsoft.com/office/drawing/2014/main" id="{FF9C85E6-E347-9B1E-5226-3886003536B3}"/>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245883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8AD72-9E19-D0CC-786B-B37166261A4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06F8508C-7E02-B1E3-022C-17723B9DE32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B79F22AD-2331-0D47-84A4-016D608CEE9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6296F-6ED9-4BFB-BDEE-3671C0A815AC}"/>
              </a:ext>
            </a:extLst>
          </p:cNvPr>
          <p:cNvSpPr>
            <a:spLocks noGrp="1"/>
          </p:cNvSpPr>
          <p:nvPr>
            <p:ph type="dt" sz="half" idx="10"/>
          </p:nvPr>
        </p:nvSpPr>
        <p:spPr>
          <a:xfrm>
            <a:off x="838200" y="6356350"/>
            <a:ext cx="2743200" cy="365125"/>
          </a:xfrm>
          <a:prstGeom prst="rect">
            <a:avLst/>
          </a:prstGeom>
        </p:spPr>
        <p:txBody>
          <a:bodyPr/>
          <a:lstStyle/>
          <a:p>
            <a:endParaRPr lang="es-ES"/>
          </a:p>
        </p:txBody>
      </p:sp>
      <p:sp>
        <p:nvSpPr>
          <p:cNvPr id="6" name="Footer Placeholder 5">
            <a:extLst>
              <a:ext uri="{FF2B5EF4-FFF2-40B4-BE49-F238E27FC236}">
                <a16:creationId xmlns:a16="http://schemas.microsoft.com/office/drawing/2014/main" id="{1D66C4D4-C338-D94E-D6A0-50E0EE3BD8E0}"/>
              </a:ext>
            </a:extLst>
          </p:cNvPr>
          <p:cNvSpPr>
            <a:spLocks noGrp="1"/>
          </p:cNvSpPr>
          <p:nvPr>
            <p:ph type="ftr" sz="quarter" idx="11"/>
          </p:nvPr>
        </p:nvSpPr>
        <p:spPr>
          <a:xfrm>
            <a:off x="4038600" y="6356350"/>
            <a:ext cx="4114800"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id="{9832C79D-78F2-790B-359F-F64B3296BB44}"/>
              </a:ext>
            </a:extLst>
          </p:cNvPr>
          <p:cNvSpPr>
            <a:spLocks noGrp="1"/>
          </p:cNvSpPr>
          <p:nvPr>
            <p:ph type="sldNum" sz="quarter" idx="12"/>
          </p:nvPr>
        </p:nvSpPr>
        <p:spPr>
          <a:xfrm>
            <a:off x="8610600" y="6356350"/>
            <a:ext cx="2743200" cy="365125"/>
          </a:xfrm>
          <a:prstGeom prst="rect">
            <a:avLst/>
          </a:prstGeom>
        </p:spPr>
        <p:txBody>
          <a:bodyPr/>
          <a:lstStyle/>
          <a:p>
            <a:fld id="{1B324974-C436-48CA-B88D-B19CF92BA8DB}" type="slidenum">
              <a:rPr lang="es-ES" smtClean="0"/>
              <a:t>‹#›</a:t>
            </a:fld>
            <a:endParaRPr lang="es-ES"/>
          </a:p>
        </p:txBody>
      </p:sp>
    </p:spTree>
    <p:extLst>
      <p:ext uri="{BB962C8B-B14F-4D97-AF65-F5344CB8AC3E}">
        <p14:creationId xmlns:p14="http://schemas.microsoft.com/office/powerpoint/2010/main" val="342823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18 Rectángulo_2">
            <a:extLst>
              <a:ext uri="{FF2B5EF4-FFF2-40B4-BE49-F238E27FC236}">
                <a16:creationId xmlns:a16="http://schemas.microsoft.com/office/drawing/2014/main" id="{A30849E4-1099-6697-4E31-94A70AAD25E3}"/>
              </a:ext>
            </a:extLst>
          </p:cNvPr>
          <p:cNvSpPr/>
          <p:nvPr userDrawn="1"/>
        </p:nvSpPr>
        <p:spPr>
          <a:xfrm>
            <a:off x="-1" y="5949756"/>
            <a:ext cx="12192001" cy="928315"/>
          </a:xfrm>
          <a:prstGeom prst="rect">
            <a:avLst/>
          </a:prstGeom>
          <a:solidFill>
            <a:srgbClr val="000000"/>
          </a:solidFill>
          <a:ln w="50760">
            <a:noFill/>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a:lstStyle/>
          <a:p>
            <a:endParaRPr lang="es-ES" dirty="0"/>
          </a:p>
        </p:txBody>
      </p:sp>
      <p:sp>
        <p:nvSpPr>
          <p:cNvPr id="8" name="32 Rectángulo">
            <a:extLst>
              <a:ext uri="{FF2B5EF4-FFF2-40B4-BE49-F238E27FC236}">
                <a16:creationId xmlns:a16="http://schemas.microsoft.com/office/drawing/2014/main" id="{E3C80A5F-50DD-A4E3-3250-3998DCB8EB25}"/>
              </a:ext>
            </a:extLst>
          </p:cNvPr>
          <p:cNvSpPr/>
          <p:nvPr userDrawn="1"/>
        </p:nvSpPr>
        <p:spPr>
          <a:xfrm flipV="1">
            <a:off x="359" y="-11164"/>
            <a:ext cx="12191641" cy="253439"/>
          </a:xfrm>
          <a:prstGeom prst="rect">
            <a:avLst/>
          </a:prstGeom>
          <a:solidFill>
            <a:srgbClr val="CB0017"/>
          </a:solidFill>
          <a:ln w="19080">
            <a:noFill/>
          </a:ln>
        </p:spPr>
        <p:style>
          <a:lnRef idx="0">
            <a:scrgbClr r="0" g="0" b="0"/>
          </a:lnRef>
          <a:fillRef idx="0">
            <a:scrgbClr r="0" g="0" b="0"/>
          </a:fillRef>
          <a:effectRef idx="0">
            <a:scrgbClr r="0" g="0" b="0"/>
          </a:effectRef>
          <a:fontRef idx="minor"/>
        </p:style>
      </p:sp>
      <p:pic>
        <p:nvPicPr>
          <p:cNvPr id="9" name="Graphic 8">
            <a:extLst>
              <a:ext uri="{FF2B5EF4-FFF2-40B4-BE49-F238E27FC236}">
                <a16:creationId xmlns:a16="http://schemas.microsoft.com/office/drawing/2014/main" id="{0A10D2B2-6AA0-9A2F-0926-113B081EE139}"/>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114799" y="5018956"/>
            <a:ext cx="3962400" cy="857250"/>
          </a:xfrm>
          <a:prstGeom prst="rect">
            <a:avLst/>
          </a:prstGeom>
        </p:spPr>
      </p:pic>
    </p:spTree>
    <p:extLst>
      <p:ext uri="{BB962C8B-B14F-4D97-AF65-F5344CB8AC3E}">
        <p14:creationId xmlns:p14="http://schemas.microsoft.com/office/powerpoint/2010/main" val="4111838297"/>
      </p:ext>
    </p:extLst>
  </p:cSld>
  <p:clrMap bg1="lt1" tx1="dk1" bg2="lt2" tx2="dk2" accent1="accent1" accent2="accent2" accent3="accent3" accent4="accent4" accent5="accent5" accent6="accent6" hlink="hlink" folHlink="folHlink"/>
  <p:sldLayoutIdLst>
    <p:sldLayoutId id="2147483664"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3"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32 Rectángulo">
            <a:extLst>
              <a:ext uri="{FF2B5EF4-FFF2-40B4-BE49-F238E27FC236}">
                <a16:creationId xmlns:a16="http://schemas.microsoft.com/office/drawing/2014/main" id="{2B9908EF-321C-44D3-7683-85AE0E35EE64}"/>
              </a:ext>
            </a:extLst>
          </p:cNvPr>
          <p:cNvSpPr/>
          <p:nvPr userDrawn="1"/>
        </p:nvSpPr>
        <p:spPr>
          <a:xfrm flipV="1">
            <a:off x="359" y="-11164"/>
            <a:ext cx="12191641" cy="253439"/>
          </a:xfrm>
          <a:prstGeom prst="rect">
            <a:avLst/>
          </a:prstGeom>
          <a:solidFill>
            <a:srgbClr val="CB0017"/>
          </a:solidFill>
          <a:ln w="19080">
            <a:noFill/>
          </a:ln>
        </p:spPr>
        <p:style>
          <a:lnRef idx="0">
            <a:scrgbClr r="0" g="0" b="0"/>
          </a:lnRef>
          <a:fillRef idx="0">
            <a:scrgbClr r="0" g="0" b="0"/>
          </a:fillRef>
          <a:effectRef idx="0">
            <a:scrgbClr r="0" g="0" b="0"/>
          </a:effectRef>
          <a:fontRef idx="minor"/>
        </p:style>
      </p:sp>
      <p:sp>
        <p:nvSpPr>
          <p:cNvPr id="2" name="32 Rectángulo">
            <a:extLst>
              <a:ext uri="{FF2B5EF4-FFF2-40B4-BE49-F238E27FC236}">
                <a16:creationId xmlns:a16="http://schemas.microsoft.com/office/drawing/2014/main" id="{FBCB3CC0-E4BC-B4E6-51BD-CB7EFB49383B}"/>
              </a:ext>
            </a:extLst>
          </p:cNvPr>
          <p:cNvSpPr/>
          <p:nvPr userDrawn="1"/>
        </p:nvSpPr>
        <p:spPr>
          <a:xfrm>
            <a:off x="0" y="992658"/>
            <a:ext cx="12191641" cy="45719"/>
          </a:xfrm>
          <a:prstGeom prst="rect">
            <a:avLst/>
          </a:prstGeom>
          <a:solidFill>
            <a:srgbClr val="CB0017"/>
          </a:solidFill>
          <a:ln w="19080">
            <a:noFill/>
          </a:ln>
        </p:spPr>
        <p:style>
          <a:lnRef idx="0">
            <a:scrgbClr r="0" g="0" b="0"/>
          </a:lnRef>
          <a:fillRef idx="0">
            <a:scrgbClr r="0" g="0" b="0"/>
          </a:fillRef>
          <a:effectRef idx="0">
            <a:scrgbClr r="0" g="0" b="0"/>
          </a:effectRef>
          <a:fontRef idx="minor"/>
        </p:style>
      </p:sp>
      <p:sp>
        <p:nvSpPr>
          <p:cNvPr id="3" name="Slide Number Placeholder 5">
            <a:extLst>
              <a:ext uri="{FF2B5EF4-FFF2-40B4-BE49-F238E27FC236}">
                <a16:creationId xmlns:a16="http://schemas.microsoft.com/office/drawing/2014/main" id="{70C145F7-DDE3-95E4-AD7A-88BB9D98F45B}"/>
              </a:ext>
            </a:extLst>
          </p:cNvPr>
          <p:cNvSpPr>
            <a:spLocks noGrp="1"/>
          </p:cNvSpPr>
          <p:nvPr>
            <p:ph type="sldNum" sz="quarter" idx="4"/>
          </p:nvPr>
        </p:nvSpPr>
        <p:spPr>
          <a:xfrm>
            <a:off x="11813875" y="6505020"/>
            <a:ext cx="524774" cy="365125"/>
          </a:xfrm>
          <a:prstGeom prst="rect">
            <a:avLst/>
          </a:prstGeom>
        </p:spPr>
        <p:txBody>
          <a:bodyPr/>
          <a:lstStyle/>
          <a:p>
            <a:fld id="{C3C68E28-6A0B-4E0D-A95D-AA2B793B8668}" type="slidenum">
              <a:rPr lang="es-ES" smtClean="0"/>
              <a:t>‹#›</a:t>
            </a:fld>
            <a:endParaRPr lang="es-ES"/>
          </a:p>
        </p:txBody>
      </p:sp>
    </p:spTree>
    <p:extLst>
      <p:ext uri="{BB962C8B-B14F-4D97-AF65-F5344CB8AC3E}">
        <p14:creationId xmlns:p14="http://schemas.microsoft.com/office/powerpoint/2010/main" val="216531613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colas.rodriguez@urjc.es"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hyperlink" Target="mailto:nicolas.rodriguez@urjc.es"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9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1BAE244-2406-09C7-E8D8-EFA74BA239B2}"/>
              </a:ext>
            </a:extLst>
          </p:cNvPr>
          <p:cNvSpPr txBox="1">
            <a:spLocks/>
          </p:cNvSpPr>
          <p:nvPr/>
        </p:nvSpPr>
        <p:spPr>
          <a:xfrm>
            <a:off x="246888" y="509432"/>
            <a:ext cx="11667743" cy="387540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414"/>
              </a:spcAft>
            </a:pPr>
            <a:r>
              <a:rPr lang="es-ES" sz="4800" b="1" spc="-1" dirty="0">
                <a:solidFill>
                  <a:srgbClr val="CB0017"/>
                </a:solidFill>
                <a:latin typeface="Corbel"/>
              </a:rPr>
              <a:t>Grado en Ingeniería del Software</a:t>
            </a:r>
          </a:p>
          <a:p>
            <a:pPr algn="ctr">
              <a:lnSpc>
                <a:spcPct val="100000"/>
              </a:lnSpc>
              <a:spcAft>
                <a:spcPts val="1414"/>
              </a:spcAft>
            </a:pPr>
            <a:r>
              <a:rPr lang="es-ES" sz="4800" b="1" spc="-1" dirty="0">
                <a:solidFill>
                  <a:srgbClr val="CB0017"/>
                </a:solidFill>
                <a:latin typeface="Corbel"/>
              </a:rPr>
              <a:t>Investigación Operativa</a:t>
            </a:r>
          </a:p>
          <a:p>
            <a:pPr algn="ctr">
              <a:lnSpc>
                <a:spcPct val="100000"/>
              </a:lnSpc>
              <a:spcAft>
                <a:spcPts val="1414"/>
              </a:spcAft>
            </a:pPr>
            <a:endParaRPr lang="es-ES" sz="4800" b="1" spc="-1" dirty="0">
              <a:solidFill>
                <a:srgbClr val="CB0017"/>
              </a:solidFill>
              <a:latin typeface="Corbel"/>
            </a:endParaRPr>
          </a:p>
          <a:p>
            <a:pPr algn="ctr">
              <a:lnSpc>
                <a:spcPct val="100000"/>
              </a:lnSpc>
              <a:spcAft>
                <a:spcPts val="1414"/>
              </a:spcAft>
            </a:pPr>
            <a:r>
              <a:rPr lang="es-ES" sz="3600" b="1" spc="-1" dirty="0">
                <a:solidFill>
                  <a:srgbClr val="CB0017"/>
                </a:solidFill>
                <a:latin typeface="Corbel"/>
              </a:rPr>
              <a:t>BLOQUE III. MODELOS ESTOCÁSTICOS</a:t>
            </a:r>
          </a:p>
          <a:p>
            <a:pPr algn="ctr">
              <a:lnSpc>
                <a:spcPct val="100000"/>
              </a:lnSpc>
              <a:spcAft>
                <a:spcPts val="1414"/>
              </a:spcAft>
            </a:pPr>
            <a:r>
              <a:rPr lang="es-ES" sz="3600" b="1" spc="-1" dirty="0">
                <a:solidFill>
                  <a:srgbClr val="CB0017"/>
                </a:solidFill>
                <a:latin typeface="Corbel"/>
              </a:rPr>
              <a:t>Tema 4: Fenómenos de espera</a:t>
            </a:r>
          </a:p>
        </p:txBody>
      </p:sp>
      <p:sp>
        <p:nvSpPr>
          <p:cNvPr id="3" name="7 CuadroTexto_3">
            <a:extLst>
              <a:ext uri="{FF2B5EF4-FFF2-40B4-BE49-F238E27FC236}">
                <a16:creationId xmlns:a16="http://schemas.microsoft.com/office/drawing/2014/main" id="{8DEC0EF6-361E-0192-1263-123293496F7F}"/>
              </a:ext>
            </a:extLst>
          </p:cNvPr>
          <p:cNvSpPr/>
          <p:nvPr/>
        </p:nvSpPr>
        <p:spPr>
          <a:xfrm>
            <a:off x="4850400" y="6109234"/>
            <a:ext cx="24912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pc="-1" dirty="0">
                <a:solidFill>
                  <a:srgbClr val="FFFFFF"/>
                </a:solidFill>
                <a:latin typeface="Corbel"/>
              </a:rPr>
              <a:t>Nicolás Rodríguez</a:t>
            </a:r>
          </a:p>
          <a:p>
            <a:pPr algn="ctr">
              <a:lnSpc>
                <a:spcPct val="100000"/>
              </a:lnSpc>
            </a:pPr>
            <a:r>
              <a:rPr lang="en-US" sz="1600" b="1" spc="-1" dirty="0">
                <a:solidFill>
                  <a:srgbClr val="FFFFFF"/>
                </a:solidFill>
                <a:latin typeface="Corbel"/>
                <a:hlinkClick r:id="rId2"/>
              </a:rPr>
              <a:t>nicolas.rodriguez@urjc.es</a:t>
            </a:r>
            <a:endParaRPr lang="en-US" sz="1600" spc="-1" dirty="0">
              <a:solidFill>
                <a:srgbClr val="FFFFFF"/>
              </a:solidFill>
              <a:latin typeface="Montserrat"/>
            </a:endParaRPr>
          </a:p>
        </p:txBody>
      </p:sp>
      <p:sp>
        <p:nvSpPr>
          <p:cNvPr id="8" name="Forma libre: forma 421">
            <a:extLst>
              <a:ext uri="{FF2B5EF4-FFF2-40B4-BE49-F238E27FC236}">
                <a16:creationId xmlns:a16="http://schemas.microsoft.com/office/drawing/2014/main" id="{EDE3D86E-5564-7827-58E0-3D3BA69429A9}"/>
              </a:ext>
            </a:extLst>
          </p:cNvPr>
          <p:cNvSpPr/>
          <p:nvPr/>
        </p:nvSpPr>
        <p:spPr>
          <a:xfrm>
            <a:off x="9568836" y="6109234"/>
            <a:ext cx="2491200" cy="651776"/>
          </a:xfrm>
          <a:custGeom>
            <a:avLst/>
            <a:gdLst/>
            <a:ahLst/>
            <a:cxnLst/>
            <a:rect l="0" t="0" r="r" b="b"/>
            <a:pathLst>
              <a:path w="2178" h="625">
                <a:moveTo>
                  <a:pt x="488" y="260"/>
                </a:moveTo>
                <a:cubicBezTo>
                  <a:pt x="470" y="228"/>
                  <a:pt x="440" y="215"/>
                  <a:pt x="405" y="215"/>
                </a:cubicBezTo>
                <a:cubicBezTo>
                  <a:pt x="355" y="215"/>
                  <a:pt x="314" y="251"/>
                  <a:pt x="314" y="312"/>
                </a:cubicBezTo>
                <a:cubicBezTo>
                  <a:pt x="314" y="374"/>
                  <a:pt x="352" y="409"/>
                  <a:pt x="407" y="409"/>
                </a:cubicBezTo>
                <a:cubicBezTo>
                  <a:pt x="442" y="409"/>
                  <a:pt x="472" y="389"/>
                  <a:pt x="489" y="360"/>
                </a:cubicBezTo>
                <a:lnTo>
                  <a:pt x="450" y="340"/>
                </a:lnTo>
                <a:cubicBezTo>
                  <a:pt x="442" y="361"/>
                  <a:pt x="428" y="367"/>
                  <a:pt x="412" y="367"/>
                </a:cubicBezTo>
                <a:cubicBezTo>
                  <a:pt x="383" y="367"/>
                  <a:pt x="370" y="343"/>
                  <a:pt x="370" y="312"/>
                </a:cubicBezTo>
                <a:cubicBezTo>
                  <a:pt x="370" y="280"/>
                  <a:pt x="381" y="257"/>
                  <a:pt x="412" y="257"/>
                </a:cubicBezTo>
                <a:cubicBezTo>
                  <a:pt x="420" y="257"/>
                  <a:pt x="437" y="261"/>
                  <a:pt x="446" y="282"/>
                </a:cubicBezTo>
                <a:lnTo>
                  <a:pt x="488" y="260"/>
                </a:lnTo>
                <a:moveTo>
                  <a:pt x="308" y="260"/>
                </a:moveTo>
                <a:cubicBezTo>
                  <a:pt x="290" y="228"/>
                  <a:pt x="260" y="215"/>
                  <a:pt x="225" y="215"/>
                </a:cubicBezTo>
                <a:cubicBezTo>
                  <a:pt x="175" y="215"/>
                  <a:pt x="134" y="251"/>
                  <a:pt x="134" y="312"/>
                </a:cubicBezTo>
                <a:cubicBezTo>
                  <a:pt x="134" y="374"/>
                  <a:pt x="172" y="409"/>
                  <a:pt x="227" y="409"/>
                </a:cubicBezTo>
                <a:cubicBezTo>
                  <a:pt x="262" y="409"/>
                  <a:pt x="292" y="389"/>
                  <a:pt x="309" y="360"/>
                </a:cubicBezTo>
                <a:lnTo>
                  <a:pt x="270" y="340"/>
                </a:lnTo>
                <a:cubicBezTo>
                  <a:pt x="262" y="361"/>
                  <a:pt x="249" y="367"/>
                  <a:pt x="232" y="367"/>
                </a:cubicBezTo>
                <a:cubicBezTo>
                  <a:pt x="203" y="367"/>
                  <a:pt x="190" y="343"/>
                  <a:pt x="190" y="312"/>
                </a:cubicBezTo>
                <a:cubicBezTo>
                  <a:pt x="190" y="280"/>
                  <a:pt x="201" y="257"/>
                  <a:pt x="232" y="257"/>
                </a:cubicBezTo>
                <a:cubicBezTo>
                  <a:pt x="240" y="257"/>
                  <a:pt x="257" y="261"/>
                  <a:pt x="266" y="282"/>
                </a:cubicBezTo>
                <a:lnTo>
                  <a:pt x="308" y="260"/>
                </a:lnTo>
                <a:moveTo>
                  <a:pt x="311" y="0"/>
                </a:moveTo>
                <a:cubicBezTo>
                  <a:pt x="226" y="0"/>
                  <a:pt x="150" y="32"/>
                  <a:pt x="92" y="90"/>
                </a:cubicBezTo>
                <a:cubicBezTo>
                  <a:pt x="33" y="151"/>
                  <a:pt x="0" y="230"/>
                  <a:pt x="0" y="312"/>
                </a:cubicBezTo>
                <a:cubicBezTo>
                  <a:pt x="0" y="395"/>
                  <a:pt x="32" y="471"/>
                  <a:pt x="92" y="531"/>
                </a:cubicBezTo>
                <a:cubicBezTo>
                  <a:pt x="151" y="591"/>
                  <a:pt x="229" y="624"/>
                  <a:pt x="311" y="624"/>
                </a:cubicBezTo>
                <a:cubicBezTo>
                  <a:pt x="393" y="624"/>
                  <a:pt x="473" y="591"/>
                  <a:pt x="534" y="531"/>
                </a:cubicBezTo>
                <a:cubicBezTo>
                  <a:pt x="592" y="473"/>
                  <a:pt x="623" y="397"/>
                  <a:pt x="623" y="312"/>
                </a:cubicBezTo>
                <a:cubicBezTo>
                  <a:pt x="623" y="227"/>
                  <a:pt x="592" y="150"/>
                  <a:pt x="533" y="91"/>
                </a:cubicBezTo>
                <a:cubicBezTo>
                  <a:pt x="473" y="32"/>
                  <a:pt x="397" y="0"/>
                  <a:pt x="311" y="0"/>
                </a:cubicBezTo>
                <a:moveTo>
                  <a:pt x="312" y="56"/>
                </a:moveTo>
                <a:cubicBezTo>
                  <a:pt x="382" y="56"/>
                  <a:pt x="444" y="83"/>
                  <a:pt x="493" y="131"/>
                </a:cubicBezTo>
                <a:cubicBezTo>
                  <a:pt x="541" y="179"/>
                  <a:pt x="567" y="243"/>
                  <a:pt x="567" y="312"/>
                </a:cubicBezTo>
                <a:cubicBezTo>
                  <a:pt x="567" y="382"/>
                  <a:pt x="542" y="443"/>
                  <a:pt x="494" y="490"/>
                </a:cubicBezTo>
                <a:cubicBezTo>
                  <a:pt x="443" y="540"/>
                  <a:pt x="379" y="566"/>
                  <a:pt x="312" y="566"/>
                </a:cubicBezTo>
                <a:cubicBezTo>
                  <a:pt x="244" y="566"/>
                  <a:pt x="181" y="540"/>
                  <a:pt x="132" y="491"/>
                </a:cubicBezTo>
                <a:cubicBezTo>
                  <a:pt x="84" y="442"/>
                  <a:pt x="57" y="378"/>
                  <a:pt x="57" y="312"/>
                </a:cubicBezTo>
                <a:cubicBezTo>
                  <a:pt x="57" y="244"/>
                  <a:pt x="84" y="180"/>
                  <a:pt x="132" y="131"/>
                </a:cubicBezTo>
                <a:cubicBezTo>
                  <a:pt x="180" y="82"/>
                  <a:pt x="242" y="56"/>
                  <a:pt x="312" y="56"/>
                </a:cubicBezTo>
                <a:moveTo>
                  <a:pt x="1095" y="0"/>
                </a:moveTo>
                <a:cubicBezTo>
                  <a:pt x="1009" y="0"/>
                  <a:pt x="936" y="30"/>
                  <a:pt x="876" y="91"/>
                </a:cubicBezTo>
                <a:cubicBezTo>
                  <a:pt x="815" y="153"/>
                  <a:pt x="784" y="227"/>
                  <a:pt x="784" y="312"/>
                </a:cubicBezTo>
                <a:cubicBezTo>
                  <a:pt x="784" y="397"/>
                  <a:pt x="815" y="470"/>
                  <a:pt x="876" y="531"/>
                </a:cubicBezTo>
                <a:cubicBezTo>
                  <a:pt x="938" y="593"/>
                  <a:pt x="1011" y="623"/>
                  <a:pt x="1095" y="623"/>
                </a:cubicBezTo>
                <a:cubicBezTo>
                  <a:pt x="1181" y="623"/>
                  <a:pt x="1255" y="592"/>
                  <a:pt x="1318" y="531"/>
                </a:cubicBezTo>
                <a:cubicBezTo>
                  <a:pt x="1378" y="472"/>
                  <a:pt x="1407" y="399"/>
                  <a:pt x="1407" y="312"/>
                </a:cubicBezTo>
                <a:cubicBezTo>
                  <a:pt x="1407" y="225"/>
                  <a:pt x="1377" y="151"/>
                  <a:pt x="1317" y="91"/>
                </a:cubicBezTo>
                <a:cubicBezTo>
                  <a:pt x="1256" y="30"/>
                  <a:pt x="1183" y="0"/>
                  <a:pt x="1095" y="0"/>
                </a:cubicBezTo>
                <a:moveTo>
                  <a:pt x="1096" y="56"/>
                </a:moveTo>
                <a:cubicBezTo>
                  <a:pt x="1167" y="56"/>
                  <a:pt x="1227" y="81"/>
                  <a:pt x="1276" y="131"/>
                </a:cubicBezTo>
                <a:cubicBezTo>
                  <a:pt x="1326" y="180"/>
                  <a:pt x="1351" y="241"/>
                  <a:pt x="1351" y="312"/>
                </a:cubicBezTo>
                <a:cubicBezTo>
                  <a:pt x="1351" y="383"/>
                  <a:pt x="1327" y="443"/>
                  <a:pt x="1278" y="490"/>
                </a:cubicBezTo>
                <a:cubicBezTo>
                  <a:pt x="1226" y="541"/>
                  <a:pt x="1166" y="566"/>
                  <a:pt x="1096" y="566"/>
                </a:cubicBezTo>
                <a:cubicBezTo>
                  <a:pt x="1027" y="566"/>
                  <a:pt x="966" y="541"/>
                  <a:pt x="916" y="491"/>
                </a:cubicBezTo>
                <a:cubicBezTo>
                  <a:pt x="866" y="440"/>
                  <a:pt x="840" y="381"/>
                  <a:pt x="840" y="312"/>
                </a:cubicBezTo>
                <a:cubicBezTo>
                  <a:pt x="840" y="243"/>
                  <a:pt x="866" y="183"/>
                  <a:pt x="917" y="131"/>
                </a:cubicBezTo>
                <a:cubicBezTo>
                  <a:pt x="966" y="81"/>
                  <a:pt x="1026" y="56"/>
                  <a:pt x="1096" y="56"/>
                </a:cubicBezTo>
                <a:moveTo>
                  <a:pt x="1139" y="154"/>
                </a:moveTo>
                <a:cubicBezTo>
                  <a:pt x="1139" y="178"/>
                  <a:pt x="1120" y="198"/>
                  <a:pt x="1096" y="198"/>
                </a:cubicBezTo>
                <a:cubicBezTo>
                  <a:pt x="1072" y="198"/>
                  <a:pt x="1052" y="178"/>
                  <a:pt x="1052" y="154"/>
                </a:cubicBezTo>
                <a:cubicBezTo>
                  <a:pt x="1052" y="130"/>
                  <a:pt x="1072" y="111"/>
                  <a:pt x="1096" y="111"/>
                </a:cubicBezTo>
                <a:cubicBezTo>
                  <a:pt x="1120" y="111"/>
                  <a:pt x="1139" y="130"/>
                  <a:pt x="1139" y="154"/>
                </a:cubicBezTo>
                <a:moveTo>
                  <a:pt x="1180" y="235"/>
                </a:moveTo>
                <a:cubicBezTo>
                  <a:pt x="1180" y="224"/>
                  <a:pt x="1171" y="215"/>
                  <a:pt x="1159" y="215"/>
                </a:cubicBezTo>
                <a:lnTo>
                  <a:pt x="1032" y="215"/>
                </a:lnTo>
                <a:cubicBezTo>
                  <a:pt x="1021" y="215"/>
                  <a:pt x="1012" y="224"/>
                  <a:pt x="1012" y="235"/>
                </a:cubicBezTo>
                <a:lnTo>
                  <a:pt x="1012" y="362"/>
                </a:lnTo>
                <a:lnTo>
                  <a:pt x="1047" y="362"/>
                </a:lnTo>
                <a:lnTo>
                  <a:pt x="1047" y="513"/>
                </a:lnTo>
                <a:lnTo>
                  <a:pt x="1144" y="513"/>
                </a:lnTo>
                <a:lnTo>
                  <a:pt x="1144" y="362"/>
                </a:lnTo>
                <a:lnTo>
                  <a:pt x="1180" y="362"/>
                </a:lnTo>
                <a:lnTo>
                  <a:pt x="1180" y="235"/>
                </a:lnTo>
                <a:moveTo>
                  <a:pt x="1731" y="261"/>
                </a:moveTo>
                <a:lnTo>
                  <a:pt x="1704" y="261"/>
                </a:lnTo>
                <a:lnTo>
                  <a:pt x="1764" y="329"/>
                </a:lnTo>
                <a:lnTo>
                  <a:pt x="1825" y="261"/>
                </a:lnTo>
                <a:lnTo>
                  <a:pt x="1803" y="261"/>
                </a:lnTo>
                <a:cubicBezTo>
                  <a:pt x="1808" y="228"/>
                  <a:pt x="1837" y="207"/>
                  <a:pt x="1870" y="209"/>
                </a:cubicBezTo>
                <a:cubicBezTo>
                  <a:pt x="1872" y="210"/>
                  <a:pt x="1873" y="209"/>
                  <a:pt x="1874" y="209"/>
                </a:cubicBezTo>
                <a:cubicBezTo>
                  <a:pt x="1929" y="209"/>
                  <a:pt x="1951" y="251"/>
                  <a:pt x="1953" y="312"/>
                </a:cubicBezTo>
                <a:cubicBezTo>
                  <a:pt x="1954" y="376"/>
                  <a:pt x="1918" y="415"/>
                  <a:pt x="1874" y="414"/>
                </a:cubicBezTo>
                <a:cubicBezTo>
                  <a:pt x="1829" y="413"/>
                  <a:pt x="1812" y="392"/>
                  <a:pt x="1805" y="359"/>
                </a:cubicBezTo>
                <a:lnTo>
                  <a:pt x="1724" y="359"/>
                </a:lnTo>
                <a:cubicBezTo>
                  <a:pt x="1737" y="435"/>
                  <a:pt x="1793" y="479"/>
                  <a:pt x="1873" y="479"/>
                </a:cubicBezTo>
                <a:cubicBezTo>
                  <a:pt x="1962" y="479"/>
                  <a:pt x="2027" y="404"/>
                  <a:pt x="2027" y="312"/>
                </a:cubicBezTo>
                <a:cubicBezTo>
                  <a:pt x="2027" y="213"/>
                  <a:pt x="1963" y="144"/>
                  <a:pt x="1873" y="144"/>
                </a:cubicBezTo>
                <a:cubicBezTo>
                  <a:pt x="1870" y="144"/>
                  <a:pt x="1867" y="144"/>
                  <a:pt x="1865" y="144"/>
                </a:cubicBezTo>
                <a:cubicBezTo>
                  <a:pt x="1864" y="144"/>
                  <a:pt x="1863" y="144"/>
                  <a:pt x="1863" y="144"/>
                </a:cubicBezTo>
                <a:cubicBezTo>
                  <a:pt x="1807" y="145"/>
                  <a:pt x="1731" y="185"/>
                  <a:pt x="1731" y="261"/>
                </a:cubicBezTo>
                <a:moveTo>
                  <a:pt x="1858" y="0"/>
                </a:moveTo>
                <a:cubicBezTo>
                  <a:pt x="1690" y="5"/>
                  <a:pt x="1554" y="143"/>
                  <a:pt x="1554" y="312"/>
                </a:cubicBezTo>
                <a:cubicBezTo>
                  <a:pt x="1554" y="484"/>
                  <a:pt x="1694" y="623"/>
                  <a:pt x="1866" y="623"/>
                </a:cubicBezTo>
                <a:cubicBezTo>
                  <a:pt x="2038" y="623"/>
                  <a:pt x="2177" y="484"/>
                  <a:pt x="2177" y="312"/>
                </a:cubicBezTo>
                <a:cubicBezTo>
                  <a:pt x="2177" y="140"/>
                  <a:pt x="2037" y="0"/>
                  <a:pt x="1866" y="0"/>
                </a:cubicBezTo>
                <a:cubicBezTo>
                  <a:pt x="1863" y="0"/>
                  <a:pt x="1860" y="0"/>
                  <a:pt x="1858" y="0"/>
                </a:cubicBezTo>
                <a:moveTo>
                  <a:pt x="1857" y="54"/>
                </a:moveTo>
                <a:cubicBezTo>
                  <a:pt x="1860" y="54"/>
                  <a:pt x="1863" y="54"/>
                  <a:pt x="1866" y="54"/>
                </a:cubicBezTo>
                <a:cubicBezTo>
                  <a:pt x="2008" y="54"/>
                  <a:pt x="2124" y="169"/>
                  <a:pt x="2124" y="312"/>
                </a:cubicBezTo>
                <a:cubicBezTo>
                  <a:pt x="2124" y="454"/>
                  <a:pt x="2008" y="570"/>
                  <a:pt x="1866" y="570"/>
                </a:cubicBezTo>
                <a:cubicBezTo>
                  <a:pt x="1723" y="570"/>
                  <a:pt x="1608" y="454"/>
                  <a:pt x="1608" y="312"/>
                </a:cubicBezTo>
                <a:cubicBezTo>
                  <a:pt x="1608" y="172"/>
                  <a:pt x="1719" y="58"/>
                  <a:pt x="1857" y="54"/>
                </a:cubicBezTo>
                <a:close/>
              </a:path>
            </a:pathLst>
          </a:custGeom>
          <a:solidFill>
            <a:srgbClr val="666666"/>
          </a:solidFill>
          <a:ln w="0">
            <a:noFill/>
          </a:ln>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3A5AD-FA5C-AE54-1BCA-DE580D3E74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878DEFD-CC33-437B-95CD-7FBC4946F2F1}"/>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2B667DB9-CCFA-28C0-81E5-D383236CC0E6}"/>
              </a:ext>
            </a:extLst>
          </p:cNvPr>
          <p:cNvSpPr>
            <a:spLocks noGrp="1"/>
          </p:cNvSpPr>
          <p:nvPr>
            <p:ph type="subTitle" idx="10"/>
          </p:nvPr>
        </p:nvSpPr>
        <p:spPr>
          <a:xfrm>
            <a:off x="314280" y="1555128"/>
            <a:ext cx="11490624" cy="4589280"/>
          </a:xfrm>
        </p:spPr>
        <p:txBody>
          <a:bodyPr/>
          <a:lstStyle/>
          <a:p>
            <a:pPr marL="0" indent="0">
              <a:buNone/>
            </a:pPr>
            <a:r>
              <a:rPr lang="es-ES" b="1" dirty="0"/>
              <a:t>Aplicaciones</a:t>
            </a:r>
          </a:p>
          <a:p>
            <a:r>
              <a:rPr lang="es-ES" sz="3200" b="1" dirty="0"/>
              <a:t>Telecomunicaciones</a:t>
            </a:r>
            <a:r>
              <a:rPr lang="es-ES" sz="3200" dirty="0"/>
              <a:t>: Diseño y gestión de redes de comunicación, dimensionamiento de ancho de banda y </a:t>
            </a:r>
            <a:r>
              <a:rPr lang="es-ES" sz="3200" dirty="0" err="1"/>
              <a:t>routers</a:t>
            </a:r>
            <a:r>
              <a:rPr lang="es-ES" sz="3200" dirty="0"/>
              <a:t>.</a:t>
            </a:r>
          </a:p>
          <a:p>
            <a:r>
              <a:rPr lang="es-ES" sz="3200" b="1" dirty="0"/>
              <a:t>Tecnología de la información</a:t>
            </a:r>
            <a:r>
              <a:rPr lang="es-ES" sz="3200" dirty="0"/>
              <a:t>: Gestión de recursos en centros de datos, balanceo de carga en servidores y optimización de SSOO.</a:t>
            </a:r>
          </a:p>
          <a:p>
            <a:r>
              <a:rPr lang="es-ES" sz="3200" b="1" dirty="0"/>
              <a:t>Manufactura y producción</a:t>
            </a:r>
            <a:r>
              <a:rPr lang="es-ES" sz="3200" dirty="0"/>
              <a:t>: Optimización de líneas de ensamblaje, gestión de inventarios y planificación de producción.</a:t>
            </a:r>
          </a:p>
          <a:p>
            <a:r>
              <a:rPr lang="es-ES" sz="3200" b="1" dirty="0"/>
              <a:t>Sector servicios</a:t>
            </a:r>
            <a:r>
              <a:rPr lang="es-ES" sz="3200" dirty="0"/>
              <a:t>: Mejora en la atención al cliente, optimización de recursos humanos y reducción de tiempos de espera.</a:t>
            </a:r>
          </a:p>
          <a:p>
            <a:r>
              <a:rPr lang="es-ES" sz="3200" b="1" dirty="0"/>
              <a:t>Transporte y logística</a:t>
            </a:r>
            <a:r>
              <a:rPr lang="es-ES" sz="3200" dirty="0"/>
              <a:t>: Gestión del tráfico aéreo, planificación de rutas y programación de horarios.</a:t>
            </a:r>
          </a:p>
        </p:txBody>
      </p:sp>
      <p:sp>
        <p:nvSpPr>
          <p:cNvPr id="2" name="Slide Number Placeholder 1">
            <a:extLst>
              <a:ext uri="{FF2B5EF4-FFF2-40B4-BE49-F238E27FC236}">
                <a16:creationId xmlns:a16="http://schemas.microsoft.com/office/drawing/2014/main" id="{FC2CDBC4-B7A6-8E3E-E211-B8BDBC00BFF7}"/>
              </a:ext>
            </a:extLst>
          </p:cNvPr>
          <p:cNvSpPr>
            <a:spLocks noGrp="1"/>
          </p:cNvSpPr>
          <p:nvPr>
            <p:ph type="sldNum" sz="quarter" idx="4"/>
          </p:nvPr>
        </p:nvSpPr>
        <p:spPr/>
        <p:txBody>
          <a:bodyPr/>
          <a:lstStyle/>
          <a:p>
            <a:fld id="{C3C68E28-6A0B-4E0D-A95D-AA2B793B8668}" type="slidenum">
              <a:rPr lang="es-ES" smtClean="0"/>
              <a:t>10</a:t>
            </a:fld>
            <a:endParaRPr lang="es-ES"/>
          </a:p>
        </p:txBody>
      </p:sp>
    </p:spTree>
    <p:extLst>
      <p:ext uri="{BB962C8B-B14F-4D97-AF65-F5344CB8AC3E}">
        <p14:creationId xmlns:p14="http://schemas.microsoft.com/office/powerpoint/2010/main" val="17504666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9FE36-4A82-86F0-69E4-A592172E01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D80B8D-C67D-845E-B159-E0F98189A982}"/>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4E65A4E9-A57A-9D74-2425-E1F51E39356B}"/>
              </a:ext>
            </a:extLst>
          </p:cNvPr>
          <p:cNvSpPr>
            <a:spLocks noGrp="1"/>
          </p:cNvSpPr>
          <p:nvPr>
            <p:ph type="subTitle" idx="10"/>
          </p:nvPr>
        </p:nvSpPr>
        <p:spPr>
          <a:xfrm>
            <a:off x="222287" y="1558980"/>
            <a:ext cx="11490624" cy="4589280"/>
          </a:xfrm>
        </p:spPr>
        <p:txBody>
          <a:bodyPr/>
          <a:lstStyle/>
          <a:p>
            <a:pPr marL="0" indent="0">
              <a:buNone/>
            </a:pPr>
            <a:r>
              <a:rPr lang="es-ES" sz="3000" b="1" dirty="0"/>
              <a:t>Sistemas apropiativos (no expulsivos)</a:t>
            </a:r>
          </a:p>
          <a:p>
            <a:r>
              <a:rPr lang="es-ES" sz="3000" dirty="0"/>
              <a:t>En un sistema apropiativo, una vez que un cliente comienza a ser atendido por el servidor, su servicio no puede ser interrumpido hasta que se complete. </a:t>
            </a:r>
          </a:p>
          <a:p>
            <a:r>
              <a:rPr lang="es-ES" sz="3000" dirty="0"/>
              <a:t>Las prioridades de los clientes solo afectan el orden de entrada en la cola, pero no pueden interrumpir el servicio en curso.</a:t>
            </a:r>
          </a:p>
          <a:p>
            <a:r>
              <a:rPr lang="es-ES" sz="3000" dirty="0"/>
              <a:t>Orden de servicio: Los clientes pueden ser ordenados en la cola según alguna política de prioridad, como </a:t>
            </a:r>
            <a:r>
              <a:rPr lang="es-ES" sz="3000" dirty="0" err="1"/>
              <a:t>First</a:t>
            </a:r>
            <a:r>
              <a:rPr lang="es-ES" sz="3000" dirty="0"/>
              <a:t>-In-</a:t>
            </a:r>
            <a:r>
              <a:rPr lang="es-ES" sz="3000" dirty="0" err="1"/>
              <a:t>First</a:t>
            </a:r>
            <a:r>
              <a:rPr lang="es-ES" sz="3000" dirty="0"/>
              <a:t>-</a:t>
            </a:r>
            <a:r>
              <a:rPr lang="es-ES" sz="3000" dirty="0" err="1"/>
              <a:t>Out</a:t>
            </a:r>
            <a:r>
              <a:rPr lang="es-ES" sz="3000" dirty="0"/>
              <a:t> (FIFO), </a:t>
            </a:r>
            <a:r>
              <a:rPr lang="es-ES" sz="3000" dirty="0" err="1"/>
              <a:t>Shortest</a:t>
            </a:r>
            <a:r>
              <a:rPr lang="es-ES" sz="3000" dirty="0"/>
              <a:t> Job </a:t>
            </a:r>
            <a:r>
              <a:rPr lang="es-ES" sz="3000" dirty="0" err="1"/>
              <a:t>First</a:t>
            </a:r>
            <a:r>
              <a:rPr lang="es-ES" sz="3000" dirty="0"/>
              <a:t> (SJF), o prioridades estáticas.</a:t>
            </a:r>
          </a:p>
          <a:p>
            <a:r>
              <a:rPr lang="es-ES" sz="3000" dirty="0"/>
              <a:t>Aplicaciones: Procesos de producción, sistemas donde la interrupción es costosa o impráctica.</a:t>
            </a:r>
          </a:p>
        </p:txBody>
      </p:sp>
      <p:sp>
        <p:nvSpPr>
          <p:cNvPr id="2" name="Slide Number Placeholder 1">
            <a:extLst>
              <a:ext uri="{FF2B5EF4-FFF2-40B4-BE49-F238E27FC236}">
                <a16:creationId xmlns:a16="http://schemas.microsoft.com/office/drawing/2014/main" id="{3DAFBA62-CE33-8F40-BF11-79824172E6EE}"/>
              </a:ext>
            </a:extLst>
          </p:cNvPr>
          <p:cNvSpPr>
            <a:spLocks noGrp="1"/>
          </p:cNvSpPr>
          <p:nvPr>
            <p:ph type="sldNum" sz="quarter" idx="4"/>
          </p:nvPr>
        </p:nvSpPr>
        <p:spPr/>
        <p:txBody>
          <a:bodyPr/>
          <a:lstStyle/>
          <a:p>
            <a:fld id="{C3C68E28-6A0B-4E0D-A95D-AA2B793B8668}" type="slidenum">
              <a:rPr lang="es-ES" smtClean="0"/>
              <a:t>100</a:t>
            </a:fld>
            <a:endParaRPr lang="es-ES"/>
          </a:p>
        </p:txBody>
      </p:sp>
    </p:spTree>
    <p:extLst>
      <p:ext uri="{BB962C8B-B14F-4D97-AF65-F5344CB8AC3E}">
        <p14:creationId xmlns:p14="http://schemas.microsoft.com/office/powerpoint/2010/main" val="24818883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46FCF-28A8-BA38-DD67-2995A86198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0AA56A1-2BA9-EC44-283E-8EECA343CF33}"/>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F247C16A-15C5-6E5B-4AD9-FFE62578E9C5}"/>
              </a:ext>
            </a:extLst>
          </p:cNvPr>
          <p:cNvSpPr>
            <a:spLocks noGrp="1"/>
          </p:cNvSpPr>
          <p:nvPr>
            <p:ph type="subTitle" idx="10"/>
          </p:nvPr>
        </p:nvSpPr>
        <p:spPr>
          <a:xfrm>
            <a:off x="222287" y="1558980"/>
            <a:ext cx="11490624" cy="4589280"/>
          </a:xfrm>
        </p:spPr>
        <p:txBody>
          <a:bodyPr/>
          <a:lstStyle/>
          <a:p>
            <a:pPr marL="0" indent="0">
              <a:buNone/>
            </a:pPr>
            <a:r>
              <a:rPr lang="es-ES" sz="3000" b="1" dirty="0"/>
              <a:t>Sistemas expulsivos (</a:t>
            </a:r>
            <a:r>
              <a:rPr lang="es-ES" sz="3000" b="1" dirty="0" err="1"/>
              <a:t>preemptive</a:t>
            </a:r>
            <a:r>
              <a:rPr lang="es-ES" sz="3000" b="1" dirty="0"/>
              <a:t>)</a:t>
            </a:r>
          </a:p>
          <a:p>
            <a:r>
              <a:rPr lang="es-ES" sz="3000" dirty="0"/>
              <a:t>En un sistema expulsivo, los clientes en servicio pueden ser interrumpidos si llega un cliente con mayor prioridad. </a:t>
            </a:r>
          </a:p>
          <a:p>
            <a:r>
              <a:rPr lang="es-ES" sz="3000" dirty="0"/>
              <a:t>El cliente interrumpido regresa a la cola o a un estado de espera, y su servicio puede reanudarse más tarde.</a:t>
            </a:r>
          </a:p>
          <a:p>
            <a:r>
              <a:rPr lang="es-ES" sz="3000" dirty="0"/>
              <a:t>Reanudación del servicio: El servicio del cliente interrumpido puede reanudarse desde donde se dejó (</a:t>
            </a:r>
            <a:r>
              <a:rPr lang="es-ES" sz="3000" dirty="0" err="1"/>
              <a:t>preemptive</a:t>
            </a:r>
            <a:r>
              <a:rPr lang="es-ES" sz="3000" dirty="0"/>
              <a:t> resume) o reiniciarse (</a:t>
            </a:r>
            <a:r>
              <a:rPr lang="es-ES" sz="3000" dirty="0" err="1"/>
              <a:t>preemptive</a:t>
            </a:r>
            <a:r>
              <a:rPr lang="es-ES" sz="3000" dirty="0"/>
              <a:t> </a:t>
            </a:r>
            <a:r>
              <a:rPr lang="es-ES" sz="3000" dirty="0" err="1"/>
              <a:t>repeat</a:t>
            </a:r>
            <a:r>
              <a:rPr lang="es-ES" sz="3000" dirty="0"/>
              <a:t>).</a:t>
            </a:r>
          </a:p>
          <a:p>
            <a:r>
              <a:rPr lang="es-ES" sz="3000" dirty="0"/>
              <a:t>Aplicaciones: Sistemas operativos (gestión de procesos), redes de comunicación con prioridades, sistemas en tiempo real.</a:t>
            </a:r>
          </a:p>
        </p:txBody>
      </p:sp>
      <p:sp>
        <p:nvSpPr>
          <p:cNvPr id="2" name="Slide Number Placeholder 1">
            <a:extLst>
              <a:ext uri="{FF2B5EF4-FFF2-40B4-BE49-F238E27FC236}">
                <a16:creationId xmlns:a16="http://schemas.microsoft.com/office/drawing/2014/main" id="{1690179D-BA9E-AA7B-86FC-9BFA6F77C4C9}"/>
              </a:ext>
            </a:extLst>
          </p:cNvPr>
          <p:cNvSpPr>
            <a:spLocks noGrp="1"/>
          </p:cNvSpPr>
          <p:nvPr>
            <p:ph type="sldNum" sz="quarter" idx="4"/>
          </p:nvPr>
        </p:nvSpPr>
        <p:spPr/>
        <p:txBody>
          <a:bodyPr/>
          <a:lstStyle/>
          <a:p>
            <a:fld id="{C3C68E28-6A0B-4E0D-A95D-AA2B793B8668}" type="slidenum">
              <a:rPr lang="es-ES" smtClean="0"/>
              <a:t>101</a:t>
            </a:fld>
            <a:endParaRPr lang="es-ES"/>
          </a:p>
        </p:txBody>
      </p:sp>
    </p:spTree>
    <p:extLst>
      <p:ext uri="{BB962C8B-B14F-4D97-AF65-F5344CB8AC3E}">
        <p14:creationId xmlns:p14="http://schemas.microsoft.com/office/powerpoint/2010/main" val="30220008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90B06-A99D-B14F-60F6-AB69478E38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52EA71-28F7-92EE-051C-F2AD962C4D31}"/>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FDE9BDAA-AD2B-2775-A6BD-A217CD65A3D1}"/>
              </a:ext>
            </a:extLst>
          </p:cNvPr>
          <p:cNvSpPr>
            <a:spLocks noGrp="1"/>
          </p:cNvSpPr>
          <p:nvPr>
            <p:ph type="subTitle" idx="10"/>
          </p:nvPr>
        </p:nvSpPr>
        <p:spPr>
          <a:xfrm>
            <a:off x="222287" y="1558980"/>
            <a:ext cx="11490624" cy="4589280"/>
          </a:xfrm>
        </p:spPr>
        <p:txBody>
          <a:bodyPr/>
          <a:lstStyle/>
          <a:p>
            <a:pPr marL="0" indent="0">
              <a:buNone/>
            </a:pPr>
            <a:r>
              <a:rPr lang="es-ES" sz="3000" b="1" dirty="0"/>
              <a:t>Tipos de sistemas expulsivos </a:t>
            </a:r>
          </a:p>
          <a:p>
            <a:pPr marL="0" indent="0">
              <a:buNone/>
            </a:pPr>
            <a:r>
              <a:rPr lang="es-ES" sz="3000" b="1" dirty="0" err="1"/>
              <a:t>Preemptive</a:t>
            </a:r>
            <a:r>
              <a:rPr lang="es-ES" sz="3000" b="1" dirty="0"/>
              <a:t> Resume (Reanudación)</a:t>
            </a:r>
          </a:p>
          <a:p>
            <a:r>
              <a:rPr lang="es-ES" sz="3000" dirty="0"/>
              <a:t>Cuando un cliente es interrumpido, al reanudar su servicio, continúa desde el punto donde fue interrumpido.</a:t>
            </a:r>
          </a:p>
          <a:p>
            <a:r>
              <a:rPr lang="es-ES" sz="3000" dirty="0"/>
              <a:t>Ejemplo: Un proceso en una CPU es interrumpido por un proceso de mayor prioridad, pero al reanudar, continúa desde la misma instrucción.</a:t>
            </a:r>
          </a:p>
          <a:p>
            <a:pPr marL="0" indent="0">
              <a:buNone/>
            </a:pPr>
            <a:r>
              <a:rPr lang="es-ES" sz="3000" b="1" dirty="0" err="1"/>
              <a:t>Preemptive</a:t>
            </a:r>
            <a:r>
              <a:rPr lang="es-ES" sz="3000" b="1" dirty="0"/>
              <a:t> </a:t>
            </a:r>
            <a:r>
              <a:rPr lang="es-ES" sz="3000" b="1" dirty="0" err="1"/>
              <a:t>Repeat</a:t>
            </a:r>
            <a:r>
              <a:rPr lang="es-ES" sz="3000" b="1" dirty="0"/>
              <a:t> (Reinicio)</a:t>
            </a:r>
          </a:p>
          <a:p>
            <a:r>
              <a:rPr lang="es-ES" sz="3000" dirty="0"/>
              <a:t>Cuando un cliente es interrumpido, al reanudar su servicio, debe comenzar desde el inicio.</a:t>
            </a:r>
          </a:p>
          <a:p>
            <a:r>
              <a:rPr lang="es-ES" sz="3000" dirty="0"/>
              <a:t>Ejemplo: Un trabajo de impresión interrumpido debe reiniciarse desde la primera página..</a:t>
            </a:r>
          </a:p>
        </p:txBody>
      </p:sp>
      <p:sp>
        <p:nvSpPr>
          <p:cNvPr id="2" name="Slide Number Placeholder 1">
            <a:extLst>
              <a:ext uri="{FF2B5EF4-FFF2-40B4-BE49-F238E27FC236}">
                <a16:creationId xmlns:a16="http://schemas.microsoft.com/office/drawing/2014/main" id="{7328CA96-CCCA-3998-BF6E-2BB47676BE96}"/>
              </a:ext>
            </a:extLst>
          </p:cNvPr>
          <p:cNvSpPr>
            <a:spLocks noGrp="1"/>
          </p:cNvSpPr>
          <p:nvPr>
            <p:ph type="sldNum" sz="quarter" idx="4"/>
          </p:nvPr>
        </p:nvSpPr>
        <p:spPr/>
        <p:txBody>
          <a:bodyPr/>
          <a:lstStyle/>
          <a:p>
            <a:fld id="{C3C68E28-6A0B-4E0D-A95D-AA2B793B8668}" type="slidenum">
              <a:rPr lang="es-ES" smtClean="0"/>
              <a:t>102</a:t>
            </a:fld>
            <a:endParaRPr lang="es-ES"/>
          </a:p>
        </p:txBody>
      </p:sp>
    </p:spTree>
    <p:extLst>
      <p:ext uri="{BB962C8B-B14F-4D97-AF65-F5344CB8AC3E}">
        <p14:creationId xmlns:p14="http://schemas.microsoft.com/office/powerpoint/2010/main" val="22422849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617A-358C-28CF-D700-8F24337595A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117A7-905A-784E-D975-65A2F6E08F28}"/>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4823F78C-FF18-42EE-F040-21CD2D92588E}"/>
              </a:ext>
            </a:extLst>
          </p:cNvPr>
          <p:cNvSpPr>
            <a:spLocks noGrp="1"/>
          </p:cNvSpPr>
          <p:nvPr>
            <p:ph type="subTitle" idx="10"/>
          </p:nvPr>
        </p:nvSpPr>
        <p:spPr>
          <a:xfrm>
            <a:off x="222287" y="1558980"/>
            <a:ext cx="11490624" cy="4589280"/>
          </a:xfrm>
        </p:spPr>
        <p:txBody>
          <a:bodyPr/>
          <a:lstStyle/>
          <a:p>
            <a:pPr marL="0" indent="0">
              <a:buNone/>
            </a:pPr>
            <a:r>
              <a:rPr lang="es-ES" sz="3200" b="1" dirty="0"/>
              <a:t>Contexto</a:t>
            </a:r>
          </a:p>
          <a:p>
            <a:r>
              <a:rPr lang="es-ES" sz="3000" dirty="0"/>
              <a:t>Un centro de soporte técnico recibe llamadas de dos tipos de clientes.</a:t>
            </a:r>
          </a:p>
          <a:p>
            <a:r>
              <a:rPr lang="es-ES" sz="3000" dirty="0"/>
              <a:t>Clientes VIP (Alta Prioridad):</a:t>
            </a:r>
          </a:p>
          <a:p>
            <a:pPr lvl="1"/>
            <a:r>
              <a:rPr lang="es-ES" sz="1800" dirty="0"/>
              <a:t>Llegan al sistema según un proceso de Poisson con tasa 𝜆</a:t>
            </a:r>
            <a:r>
              <a:rPr lang="es-ES" sz="1800" baseline="-25000" dirty="0"/>
              <a:t>1 </a:t>
            </a:r>
            <a:r>
              <a:rPr lang="es-ES" sz="1800" dirty="0"/>
              <a:t>= 1 llamada/minuto.</a:t>
            </a:r>
          </a:p>
          <a:p>
            <a:pPr lvl="1"/>
            <a:r>
              <a:rPr lang="es-ES" sz="1800" dirty="0"/>
              <a:t>Los tiempos de servicio siguen una distribución exponencial con media 1/𝜇</a:t>
            </a:r>
            <a:r>
              <a:rPr lang="es-ES" sz="1800" baseline="-25000" dirty="0"/>
              <a:t>1 </a:t>
            </a:r>
            <a:r>
              <a:rPr lang="es-ES" sz="1800" dirty="0"/>
              <a:t>= 2 minutos.</a:t>
            </a:r>
          </a:p>
          <a:p>
            <a:r>
              <a:rPr lang="es-ES" sz="3000" dirty="0"/>
              <a:t>Clientes Regulares (Baja Prioridad):</a:t>
            </a:r>
          </a:p>
          <a:p>
            <a:pPr lvl="1"/>
            <a:r>
              <a:rPr lang="es-ES" sz="1800" dirty="0"/>
              <a:t>Llegan al sistema según un proceso de Poisson con tasa 𝜆</a:t>
            </a:r>
            <a:r>
              <a:rPr lang="es-ES" sz="1800" baseline="-25000" dirty="0"/>
              <a:t>2 </a:t>
            </a:r>
            <a:r>
              <a:rPr lang="es-ES" sz="1800" dirty="0"/>
              <a:t>= 2 llamadas/minuto.</a:t>
            </a:r>
          </a:p>
          <a:p>
            <a:pPr lvl="1"/>
            <a:r>
              <a:rPr lang="es-ES" sz="1800" dirty="0"/>
              <a:t>Los tiempos de servicio siguen una distribución exponencial con media 1/𝜇</a:t>
            </a:r>
            <a:r>
              <a:rPr lang="es-ES" sz="1800" baseline="-25000" dirty="0"/>
              <a:t>2 </a:t>
            </a:r>
            <a:r>
              <a:rPr lang="es-ES" sz="1800" dirty="0"/>
              <a:t>= 3 minutos.</a:t>
            </a:r>
          </a:p>
          <a:p>
            <a:r>
              <a:rPr lang="es-ES" sz="3000" dirty="0"/>
              <a:t>Nota: El sistema tiene un solo agente que atiende las llamadas.</a:t>
            </a:r>
          </a:p>
          <a:p>
            <a:r>
              <a:rPr lang="es-ES" sz="3000" dirty="0"/>
              <a:t>Comparar los tiempos de espera promedio y otras medidas de rendimiento para ambas clases de clientes bajo políticas de prioridad apropiativa y expulsiva.</a:t>
            </a:r>
          </a:p>
        </p:txBody>
      </p:sp>
      <p:sp>
        <p:nvSpPr>
          <p:cNvPr id="2" name="Slide Number Placeholder 1">
            <a:extLst>
              <a:ext uri="{FF2B5EF4-FFF2-40B4-BE49-F238E27FC236}">
                <a16:creationId xmlns:a16="http://schemas.microsoft.com/office/drawing/2014/main" id="{E467326F-5388-5ED3-296D-AA4E4DEB316A}"/>
              </a:ext>
            </a:extLst>
          </p:cNvPr>
          <p:cNvSpPr>
            <a:spLocks noGrp="1"/>
          </p:cNvSpPr>
          <p:nvPr>
            <p:ph type="sldNum" sz="quarter" idx="4"/>
          </p:nvPr>
        </p:nvSpPr>
        <p:spPr/>
        <p:txBody>
          <a:bodyPr/>
          <a:lstStyle/>
          <a:p>
            <a:fld id="{C3C68E28-6A0B-4E0D-A95D-AA2B793B8668}" type="slidenum">
              <a:rPr lang="es-ES" smtClean="0"/>
              <a:t>103</a:t>
            </a:fld>
            <a:endParaRPr lang="es-ES"/>
          </a:p>
        </p:txBody>
      </p:sp>
    </p:spTree>
    <p:extLst>
      <p:ext uri="{BB962C8B-B14F-4D97-AF65-F5344CB8AC3E}">
        <p14:creationId xmlns:p14="http://schemas.microsoft.com/office/powerpoint/2010/main" val="42691572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33507-F953-82E4-D427-E9E0408C70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80AA0A-3EFF-6B96-5CFE-CEF86F8600E7}"/>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7D03302A-BB35-CA2E-F53F-C7E23447024F}"/>
              </a:ext>
            </a:extLst>
          </p:cNvPr>
          <p:cNvSpPr>
            <a:spLocks noGrp="1"/>
          </p:cNvSpPr>
          <p:nvPr>
            <p:ph type="subTitle" idx="10"/>
          </p:nvPr>
        </p:nvSpPr>
        <p:spPr>
          <a:xfrm>
            <a:off x="222287" y="1558980"/>
            <a:ext cx="11490624" cy="4589280"/>
          </a:xfrm>
        </p:spPr>
        <p:txBody>
          <a:bodyPr/>
          <a:lstStyle/>
          <a:p>
            <a:pPr marL="0" indent="0">
              <a:buNone/>
            </a:pPr>
            <a:r>
              <a:rPr lang="es-ES" sz="3000" b="1" dirty="0"/>
              <a:t>Análisis del sistema</a:t>
            </a:r>
          </a:p>
          <a:p>
            <a:pPr marL="0" indent="0">
              <a:buNone/>
            </a:pPr>
            <a:r>
              <a:rPr lang="es-ES" sz="3000" b="1" dirty="0"/>
              <a:t>Paso 1: Verificar la estabilidad del sistema</a:t>
            </a:r>
          </a:p>
          <a:p>
            <a:r>
              <a:rPr lang="es-ES" sz="3000" dirty="0"/>
              <a:t>La utilización total del sistema debe ser menor que 1 para que sea estable.</a:t>
            </a:r>
          </a:p>
          <a:p>
            <a:r>
              <a:rPr lang="es-ES" sz="3000" dirty="0"/>
              <a:t>Calculamos las utilizaciones individuales:</a:t>
            </a:r>
          </a:p>
          <a:p>
            <a:r>
              <a:rPr lang="es-ES" sz="3000" dirty="0"/>
              <a:t>Para clientes VIP:</a:t>
            </a:r>
          </a:p>
          <a:p>
            <a:pPr marL="0" indent="0" algn="ctr">
              <a:buNone/>
            </a:pPr>
            <a:r>
              <a:rPr lang="es-ES" sz="3000" dirty="0"/>
              <a:t>𝜌</a:t>
            </a:r>
            <a:r>
              <a:rPr lang="es-ES" sz="3000" baseline="-25000" dirty="0"/>
              <a:t>1 </a:t>
            </a:r>
            <a:r>
              <a:rPr lang="es-ES" sz="3000" dirty="0"/>
              <a:t>= 𝜆</a:t>
            </a:r>
            <a:r>
              <a:rPr lang="es-ES" sz="3000" baseline="-25000" dirty="0"/>
              <a:t>1 </a:t>
            </a:r>
            <a:r>
              <a:rPr lang="es-ES" sz="3000" dirty="0"/>
              <a:t>× 𝐸[𝑆</a:t>
            </a:r>
            <a:r>
              <a:rPr lang="es-ES" sz="3000" baseline="-25000" dirty="0"/>
              <a:t>1</a:t>
            </a:r>
            <a:r>
              <a:rPr lang="es-ES" sz="3000" dirty="0"/>
              <a:t>] = 1 × 2 = 2</a:t>
            </a:r>
          </a:p>
          <a:p>
            <a:r>
              <a:rPr lang="es-ES" sz="3000" dirty="0"/>
              <a:t>Para clientes regulares:</a:t>
            </a:r>
          </a:p>
          <a:p>
            <a:pPr marL="0" indent="0" algn="ctr">
              <a:buNone/>
            </a:pPr>
            <a:r>
              <a:rPr lang="es-ES" sz="3000" dirty="0"/>
              <a:t>𝜌</a:t>
            </a:r>
            <a:r>
              <a:rPr lang="es-ES" sz="3000" baseline="-25000" dirty="0"/>
              <a:t>2 </a:t>
            </a:r>
            <a:r>
              <a:rPr lang="es-ES" sz="3000" dirty="0"/>
              <a:t>= 𝜆</a:t>
            </a:r>
            <a:r>
              <a:rPr lang="es-ES" sz="3000" baseline="-25000" dirty="0"/>
              <a:t>2 </a:t>
            </a:r>
            <a:r>
              <a:rPr lang="es-ES" sz="3000" dirty="0"/>
              <a:t>× 𝐸[𝑆</a:t>
            </a:r>
            <a:r>
              <a:rPr lang="es-ES" sz="3000" baseline="-25000" dirty="0"/>
              <a:t>2</a:t>
            </a:r>
            <a:r>
              <a:rPr lang="es-ES" sz="3000" dirty="0"/>
              <a:t>] = 2 × 3 = 6</a:t>
            </a:r>
          </a:p>
          <a:p>
            <a:r>
              <a:rPr lang="es-ES" sz="3000" dirty="0"/>
              <a:t>La utilización total:</a:t>
            </a:r>
          </a:p>
          <a:p>
            <a:pPr marL="0" indent="0" algn="ctr">
              <a:buNone/>
            </a:pPr>
            <a:r>
              <a:rPr lang="es-ES" sz="3000" dirty="0"/>
              <a:t>𝜌 = 𝜌</a:t>
            </a:r>
            <a:r>
              <a:rPr lang="es-ES" sz="3000" baseline="-25000" dirty="0"/>
              <a:t>1</a:t>
            </a:r>
            <a:r>
              <a:rPr lang="es-ES" sz="3000" dirty="0"/>
              <a:t> + 𝜌</a:t>
            </a:r>
            <a:r>
              <a:rPr lang="es-ES" sz="3000" baseline="-25000" dirty="0"/>
              <a:t>2</a:t>
            </a:r>
            <a:r>
              <a:rPr lang="es-ES" sz="3000" dirty="0"/>
              <a:t> = 2 + 6 = 8</a:t>
            </a:r>
          </a:p>
        </p:txBody>
      </p:sp>
      <p:sp>
        <p:nvSpPr>
          <p:cNvPr id="2" name="Slide Number Placeholder 1">
            <a:extLst>
              <a:ext uri="{FF2B5EF4-FFF2-40B4-BE49-F238E27FC236}">
                <a16:creationId xmlns:a16="http://schemas.microsoft.com/office/drawing/2014/main" id="{83C52E46-7B3A-F5D0-7C7A-D51A244B9985}"/>
              </a:ext>
            </a:extLst>
          </p:cNvPr>
          <p:cNvSpPr>
            <a:spLocks noGrp="1"/>
          </p:cNvSpPr>
          <p:nvPr>
            <p:ph type="sldNum" sz="quarter" idx="4"/>
          </p:nvPr>
        </p:nvSpPr>
        <p:spPr/>
        <p:txBody>
          <a:bodyPr/>
          <a:lstStyle/>
          <a:p>
            <a:fld id="{C3C68E28-6A0B-4E0D-A95D-AA2B793B8668}" type="slidenum">
              <a:rPr lang="es-ES" smtClean="0"/>
              <a:t>104</a:t>
            </a:fld>
            <a:endParaRPr lang="es-ES"/>
          </a:p>
        </p:txBody>
      </p:sp>
    </p:spTree>
    <p:extLst>
      <p:ext uri="{BB962C8B-B14F-4D97-AF65-F5344CB8AC3E}">
        <p14:creationId xmlns:p14="http://schemas.microsoft.com/office/powerpoint/2010/main" val="37598509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BA3AD-CA24-75B4-3CB3-81832755B44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94EFA7-C7B6-3AF8-EBA8-E0E52D8D7000}"/>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BDCB864C-5EED-0735-E825-D024CF46E342}"/>
              </a:ext>
            </a:extLst>
          </p:cNvPr>
          <p:cNvSpPr>
            <a:spLocks noGrp="1"/>
          </p:cNvSpPr>
          <p:nvPr>
            <p:ph type="subTitle" idx="10"/>
          </p:nvPr>
        </p:nvSpPr>
        <p:spPr>
          <a:xfrm>
            <a:off x="222287" y="1558980"/>
            <a:ext cx="11490624" cy="4589280"/>
          </a:xfrm>
        </p:spPr>
        <p:txBody>
          <a:bodyPr/>
          <a:lstStyle/>
          <a:p>
            <a:pPr marL="0" indent="0">
              <a:buNone/>
            </a:pPr>
            <a:r>
              <a:rPr lang="es-ES" sz="3000" b="1" dirty="0"/>
              <a:t>Análisis del sistema</a:t>
            </a:r>
          </a:p>
          <a:p>
            <a:pPr marL="0" indent="0">
              <a:buNone/>
            </a:pPr>
            <a:r>
              <a:rPr lang="es-ES" sz="3000" b="1" dirty="0"/>
              <a:t>Paso 1: Verificar la estabilidad del sistema</a:t>
            </a:r>
          </a:p>
          <a:p>
            <a:r>
              <a:rPr lang="es-ES" sz="3000" dirty="0"/>
              <a:t>Para obtener un sistema estable, necesitamos que 𝜌&lt;1.</a:t>
            </a:r>
          </a:p>
          <a:p>
            <a:r>
              <a:rPr lang="es-ES" sz="3000" dirty="0"/>
              <a:t>Supongamos que el tiempo de servicio promedio para los clientes regulares es en realidad 𝐸[𝑆</a:t>
            </a:r>
            <a:r>
              <a:rPr lang="es-ES" sz="3000" baseline="-25000" dirty="0"/>
              <a:t>2</a:t>
            </a:r>
            <a:r>
              <a:rPr lang="es-ES" sz="3000" dirty="0"/>
              <a:t>]=0.5</a:t>
            </a:r>
          </a:p>
          <a:p>
            <a:r>
              <a:rPr lang="es-ES" sz="3000" dirty="0"/>
              <a:t>Recalculamos 𝜌</a:t>
            </a:r>
            <a:r>
              <a:rPr lang="es-ES" sz="3000" baseline="-25000" dirty="0"/>
              <a:t>2</a:t>
            </a:r>
          </a:p>
          <a:p>
            <a:pPr marL="0" indent="0" algn="ctr">
              <a:buNone/>
            </a:pPr>
            <a:r>
              <a:rPr lang="es-ES" sz="3000" dirty="0"/>
              <a:t>𝜌</a:t>
            </a:r>
            <a:r>
              <a:rPr lang="es-ES" sz="3000" baseline="-25000" dirty="0"/>
              <a:t>2</a:t>
            </a:r>
            <a:r>
              <a:rPr lang="es-ES" sz="3000" dirty="0"/>
              <a:t> = 𝜆</a:t>
            </a:r>
            <a:r>
              <a:rPr lang="es-ES" sz="3000" baseline="-25000" dirty="0"/>
              <a:t>2</a:t>
            </a:r>
            <a:r>
              <a:rPr lang="es-ES" sz="3000" dirty="0"/>
              <a:t> × 𝐸[𝑆</a:t>
            </a:r>
            <a:r>
              <a:rPr lang="es-ES" sz="3000" baseline="-25000" dirty="0"/>
              <a:t>2</a:t>
            </a:r>
            <a:r>
              <a:rPr lang="es-ES" sz="3000" dirty="0"/>
              <a:t>] = 2 × 0.5 = 1</a:t>
            </a:r>
          </a:p>
          <a:p>
            <a:r>
              <a:rPr lang="es-ES" sz="3000" dirty="0"/>
              <a:t>La utilización total:</a:t>
            </a:r>
          </a:p>
          <a:p>
            <a:pPr marL="0" indent="0" algn="ctr">
              <a:buNone/>
            </a:pPr>
            <a:r>
              <a:rPr lang="es-ES" sz="3000" dirty="0"/>
              <a:t>𝜌 = 𝜌</a:t>
            </a:r>
            <a:r>
              <a:rPr lang="es-ES" sz="3000" baseline="-25000" dirty="0"/>
              <a:t>1</a:t>
            </a:r>
            <a:r>
              <a:rPr lang="es-ES" sz="3000" dirty="0"/>
              <a:t> + 𝜌</a:t>
            </a:r>
            <a:r>
              <a:rPr lang="es-ES" sz="3000" baseline="-25000" dirty="0"/>
              <a:t>2</a:t>
            </a:r>
            <a:r>
              <a:rPr lang="es-ES" sz="3000" dirty="0"/>
              <a:t> = 2 + 1 = 3</a:t>
            </a:r>
          </a:p>
          <a:p>
            <a:r>
              <a:rPr lang="es-ES" sz="3000" dirty="0"/>
              <a:t>Todavía 𝜌&gt;1. Es necesario ajustar más los parámetros. </a:t>
            </a:r>
          </a:p>
          <a:p>
            <a:r>
              <a:rPr lang="es-ES" sz="3000" dirty="0"/>
              <a:t>¿Reducir la tasa de llegada de clientes?</a:t>
            </a:r>
          </a:p>
        </p:txBody>
      </p:sp>
      <p:sp>
        <p:nvSpPr>
          <p:cNvPr id="2" name="Slide Number Placeholder 1">
            <a:extLst>
              <a:ext uri="{FF2B5EF4-FFF2-40B4-BE49-F238E27FC236}">
                <a16:creationId xmlns:a16="http://schemas.microsoft.com/office/drawing/2014/main" id="{C612F18A-0567-D79C-5995-1AA7812A6029}"/>
              </a:ext>
            </a:extLst>
          </p:cNvPr>
          <p:cNvSpPr>
            <a:spLocks noGrp="1"/>
          </p:cNvSpPr>
          <p:nvPr>
            <p:ph type="sldNum" sz="quarter" idx="4"/>
          </p:nvPr>
        </p:nvSpPr>
        <p:spPr/>
        <p:txBody>
          <a:bodyPr/>
          <a:lstStyle/>
          <a:p>
            <a:fld id="{C3C68E28-6A0B-4E0D-A95D-AA2B793B8668}" type="slidenum">
              <a:rPr lang="es-ES" smtClean="0"/>
              <a:t>105</a:t>
            </a:fld>
            <a:endParaRPr lang="es-ES"/>
          </a:p>
        </p:txBody>
      </p:sp>
    </p:spTree>
    <p:extLst>
      <p:ext uri="{BB962C8B-B14F-4D97-AF65-F5344CB8AC3E}">
        <p14:creationId xmlns:p14="http://schemas.microsoft.com/office/powerpoint/2010/main" val="1060266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21933-15C2-5E82-D599-517638D01A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E5A5562-51F5-825F-F7E4-9CC794A78923}"/>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FA9CAC1F-DCD5-783D-E83C-34E8F83A8962}"/>
              </a:ext>
            </a:extLst>
          </p:cNvPr>
          <p:cNvSpPr>
            <a:spLocks noGrp="1"/>
          </p:cNvSpPr>
          <p:nvPr>
            <p:ph type="subTitle" idx="10"/>
          </p:nvPr>
        </p:nvSpPr>
        <p:spPr>
          <a:xfrm>
            <a:off x="222287" y="1558980"/>
            <a:ext cx="11490624" cy="4589280"/>
          </a:xfrm>
        </p:spPr>
        <p:txBody>
          <a:bodyPr/>
          <a:lstStyle/>
          <a:p>
            <a:pPr marL="0" indent="0">
              <a:buNone/>
            </a:pPr>
            <a:r>
              <a:rPr lang="es-ES" sz="3000" b="1" dirty="0"/>
              <a:t>Análisis del sistema</a:t>
            </a:r>
          </a:p>
          <a:p>
            <a:pPr marL="0" indent="0">
              <a:buNone/>
            </a:pPr>
            <a:r>
              <a:rPr lang="es-ES" sz="3000" b="1" dirty="0"/>
              <a:t>Paso 1: Verificar la estabilidad del sistema</a:t>
            </a:r>
          </a:p>
          <a:p>
            <a:r>
              <a:rPr lang="es-ES" sz="3000" dirty="0"/>
              <a:t>Recalculamos 𝜌</a:t>
            </a:r>
            <a:r>
              <a:rPr lang="es-ES" sz="3000" baseline="-25000" dirty="0"/>
              <a:t>2</a:t>
            </a:r>
          </a:p>
          <a:p>
            <a:pPr marL="0" indent="0" algn="ctr">
              <a:buNone/>
            </a:pPr>
            <a:r>
              <a:rPr lang="es-ES" sz="3000" dirty="0"/>
              <a:t>𝜌</a:t>
            </a:r>
            <a:r>
              <a:rPr lang="es-ES" sz="3000" baseline="-25000" dirty="0"/>
              <a:t>2 </a:t>
            </a:r>
            <a:r>
              <a:rPr lang="es-ES" sz="3000" dirty="0"/>
              <a:t>= 0.5 × 0.5 = 0.25</a:t>
            </a:r>
          </a:p>
          <a:p>
            <a:r>
              <a:rPr lang="es-ES" sz="3000" dirty="0"/>
              <a:t>La utilización total: 𝜌 = 𝜌</a:t>
            </a:r>
            <a:r>
              <a:rPr lang="es-ES" sz="3000" baseline="-25000" dirty="0"/>
              <a:t>1</a:t>
            </a:r>
            <a:r>
              <a:rPr lang="es-ES" sz="3000" dirty="0"/>
              <a:t> + 𝜌</a:t>
            </a:r>
            <a:r>
              <a:rPr lang="es-ES" sz="3000" baseline="-25000" dirty="0"/>
              <a:t>2</a:t>
            </a:r>
            <a:r>
              <a:rPr lang="es-ES" sz="3000" dirty="0"/>
              <a:t> = 2 + 0.25 = 2.25</a:t>
            </a:r>
          </a:p>
          <a:p>
            <a:r>
              <a:rPr lang="es-ES" sz="3000" dirty="0"/>
              <a:t>Aún 𝜌&gt;1. Ahora, supongamos que el tiempo de servicio promedio para clientes VIP es 𝐸[𝑆</a:t>
            </a:r>
            <a:r>
              <a:rPr lang="es-ES" sz="3000" baseline="-25000" dirty="0"/>
              <a:t>1</a:t>
            </a:r>
            <a:r>
              <a:rPr lang="es-ES" sz="3000" dirty="0"/>
              <a:t>]=0.5 minutos.</a:t>
            </a:r>
          </a:p>
          <a:p>
            <a:r>
              <a:rPr lang="es-ES" sz="3000" dirty="0"/>
              <a:t>Recalculamos 𝜌</a:t>
            </a:r>
            <a:r>
              <a:rPr lang="es-ES" sz="3000" baseline="-25000" dirty="0"/>
              <a:t>1</a:t>
            </a:r>
          </a:p>
          <a:p>
            <a:pPr marL="0" indent="0" algn="ctr">
              <a:buNone/>
            </a:pPr>
            <a:r>
              <a:rPr lang="es-ES" sz="3000" dirty="0"/>
              <a:t>𝜌1 = 1 × 0.5 = 0.5</a:t>
            </a:r>
          </a:p>
          <a:p>
            <a:r>
              <a:rPr lang="es-ES" sz="3000" dirty="0"/>
              <a:t>La utilización total: 𝜌 = 0.5 + 0.25 = 0.75.</a:t>
            </a:r>
          </a:p>
          <a:p>
            <a:r>
              <a:rPr lang="es-ES" sz="3000" dirty="0"/>
              <a:t>El sistema es estable debido a que 𝜌&lt;1</a:t>
            </a:r>
          </a:p>
        </p:txBody>
      </p:sp>
      <p:sp>
        <p:nvSpPr>
          <p:cNvPr id="2" name="Slide Number Placeholder 1">
            <a:extLst>
              <a:ext uri="{FF2B5EF4-FFF2-40B4-BE49-F238E27FC236}">
                <a16:creationId xmlns:a16="http://schemas.microsoft.com/office/drawing/2014/main" id="{E3364659-9FB6-42EF-6715-1F4C7216670B}"/>
              </a:ext>
            </a:extLst>
          </p:cNvPr>
          <p:cNvSpPr>
            <a:spLocks noGrp="1"/>
          </p:cNvSpPr>
          <p:nvPr>
            <p:ph type="sldNum" sz="quarter" idx="4"/>
          </p:nvPr>
        </p:nvSpPr>
        <p:spPr/>
        <p:txBody>
          <a:bodyPr/>
          <a:lstStyle/>
          <a:p>
            <a:fld id="{C3C68E28-6A0B-4E0D-A95D-AA2B793B8668}" type="slidenum">
              <a:rPr lang="es-ES" smtClean="0"/>
              <a:t>106</a:t>
            </a:fld>
            <a:endParaRPr lang="es-ES"/>
          </a:p>
        </p:txBody>
      </p:sp>
    </p:spTree>
    <p:extLst>
      <p:ext uri="{BB962C8B-B14F-4D97-AF65-F5344CB8AC3E}">
        <p14:creationId xmlns:p14="http://schemas.microsoft.com/office/powerpoint/2010/main" val="38184261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F6E95-48A9-B7F9-7E82-D8C5D62F4CC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270634-2CC7-8762-301C-9D3344088EF3}"/>
              </a:ext>
            </a:extLst>
          </p:cNvPr>
          <p:cNvSpPr>
            <a:spLocks noGrp="1"/>
          </p:cNvSpPr>
          <p:nvPr>
            <p:ph type="title"/>
          </p:nvPr>
        </p:nvSpPr>
        <p:spPr>
          <a:xfrm>
            <a:off x="222287" y="352980"/>
            <a:ext cx="11747425" cy="666360"/>
          </a:xfrm>
        </p:spPr>
        <p:txBody>
          <a:bodyPr/>
          <a:lstStyle/>
          <a:p>
            <a:r>
              <a:rPr lang="es-ES" b="1" dirty="0"/>
              <a:t>Sistemas apropiativos y expulsivos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9B494C99-B355-F3C1-5C7A-8D15DA70A95C}"/>
                  </a:ext>
                </a:extLst>
              </p:cNvPr>
              <p:cNvSpPr>
                <a:spLocks noGrp="1"/>
              </p:cNvSpPr>
              <p:nvPr>
                <p:ph type="subTitle" idx="10"/>
              </p:nvPr>
            </p:nvSpPr>
            <p:spPr>
              <a:xfrm>
                <a:off x="222287" y="1558980"/>
                <a:ext cx="11490624" cy="4589280"/>
              </a:xfrm>
            </p:spPr>
            <p:txBody>
              <a:bodyPr/>
              <a:lstStyle/>
              <a:p>
                <a:pPr marL="0" indent="0">
                  <a:buNone/>
                </a:pPr>
                <a:r>
                  <a:rPr lang="es-ES" sz="3000" b="1" dirty="0"/>
                  <a:t>Análisis con prioridades apropiativas (no expulsivas)</a:t>
                </a:r>
              </a:p>
              <a:p>
                <a:pPr marL="0" indent="0">
                  <a:buNone/>
                </a:pPr>
                <a:r>
                  <a:rPr lang="es-ES" sz="3000" b="1" dirty="0"/>
                  <a:t>Cálculo del tiempo de espera promedio para Clientes VIP</a:t>
                </a:r>
                <a:endParaRPr lang="es-ES" sz="3000" dirty="0"/>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rPr>
                        <m:t>𝑊</m:t>
                      </m:r>
                      <m:r>
                        <a:rPr lang="es-ES" sz="3000" b="0" i="1" baseline="-25000" smtClean="0">
                          <a:latin typeface="Cambria Math" panose="02040503050406030204" pitchFamily="18" charset="0"/>
                        </a:rPr>
                        <m:t>𝑞𝑘</m:t>
                      </m:r>
                      <m:r>
                        <a:rPr lang="es-ES" sz="3000" b="0" i="1" smtClean="0">
                          <a:latin typeface="Cambria Math" panose="02040503050406030204" pitchFamily="18" charset="0"/>
                        </a:rPr>
                        <m:t>=</m:t>
                      </m:r>
                      <m:f>
                        <m:fPr>
                          <m:ctrlPr>
                            <a:rPr lang="es-ES" sz="3000" b="0" i="1" smtClean="0">
                              <a:latin typeface="Cambria Math" panose="02040503050406030204" pitchFamily="18" charset="0"/>
                            </a:rPr>
                          </m:ctrlPr>
                        </m:fPr>
                        <m:num>
                          <m:r>
                            <a:rPr lang="es-ES" sz="3000" b="0" i="1" smtClean="0">
                              <a:latin typeface="Cambria Math" panose="02040503050406030204" pitchFamily="18" charset="0"/>
                            </a:rPr>
                            <m:t>1</m:t>
                          </m:r>
                        </m:num>
                        <m:den>
                          <m:r>
                            <a:rPr lang="es-ES" sz="3000" b="0" i="1" smtClean="0">
                              <a:latin typeface="Cambria Math" panose="02040503050406030204" pitchFamily="18" charset="0"/>
                            </a:rPr>
                            <m:t>2</m:t>
                          </m:r>
                        </m:den>
                      </m:f>
                      <m:r>
                        <a:rPr lang="es-ES" sz="3000" b="0" i="1" smtClean="0">
                          <a:latin typeface="Cambria Math" panose="02040503050406030204" pitchFamily="18" charset="0"/>
                        </a:rPr>
                        <m:t> ∗</m:t>
                      </m:r>
                      <m:f>
                        <m:fPr>
                          <m:ctrlPr>
                            <a:rPr lang="es-ES" sz="3000" b="0" i="1" smtClean="0">
                              <a:latin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𝜆</m:t>
                          </m:r>
                          <m:r>
                            <a:rPr lang="es-ES" sz="3000" b="0" i="1" smtClean="0">
                              <a:latin typeface="Cambria Math" panose="02040503050406030204" pitchFamily="18" charset="0"/>
                              <a:ea typeface="Cambria Math" panose="02040503050406030204" pitchFamily="18" charset="0"/>
                            </a:rPr>
                            <m:t>𝐸</m:t>
                          </m:r>
                          <m:r>
                            <a:rPr lang="es-ES" sz="3000" b="0" i="1" smtClean="0">
                              <a:latin typeface="Cambria Math" panose="02040503050406030204" pitchFamily="18" charset="0"/>
                              <a:ea typeface="Cambria Math" panose="02040503050406030204" pitchFamily="18" charset="0"/>
                            </a:rPr>
                            <m:t>[</m:t>
                          </m:r>
                          <m:r>
                            <a:rPr lang="es-ES" sz="3000" b="0" i="1" smtClean="0">
                              <a:latin typeface="Cambria Math" panose="02040503050406030204" pitchFamily="18" charset="0"/>
                              <a:ea typeface="Cambria Math" panose="02040503050406030204" pitchFamily="18" charset="0"/>
                            </a:rPr>
                            <m:t>𝑆</m:t>
                          </m:r>
                          <m:r>
                            <a:rPr lang="es-ES" sz="3000" b="0" i="1" baseline="30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m:t>
                          </m:r>
                        </m:num>
                        <m:den>
                          <m:r>
                            <a:rPr lang="es-ES" sz="3000" b="0" i="1" smtClean="0">
                              <a:latin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𝜌</m:t>
                          </m:r>
                          <m:r>
                            <a:rPr lang="es-ES" sz="3000" b="0" i="1" smtClean="0">
                              <a:latin typeface="Cambria Math" panose="02040503050406030204" pitchFamily="18" charset="0"/>
                              <a:ea typeface="Cambria Math" panose="02040503050406030204" pitchFamily="18" charset="0"/>
                            </a:rPr>
                            <m:t>)</m:t>
                          </m:r>
                        </m:den>
                      </m:f>
                      <m:r>
                        <a:rPr lang="es-ES" sz="3000" b="0" i="1" smtClean="0">
                          <a:latin typeface="Cambria Math" panose="02040503050406030204" pitchFamily="18" charset="0"/>
                        </a:rPr>
                        <m:t> ∗(</m:t>
                      </m:r>
                      <m:f>
                        <m:fPr>
                          <m:ctrlPr>
                            <a:rPr lang="es-ES" sz="3000" b="0" i="1" smtClean="0">
                              <a:latin typeface="Cambria Math" panose="02040503050406030204" pitchFamily="18" charset="0"/>
                            </a:rPr>
                          </m:ctrlPr>
                        </m:fPr>
                        <m:num>
                          <m:r>
                            <a:rPr lang="es-ES" sz="3000" b="0" i="1" smtClean="0">
                              <a:latin typeface="Cambria Math" panose="02040503050406030204" pitchFamily="18" charset="0"/>
                            </a:rPr>
                            <m:t>𝑃</m:t>
                          </m:r>
                          <m:r>
                            <a:rPr lang="es-ES" sz="3000" b="0" i="1" baseline="-25000" smtClean="0">
                              <a:latin typeface="Cambria Math" panose="02040503050406030204" pitchFamily="18" charset="0"/>
                            </a:rPr>
                            <m:t>𝑘</m:t>
                          </m:r>
                        </m:num>
                        <m:den>
                          <m:r>
                            <a:rPr lang="es-ES" sz="3000" b="0" i="1" smtClean="0">
                              <a:latin typeface="Cambria Math" panose="02040503050406030204" pitchFamily="18" charset="0"/>
                            </a:rPr>
                            <m:t>1−</m:t>
                          </m:r>
                          <m:nary>
                            <m:naryPr>
                              <m:chr m:val="∑"/>
                              <m:ctrlPr>
                                <a:rPr lang="es-ES" sz="3000" b="0" i="1" smtClean="0">
                                  <a:latin typeface="Cambria Math" panose="02040503050406030204" pitchFamily="18" charset="0"/>
                                </a:rPr>
                              </m:ctrlPr>
                            </m:naryPr>
                            <m:sub>
                              <m:r>
                                <m:rPr>
                                  <m:brk m:alnAt="23"/>
                                </m:rPr>
                                <a:rPr lang="es-ES" sz="3000" b="0" i="1" smtClean="0">
                                  <a:latin typeface="Cambria Math" panose="02040503050406030204" pitchFamily="18" charset="0"/>
                                </a:rPr>
                                <m:t>𝑖</m:t>
                              </m:r>
                              <m:r>
                                <a:rPr lang="es-ES" sz="3000" b="0" i="1" smtClean="0">
                                  <a:latin typeface="Cambria Math" panose="02040503050406030204" pitchFamily="18" charset="0"/>
                                </a:rPr>
                                <m:t>=1</m:t>
                              </m:r>
                            </m:sub>
                            <m:sup>
                              <m:r>
                                <a:rPr lang="es-ES" sz="3000" b="0" i="1" smtClean="0">
                                  <a:latin typeface="Cambria Math" panose="02040503050406030204" pitchFamily="18" charset="0"/>
                                </a:rPr>
                                <m:t>𝑘</m:t>
                              </m:r>
                            </m:sup>
                            <m:e>
                              <m:r>
                                <a:rPr lang="es-ES" sz="3000" b="0" i="1" smtClean="0">
                                  <a:latin typeface="Cambria Math" panose="02040503050406030204" pitchFamily="18" charset="0"/>
                                  <a:ea typeface="Cambria Math" panose="02040503050406030204" pitchFamily="18" charset="0"/>
                                </a:rPr>
                                <m:t>𝜌</m:t>
                              </m:r>
                              <m:r>
                                <a:rPr lang="es-ES" sz="3000" b="0" i="1" baseline="-25000" smtClean="0">
                                  <a:latin typeface="Cambria Math" panose="02040503050406030204" pitchFamily="18" charset="0"/>
                                  <a:ea typeface="Cambria Math" panose="02040503050406030204" pitchFamily="18" charset="0"/>
                                </a:rPr>
                                <m:t>𝑖</m:t>
                              </m:r>
                            </m:e>
                          </m:nary>
                        </m:den>
                      </m:f>
                      <m:r>
                        <a:rPr lang="es-ES" sz="3000" b="0" i="1" smtClean="0">
                          <a:latin typeface="Cambria Math" panose="02040503050406030204" pitchFamily="18" charset="0"/>
                        </a:rPr>
                        <m:t>)</m:t>
                      </m:r>
                    </m:oMath>
                  </m:oMathPara>
                </a14:m>
                <a:endParaRPr lang="es-ES" sz="3000" dirty="0"/>
              </a:p>
              <a:p>
                <a:r>
                  <a:rPr lang="es-ES" sz="3000" dirty="0"/>
                  <a:t>Donde:</a:t>
                </a:r>
              </a:p>
              <a:p>
                <a:pPr marL="0" indent="0" algn="ctr">
                  <a:buNone/>
                </a:pPr>
                <a:r>
                  <a:rPr lang="es-ES" sz="3000" dirty="0"/>
                  <a:t>λ = λ</a:t>
                </a:r>
                <a:r>
                  <a:rPr lang="es-ES" sz="3000" baseline="-25000" dirty="0"/>
                  <a:t>1</a:t>
                </a:r>
                <a:r>
                  <a:rPr lang="es-ES" sz="3000" dirty="0"/>
                  <a:t>​ + λ</a:t>
                </a:r>
                <a:r>
                  <a:rPr lang="es-ES" sz="3000" baseline="-25000" dirty="0"/>
                  <a:t>2</a:t>
                </a:r>
                <a:r>
                  <a:rPr lang="es-ES" sz="3000" dirty="0"/>
                  <a:t>​ = 1 + 0.5 = 1.5 llamadas/minuto</a:t>
                </a:r>
              </a:p>
              <a:p>
                <a:r>
                  <a:rPr lang="es-ES" sz="3000" dirty="0"/>
                  <a:t>𝐸[𝑆</a:t>
                </a:r>
                <a:r>
                  <a:rPr lang="es-ES" sz="3000" baseline="-25000" dirty="0"/>
                  <a:t>2</a:t>
                </a:r>
                <a:r>
                  <a:rPr lang="es-ES" sz="3000" dirty="0"/>
                  <a:t>]: Segundo momento de los tiempos de servicio</a:t>
                </a:r>
              </a:p>
              <a:p>
                <a:pPr marL="0" indent="0" algn="ctr">
                  <a:buNone/>
                </a:pPr>
                <a:r>
                  <a:rPr lang="es-ES" sz="3000" dirty="0"/>
                  <a:t>𝜌 = 𝜌</a:t>
                </a:r>
                <a:r>
                  <a:rPr lang="es-ES" sz="3000" baseline="-25000" dirty="0"/>
                  <a:t>1</a:t>
                </a:r>
                <a:r>
                  <a:rPr lang="es-ES" sz="3000" dirty="0"/>
                  <a:t> + 𝜌</a:t>
                </a:r>
                <a:r>
                  <a:rPr lang="es-ES" sz="3000" baseline="-25000" dirty="0"/>
                  <a:t>2</a:t>
                </a:r>
                <a:r>
                  <a:rPr lang="es-ES" sz="3000" dirty="0"/>
                  <a:t> = 0.75</a:t>
                </a:r>
              </a:p>
              <a:p>
                <a:r>
                  <a:rPr lang="es-ES" sz="3000" dirty="0"/>
                  <a:t>𝑃</a:t>
                </a:r>
                <a:r>
                  <a:rPr lang="es-ES" sz="3000" baseline="-25000" dirty="0"/>
                  <a:t>𝑘</a:t>
                </a:r>
                <a:r>
                  <a:rPr lang="es-ES" sz="3000" dirty="0"/>
                  <a:t>: Probabilidad de que una llegada sea de clase k</a:t>
                </a:r>
              </a:p>
            </p:txBody>
          </p:sp>
        </mc:Choice>
        <mc:Fallback xmlns="">
          <p:sp>
            <p:nvSpPr>
              <p:cNvPr id="5" name="Subtitle 4">
                <a:extLst>
                  <a:ext uri="{FF2B5EF4-FFF2-40B4-BE49-F238E27FC236}">
                    <a16:creationId xmlns:a16="http://schemas.microsoft.com/office/drawing/2014/main" id="{9B494C99-B355-F3C1-5C7A-8D15DA70A95C}"/>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016" t="-3187" b="-4781"/>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5C136E41-059D-9BDA-D1A1-D611C3D5868B}"/>
              </a:ext>
            </a:extLst>
          </p:cNvPr>
          <p:cNvSpPr>
            <a:spLocks noGrp="1"/>
          </p:cNvSpPr>
          <p:nvPr>
            <p:ph type="sldNum" sz="quarter" idx="4"/>
          </p:nvPr>
        </p:nvSpPr>
        <p:spPr/>
        <p:txBody>
          <a:bodyPr/>
          <a:lstStyle/>
          <a:p>
            <a:fld id="{C3C68E28-6A0B-4E0D-A95D-AA2B793B8668}" type="slidenum">
              <a:rPr lang="es-ES" smtClean="0"/>
              <a:t>107</a:t>
            </a:fld>
            <a:endParaRPr lang="es-ES"/>
          </a:p>
        </p:txBody>
      </p:sp>
    </p:spTree>
    <p:extLst>
      <p:ext uri="{BB962C8B-B14F-4D97-AF65-F5344CB8AC3E}">
        <p14:creationId xmlns:p14="http://schemas.microsoft.com/office/powerpoint/2010/main" val="35565094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74F65-327F-B5A8-E417-156E0E1856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E31096E-BE39-E4E4-AD3C-6A4D10262E00}"/>
              </a:ext>
            </a:extLst>
          </p:cNvPr>
          <p:cNvSpPr>
            <a:spLocks noGrp="1"/>
          </p:cNvSpPr>
          <p:nvPr>
            <p:ph type="title"/>
          </p:nvPr>
        </p:nvSpPr>
        <p:spPr>
          <a:xfrm>
            <a:off x="222287" y="352980"/>
            <a:ext cx="11747425" cy="666360"/>
          </a:xfrm>
        </p:spPr>
        <p:txBody>
          <a:bodyPr/>
          <a:lstStyle/>
          <a:p>
            <a:r>
              <a:rPr lang="es-ES" b="1" dirty="0"/>
              <a:t>Sistemas apropiativos y expulsivos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5908B0CE-2760-FA1C-1FD4-1B7F56D36DC7}"/>
                  </a:ext>
                </a:extLst>
              </p:cNvPr>
              <p:cNvSpPr>
                <a:spLocks noGrp="1"/>
              </p:cNvSpPr>
              <p:nvPr>
                <p:ph type="subTitle" idx="10"/>
              </p:nvPr>
            </p:nvSpPr>
            <p:spPr>
              <a:xfrm>
                <a:off x="222287" y="1558980"/>
                <a:ext cx="11490624" cy="4589280"/>
              </a:xfrm>
            </p:spPr>
            <p:txBody>
              <a:bodyPr/>
              <a:lstStyle/>
              <a:p>
                <a:pPr marL="0" indent="0">
                  <a:buNone/>
                </a:pPr>
                <a:r>
                  <a:rPr lang="es-ES" sz="3000" b="1" dirty="0"/>
                  <a:t>Análisis con prioridades apropiativas (no expulsivas)</a:t>
                </a:r>
              </a:p>
              <a:p>
                <a:pPr marL="0" indent="0">
                  <a:buNone/>
                </a:pPr>
                <a:r>
                  <a:rPr lang="es-ES" sz="3000" b="1" dirty="0"/>
                  <a:t>Cálculo del tiempo de espera promedio para Clientes VIP</a:t>
                </a:r>
                <a:endParaRPr lang="es-ES" sz="3000" dirty="0"/>
              </a:p>
              <a:p>
                <a:r>
                  <a:rPr lang="es-ES" sz="3000" dirty="0"/>
                  <a:t>Asumiendo que los tiempos de servicio son exponenciales, tenemos:</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𝐸</m:t>
                      </m:r>
                      <m:d>
                        <m:dPr>
                          <m:begChr m:val="["/>
                          <m:endChr m:val="]"/>
                          <m:ctrlPr>
                            <a:rPr lang="es-ES" sz="3000" b="0" i="1" smtClean="0">
                              <a:latin typeface="Cambria Math" panose="02040503050406030204" pitchFamily="18" charset="0"/>
                              <a:ea typeface="Cambria Math" panose="02040503050406030204" pitchFamily="18" charset="0"/>
                            </a:rPr>
                          </m:ctrlPr>
                        </m:dPr>
                        <m:e>
                          <m:sSubSup>
                            <m:sSubSupPr>
                              <m:ctrlPr>
                                <a:rPr lang="es-ES" sz="3000" b="0" i="1" smtClean="0">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𝑘</m:t>
                              </m:r>
                            </m:sub>
                            <m:sup>
                              <m:r>
                                <a:rPr lang="es-ES" sz="3000" b="0" i="1" smtClean="0">
                                  <a:latin typeface="Cambria Math" panose="02040503050406030204" pitchFamily="18" charset="0"/>
                                  <a:ea typeface="Cambria Math" panose="02040503050406030204" pitchFamily="18" charset="0"/>
                                </a:rPr>
                                <m:t>2</m:t>
                              </m:r>
                            </m:sup>
                          </m:sSubSup>
                        </m:e>
                      </m:d>
                      <m:r>
                        <a:rPr lang="es-ES" sz="3000" b="0" i="1" smtClean="0">
                          <a:latin typeface="Cambria Math" panose="02040503050406030204" pitchFamily="18" charset="0"/>
                          <a:ea typeface="Cambria Math" panose="02040503050406030204" pitchFamily="18" charset="0"/>
                        </a:rPr>
                        <m:t>=2∗</m:t>
                      </m:r>
                      <m:d>
                        <m:dPr>
                          <m:ctrlPr>
                            <a:rPr lang="es-ES" sz="3000" b="0" i="1" smtClean="0">
                              <a:latin typeface="Cambria Math" panose="02040503050406030204" pitchFamily="18" charset="0"/>
                              <a:ea typeface="Cambria Math" panose="02040503050406030204" pitchFamily="18" charset="0"/>
                            </a:rPr>
                          </m:ctrlPr>
                        </m:dPr>
                        <m:e>
                          <m:d>
                            <m:dPr>
                              <m:begChr m:val="["/>
                              <m:endChr m:val="]"/>
                              <m:ctrlPr>
                                <a:rPr lang="es-ES" sz="3000" i="1">
                                  <a:latin typeface="Cambria Math" panose="02040503050406030204" pitchFamily="18" charset="0"/>
                                  <a:ea typeface="Cambria Math" panose="02040503050406030204" pitchFamily="18" charset="0"/>
                                </a:rPr>
                              </m:ctrlPr>
                            </m:dPr>
                            <m:e>
                              <m:sSubSup>
                                <m:sSubSupPr>
                                  <m:ctrlPr>
                                    <a:rPr lang="es-ES" sz="3000" i="1">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𝐸</m:t>
                                  </m:r>
                                  <m:r>
                                    <a:rPr lang="es-ES" sz="3000" i="1">
                                      <a:latin typeface="Cambria Math" panose="02040503050406030204" pitchFamily="18" charset="0"/>
                                      <a:ea typeface="Cambria Math" panose="02040503050406030204" pitchFamily="18" charset="0"/>
                                    </a:rPr>
                                    <m:t>𝑆</m:t>
                                  </m:r>
                                </m:e>
                                <m:sub>
                                  <m:r>
                                    <a:rPr lang="es-ES" sz="3000" i="1">
                                      <a:latin typeface="Cambria Math" panose="02040503050406030204" pitchFamily="18" charset="0"/>
                                      <a:ea typeface="Cambria Math" panose="02040503050406030204" pitchFamily="18" charset="0"/>
                                    </a:rPr>
                                    <m:t>𝑘</m:t>
                                  </m:r>
                                </m:sub>
                                <m:sup>
                                  <m:r>
                                    <a:rPr lang="es-ES" sz="3000" b="0" i="1" smtClean="0">
                                      <a:latin typeface="Cambria Math" panose="02040503050406030204" pitchFamily="18" charset="0"/>
                                      <a:ea typeface="Cambria Math" panose="02040503050406030204" pitchFamily="18" charset="0"/>
                                    </a:rPr>
                                    <m:t> </m:t>
                                  </m:r>
                                </m:sup>
                              </m:sSubSup>
                            </m:e>
                          </m:d>
                        </m:e>
                      </m:d>
                      <m:r>
                        <a:rPr lang="es-ES" sz="3000" b="0" i="1" baseline="30000" smtClean="0">
                          <a:latin typeface="Cambria Math" panose="02040503050406030204" pitchFamily="18" charset="0"/>
                          <a:ea typeface="Cambria Math" panose="02040503050406030204" pitchFamily="18" charset="0"/>
                        </a:rPr>
                        <m:t>2</m:t>
                      </m:r>
                    </m:oMath>
                  </m:oMathPara>
                </a14:m>
                <a:endParaRPr lang="es-ES" sz="3000" baseline="30000" dirty="0"/>
              </a:p>
              <a:p>
                <a:r>
                  <a:rPr lang="es-ES" sz="3000" dirty="0"/>
                  <a:t>Para clientes VIP:</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𝐸</m:t>
                      </m:r>
                      <m:d>
                        <m:dPr>
                          <m:begChr m:val="["/>
                          <m:endChr m:val="]"/>
                          <m:ctrlPr>
                            <a:rPr lang="es-ES" sz="3000" b="0" i="1" smtClean="0">
                              <a:latin typeface="Cambria Math" panose="02040503050406030204" pitchFamily="18" charset="0"/>
                              <a:ea typeface="Cambria Math" panose="02040503050406030204" pitchFamily="18" charset="0"/>
                            </a:rPr>
                          </m:ctrlPr>
                        </m:dPr>
                        <m:e>
                          <m:sSubSup>
                            <m:sSubSupPr>
                              <m:ctrlPr>
                                <a:rPr lang="es-ES" sz="3000" b="0" i="1" smtClean="0">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1</m:t>
                              </m:r>
                            </m:sub>
                            <m:sup>
                              <m:r>
                                <a:rPr lang="es-ES" sz="3000" b="0" i="1" smtClean="0">
                                  <a:latin typeface="Cambria Math" panose="02040503050406030204" pitchFamily="18" charset="0"/>
                                  <a:ea typeface="Cambria Math" panose="02040503050406030204" pitchFamily="18" charset="0"/>
                                </a:rPr>
                                <m:t>2</m:t>
                              </m:r>
                            </m:sup>
                          </m:sSubSup>
                        </m:e>
                      </m:d>
                      <m:r>
                        <a:rPr lang="es-ES" sz="3000" b="0" i="1" smtClean="0">
                          <a:latin typeface="Cambria Math" panose="02040503050406030204" pitchFamily="18" charset="0"/>
                          <a:ea typeface="Cambria Math" panose="02040503050406030204" pitchFamily="18" charset="0"/>
                        </a:rPr>
                        <m:t>=2∗</m:t>
                      </m:r>
                      <m:d>
                        <m:dPr>
                          <m:ctrlPr>
                            <a:rPr lang="es-ES" sz="3000" b="0" i="1" smtClean="0">
                              <a:latin typeface="Cambria Math" panose="02040503050406030204" pitchFamily="18" charset="0"/>
                              <a:ea typeface="Cambria Math" panose="02040503050406030204" pitchFamily="18" charset="0"/>
                            </a:rPr>
                          </m:ctrlPr>
                        </m:dPr>
                        <m:e>
                          <m:r>
                            <a:rPr lang="es-ES" sz="3000" i="1" smtClean="0">
                              <a:latin typeface="Cambria Math" panose="02040503050406030204" pitchFamily="18" charset="0"/>
                              <a:ea typeface="Cambria Math" panose="02040503050406030204" pitchFamily="18" charset="0"/>
                            </a:rPr>
                            <m:t>0</m:t>
                          </m:r>
                          <m:r>
                            <a:rPr lang="es-ES" sz="3000" b="0" i="1" smtClean="0">
                              <a:latin typeface="Cambria Math" panose="02040503050406030204" pitchFamily="18" charset="0"/>
                              <a:ea typeface="Cambria Math" panose="02040503050406030204" pitchFamily="18" charset="0"/>
                            </a:rPr>
                            <m:t>.5</m:t>
                          </m:r>
                        </m:e>
                      </m:d>
                      <m:r>
                        <a:rPr lang="es-ES" sz="3000" b="0" i="1" baseline="30000" smtClean="0">
                          <a:latin typeface="Cambria Math" panose="02040503050406030204" pitchFamily="18" charset="0"/>
                          <a:ea typeface="Cambria Math" panose="02040503050406030204" pitchFamily="18" charset="0"/>
                        </a:rPr>
                        <m:t>2</m:t>
                      </m:r>
                    </m:oMath>
                  </m:oMathPara>
                </a14:m>
                <a:endParaRPr lang="es-ES" sz="3000" dirty="0"/>
              </a:p>
              <a:p>
                <a:r>
                  <a:rPr lang="es-ES" sz="3000" dirty="0"/>
                  <a:t>Para clientes Regulares:</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𝐸</m:t>
                      </m:r>
                      <m:d>
                        <m:dPr>
                          <m:begChr m:val="["/>
                          <m:endChr m:val="]"/>
                          <m:ctrlPr>
                            <a:rPr lang="es-ES" sz="3000" b="0" i="1" smtClean="0">
                              <a:latin typeface="Cambria Math" panose="02040503050406030204" pitchFamily="18" charset="0"/>
                              <a:ea typeface="Cambria Math" panose="02040503050406030204" pitchFamily="18" charset="0"/>
                            </a:rPr>
                          </m:ctrlPr>
                        </m:dPr>
                        <m:e>
                          <m:sSubSup>
                            <m:sSubSupPr>
                              <m:ctrlPr>
                                <a:rPr lang="es-ES" sz="3000" b="0" i="1" smtClean="0">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2</m:t>
                              </m:r>
                            </m:sub>
                            <m:sup>
                              <m:r>
                                <a:rPr lang="es-ES" sz="3000" b="0" i="1" smtClean="0">
                                  <a:latin typeface="Cambria Math" panose="02040503050406030204" pitchFamily="18" charset="0"/>
                                  <a:ea typeface="Cambria Math" panose="02040503050406030204" pitchFamily="18" charset="0"/>
                                </a:rPr>
                                <m:t>2</m:t>
                              </m:r>
                            </m:sup>
                          </m:sSubSup>
                        </m:e>
                      </m:d>
                      <m:r>
                        <a:rPr lang="es-ES" sz="3000" b="0" i="1" smtClean="0">
                          <a:latin typeface="Cambria Math" panose="02040503050406030204" pitchFamily="18" charset="0"/>
                          <a:ea typeface="Cambria Math" panose="02040503050406030204" pitchFamily="18" charset="0"/>
                        </a:rPr>
                        <m:t>=2∗</m:t>
                      </m:r>
                      <m:d>
                        <m:dPr>
                          <m:ctrlPr>
                            <a:rPr lang="es-ES" sz="3000" b="0" i="1" smtClean="0">
                              <a:latin typeface="Cambria Math" panose="02040503050406030204" pitchFamily="18" charset="0"/>
                              <a:ea typeface="Cambria Math" panose="02040503050406030204" pitchFamily="18" charset="0"/>
                            </a:rPr>
                          </m:ctrlPr>
                        </m:dPr>
                        <m:e>
                          <m:r>
                            <a:rPr lang="es-ES" sz="3000" i="1" smtClean="0">
                              <a:latin typeface="Cambria Math" panose="02040503050406030204" pitchFamily="18" charset="0"/>
                              <a:ea typeface="Cambria Math" panose="02040503050406030204" pitchFamily="18" charset="0"/>
                            </a:rPr>
                            <m:t>0</m:t>
                          </m:r>
                          <m:r>
                            <a:rPr lang="es-ES" sz="3000" b="0" i="1" smtClean="0">
                              <a:latin typeface="Cambria Math" panose="02040503050406030204" pitchFamily="18" charset="0"/>
                              <a:ea typeface="Cambria Math" panose="02040503050406030204" pitchFamily="18" charset="0"/>
                            </a:rPr>
                            <m:t>.5</m:t>
                          </m:r>
                        </m:e>
                      </m:d>
                      <m:r>
                        <a:rPr lang="es-ES" sz="3000" b="0" i="1" baseline="30000" smtClean="0">
                          <a:latin typeface="Cambria Math" panose="02040503050406030204" pitchFamily="18" charset="0"/>
                          <a:ea typeface="Cambria Math" panose="02040503050406030204" pitchFamily="18" charset="0"/>
                        </a:rPr>
                        <m:t>2</m:t>
                      </m:r>
                    </m:oMath>
                  </m:oMathPara>
                </a14:m>
                <a:endParaRPr lang="es-ES" sz="3000" baseline="30000" dirty="0"/>
              </a:p>
              <a:p>
                <a:endParaRPr lang="es-ES" sz="3000" dirty="0"/>
              </a:p>
            </p:txBody>
          </p:sp>
        </mc:Choice>
        <mc:Fallback xmlns="">
          <p:sp>
            <p:nvSpPr>
              <p:cNvPr id="5" name="Subtitle 4">
                <a:extLst>
                  <a:ext uri="{FF2B5EF4-FFF2-40B4-BE49-F238E27FC236}">
                    <a16:creationId xmlns:a16="http://schemas.microsoft.com/office/drawing/2014/main" id="{5908B0CE-2760-FA1C-1FD4-1B7F56D36DC7}"/>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016" t="-159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6D341F0A-2F56-5092-CEC9-8EC561022A7C}"/>
              </a:ext>
            </a:extLst>
          </p:cNvPr>
          <p:cNvSpPr>
            <a:spLocks noGrp="1"/>
          </p:cNvSpPr>
          <p:nvPr>
            <p:ph type="sldNum" sz="quarter" idx="4"/>
          </p:nvPr>
        </p:nvSpPr>
        <p:spPr/>
        <p:txBody>
          <a:bodyPr/>
          <a:lstStyle/>
          <a:p>
            <a:fld id="{C3C68E28-6A0B-4E0D-A95D-AA2B793B8668}" type="slidenum">
              <a:rPr lang="es-ES" smtClean="0"/>
              <a:t>108</a:t>
            </a:fld>
            <a:endParaRPr lang="es-ES"/>
          </a:p>
        </p:txBody>
      </p:sp>
    </p:spTree>
    <p:extLst>
      <p:ext uri="{BB962C8B-B14F-4D97-AF65-F5344CB8AC3E}">
        <p14:creationId xmlns:p14="http://schemas.microsoft.com/office/powerpoint/2010/main" val="30564632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59EA8-ABA6-FB24-3E19-5648DFCC38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46FFAC-BF13-3A56-8EE5-D214FAD7690F}"/>
              </a:ext>
            </a:extLst>
          </p:cNvPr>
          <p:cNvSpPr>
            <a:spLocks noGrp="1"/>
          </p:cNvSpPr>
          <p:nvPr>
            <p:ph type="title"/>
          </p:nvPr>
        </p:nvSpPr>
        <p:spPr>
          <a:xfrm>
            <a:off x="222287" y="352980"/>
            <a:ext cx="11747425" cy="666360"/>
          </a:xfrm>
        </p:spPr>
        <p:txBody>
          <a:bodyPr/>
          <a:lstStyle/>
          <a:p>
            <a:r>
              <a:rPr lang="es-ES" b="1" dirty="0"/>
              <a:t>Sistemas apropiativos y expulsivos</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7C2920C6-BDBF-BA3F-7244-06678F3AA64B}"/>
                  </a:ext>
                </a:extLst>
              </p:cNvPr>
              <p:cNvSpPr>
                <a:spLocks noGrp="1"/>
              </p:cNvSpPr>
              <p:nvPr>
                <p:ph type="subTitle" idx="10"/>
              </p:nvPr>
            </p:nvSpPr>
            <p:spPr>
              <a:xfrm>
                <a:off x="222287" y="1558980"/>
                <a:ext cx="11490624" cy="4589280"/>
              </a:xfrm>
            </p:spPr>
            <p:txBody>
              <a:bodyPr/>
              <a:lstStyle/>
              <a:p>
                <a:pPr marL="0" indent="0">
                  <a:buNone/>
                </a:pPr>
                <a:r>
                  <a:rPr lang="es-ES" sz="3000" b="1" dirty="0"/>
                  <a:t>Análisis con prioridades apropiativas (no expulsivas)</a:t>
                </a:r>
              </a:p>
              <a:p>
                <a:pPr marL="0" indent="0">
                  <a:buNone/>
                </a:pPr>
                <a:r>
                  <a:rPr lang="es-ES" sz="3000" b="1" dirty="0"/>
                  <a:t>Cálculo del tiempo de espera promedio para Clientes VIP</a:t>
                </a:r>
                <a:endParaRPr lang="es-ES" sz="3000" dirty="0"/>
              </a:p>
              <a:p>
                <a:r>
                  <a:rPr lang="es-ES" sz="3000" dirty="0"/>
                  <a:t>Calculamos </a:t>
                </a:r>
                <a14:m>
                  <m:oMath xmlns:m="http://schemas.openxmlformats.org/officeDocument/2006/math">
                    <m:r>
                      <a:rPr lang="es-ES" sz="3000" b="0" i="1" smtClean="0">
                        <a:latin typeface="Cambria Math" panose="02040503050406030204" pitchFamily="18" charset="0"/>
                        <a:ea typeface="Cambria Math" panose="02040503050406030204" pitchFamily="18" charset="0"/>
                      </a:rPr>
                      <m:t>𝐸</m:t>
                    </m:r>
                    <m:d>
                      <m:dPr>
                        <m:begChr m:val="["/>
                        <m:endChr m:val="]"/>
                        <m:ctrlPr>
                          <a:rPr lang="es-ES" sz="3000" b="0" i="1" smtClean="0">
                            <a:latin typeface="Cambria Math" panose="02040503050406030204" pitchFamily="18" charset="0"/>
                            <a:ea typeface="Cambria Math" panose="02040503050406030204" pitchFamily="18" charset="0"/>
                          </a:rPr>
                        </m:ctrlPr>
                      </m:dPr>
                      <m:e>
                        <m:sSubSup>
                          <m:sSubSupPr>
                            <m:ctrlPr>
                              <a:rPr lang="es-ES" sz="3000" b="0" i="1" smtClean="0">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 </m:t>
                            </m:r>
                          </m:sub>
                          <m:sup>
                            <m:r>
                              <a:rPr lang="es-ES" sz="3000" b="0" i="1" smtClean="0">
                                <a:latin typeface="Cambria Math" panose="02040503050406030204" pitchFamily="18" charset="0"/>
                                <a:ea typeface="Cambria Math" panose="02040503050406030204" pitchFamily="18" charset="0"/>
                              </a:rPr>
                              <m:t>2</m:t>
                            </m:r>
                          </m:sup>
                        </m:sSubSup>
                      </m:e>
                    </m:d>
                  </m:oMath>
                </a14:m>
                <a:endParaRPr lang="es-ES" sz="3000" dirty="0"/>
              </a:p>
              <a:p>
                <a:endParaRPr lang="es-ES" sz="3000" dirty="0"/>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𝐸</m:t>
                      </m:r>
                      <m:d>
                        <m:dPr>
                          <m:begChr m:val="["/>
                          <m:endChr m:val="]"/>
                          <m:ctrlPr>
                            <a:rPr lang="es-ES" sz="3000" b="0" i="1" smtClean="0">
                              <a:latin typeface="Cambria Math" panose="02040503050406030204" pitchFamily="18" charset="0"/>
                              <a:ea typeface="Cambria Math" panose="02040503050406030204" pitchFamily="18" charset="0"/>
                            </a:rPr>
                          </m:ctrlPr>
                        </m:dPr>
                        <m:e>
                          <m:sSubSup>
                            <m:sSubSupPr>
                              <m:ctrlPr>
                                <a:rPr lang="es-ES" sz="3000" b="0" i="1" smtClean="0">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 </m:t>
                              </m:r>
                            </m:sub>
                            <m:sup>
                              <m:r>
                                <a:rPr lang="es-ES" sz="3000" b="0" i="1" smtClean="0">
                                  <a:latin typeface="Cambria Math" panose="02040503050406030204" pitchFamily="18" charset="0"/>
                                  <a:ea typeface="Cambria Math" panose="02040503050406030204" pitchFamily="18" charset="0"/>
                                </a:rPr>
                                <m:t>2</m:t>
                              </m:r>
                            </m:sup>
                          </m:sSubSup>
                        </m:e>
                      </m:d>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i="1">
                              <a:latin typeface="Cambria Math" panose="02040503050406030204" pitchFamily="18" charset="0"/>
                              <a:ea typeface="Cambria Math" panose="02040503050406030204" pitchFamily="18" charset="0"/>
                            </a:rPr>
                            <m:t>𝜆</m:t>
                          </m:r>
                          <m:r>
                            <a:rPr lang="es-ES" sz="3000" b="0" i="1" baseline="-25000" smtClean="0">
                              <a:latin typeface="Cambria Math" panose="02040503050406030204" pitchFamily="18" charset="0"/>
                              <a:ea typeface="Cambria Math" panose="02040503050406030204" pitchFamily="18" charset="0"/>
                            </a:rPr>
                            <m:t>1</m:t>
                          </m:r>
                          <m:r>
                            <a:rPr lang="es-ES" sz="3000" i="1">
                              <a:latin typeface="Cambria Math" panose="02040503050406030204" pitchFamily="18" charset="0"/>
                              <a:ea typeface="Cambria Math" panose="02040503050406030204" pitchFamily="18" charset="0"/>
                            </a:rPr>
                            <m:t>𝐸</m:t>
                          </m:r>
                          <m:d>
                            <m:dPr>
                              <m:begChr m:val="["/>
                              <m:endChr m:val="]"/>
                              <m:ctrlPr>
                                <a:rPr lang="es-ES" sz="3000" i="1">
                                  <a:latin typeface="Cambria Math" panose="02040503050406030204" pitchFamily="18" charset="0"/>
                                  <a:ea typeface="Cambria Math" panose="02040503050406030204" pitchFamily="18" charset="0"/>
                                </a:rPr>
                              </m:ctrlPr>
                            </m:dPr>
                            <m:e>
                              <m:sSubSup>
                                <m:sSubSupPr>
                                  <m:ctrlPr>
                                    <a:rPr lang="es-ES" sz="3000" i="1">
                                      <a:latin typeface="Cambria Math" panose="02040503050406030204" pitchFamily="18" charset="0"/>
                                      <a:ea typeface="Cambria Math" panose="02040503050406030204" pitchFamily="18" charset="0"/>
                                    </a:rPr>
                                  </m:ctrlPr>
                                </m:sSubSupPr>
                                <m:e>
                                  <m:r>
                                    <a:rPr lang="es-ES" sz="3000" i="1">
                                      <a:latin typeface="Cambria Math" panose="02040503050406030204" pitchFamily="18" charset="0"/>
                                      <a:ea typeface="Cambria Math" panose="02040503050406030204" pitchFamily="18" charset="0"/>
                                    </a:rPr>
                                    <m:t>𝑆</m:t>
                                  </m:r>
                                </m:e>
                                <m:sub>
                                  <m:r>
                                    <a:rPr lang="es-ES" sz="3000" i="1">
                                      <a:latin typeface="Cambria Math" panose="02040503050406030204" pitchFamily="18" charset="0"/>
                                      <a:ea typeface="Cambria Math" panose="02040503050406030204" pitchFamily="18" charset="0"/>
                                    </a:rPr>
                                    <m:t> </m:t>
                                  </m:r>
                                  <m:r>
                                    <a:rPr lang="es-ES" sz="3000" b="0" i="1" smtClean="0">
                                      <a:latin typeface="Cambria Math" panose="02040503050406030204" pitchFamily="18" charset="0"/>
                                      <a:ea typeface="Cambria Math" panose="02040503050406030204" pitchFamily="18" charset="0"/>
                                    </a:rPr>
                                    <m:t>1</m:t>
                                  </m:r>
                                </m:sub>
                                <m:sup>
                                  <m:r>
                                    <a:rPr lang="es-ES" sz="3000" i="1">
                                      <a:latin typeface="Cambria Math" panose="02040503050406030204" pitchFamily="18" charset="0"/>
                                      <a:ea typeface="Cambria Math" panose="02040503050406030204" pitchFamily="18" charset="0"/>
                                    </a:rPr>
                                    <m:t>2</m:t>
                                  </m:r>
                                </m:sup>
                              </m:sSubSup>
                            </m:e>
                          </m:d>
                          <m:r>
                            <a:rPr lang="es-ES" sz="3000" b="0" i="1" smtClean="0">
                              <a:latin typeface="Cambria Math" panose="02040503050406030204" pitchFamily="18" charset="0"/>
                              <a:ea typeface="Cambria Math" panose="02040503050406030204" pitchFamily="18" charset="0"/>
                            </a:rPr>
                            <m:t>+</m:t>
                          </m:r>
                          <m:r>
                            <a:rPr lang="es-ES" sz="3000" i="1">
                              <a:latin typeface="Cambria Math" panose="02040503050406030204" pitchFamily="18" charset="0"/>
                              <a:ea typeface="Cambria Math" panose="02040503050406030204" pitchFamily="18" charset="0"/>
                            </a:rPr>
                            <m:t>𝜆</m:t>
                          </m:r>
                          <m:r>
                            <a:rPr lang="es-ES" sz="3000" b="0" i="1" baseline="-25000" smtClean="0">
                              <a:latin typeface="Cambria Math" panose="02040503050406030204" pitchFamily="18" charset="0"/>
                              <a:ea typeface="Cambria Math" panose="02040503050406030204" pitchFamily="18" charset="0"/>
                            </a:rPr>
                            <m:t>2</m:t>
                          </m:r>
                          <m:r>
                            <a:rPr lang="es-ES" sz="3000" i="1">
                              <a:latin typeface="Cambria Math" panose="02040503050406030204" pitchFamily="18" charset="0"/>
                              <a:ea typeface="Cambria Math" panose="02040503050406030204" pitchFamily="18" charset="0"/>
                            </a:rPr>
                            <m:t>𝐸</m:t>
                          </m:r>
                          <m:d>
                            <m:dPr>
                              <m:begChr m:val="["/>
                              <m:endChr m:val="]"/>
                              <m:ctrlPr>
                                <a:rPr lang="es-ES" sz="3000" i="1">
                                  <a:latin typeface="Cambria Math" panose="02040503050406030204" pitchFamily="18" charset="0"/>
                                  <a:ea typeface="Cambria Math" panose="02040503050406030204" pitchFamily="18" charset="0"/>
                                </a:rPr>
                              </m:ctrlPr>
                            </m:dPr>
                            <m:e>
                              <m:sSubSup>
                                <m:sSubSupPr>
                                  <m:ctrlPr>
                                    <a:rPr lang="es-ES" sz="3000" i="1">
                                      <a:latin typeface="Cambria Math" panose="02040503050406030204" pitchFamily="18" charset="0"/>
                                      <a:ea typeface="Cambria Math" panose="02040503050406030204" pitchFamily="18" charset="0"/>
                                    </a:rPr>
                                  </m:ctrlPr>
                                </m:sSubSupPr>
                                <m:e>
                                  <m:r>
                                    <a:rPr lang="es-ES" sz="3000" i="1">
                                      <a:latin typeface="Cambria Math" panose="02040503050406030204" pitchFamily="18" charset="0"/>
                                      <a:ea typeface="Cambria Math" panose="02040503050406030204" pitchFamily="18" charset="0"/>
                                    </a:rPr>
                                    <m:t>𝑆</m:t>
                                  </m:r>
                                </m:e>
                                <m:sub>
                                  <m:r>
                                    <a:rPr lang="es-ES" sz="3000" i="1">
                                      <a:latin typeface="Cambria Math" panose="02040503050406030204" pitchFamily="18" charset="0"/>
                                      <a:ea typeface="Cambria Math" panose="02040503050406030204" pitchFamily="18" charset="0"/>
                                    </a:rPr>
                                    <m:t> </m:t>
                                  </m:r>
                                  <m:r>
                                    <a:rPr lang="es-ES" sz="3000" b="0" i="1" smtClean="0">
                                      <a:latin typeface="Cambria Math" panose="02040503050406030204" pitchFamily="18" charset="0"/>
                                      <a:ea typeface="Cambria Math" panose="02040503050406030204" pitchFamily="18" charset="0"/>
                                    </a:rPr>
                                    <m:t>2</m:t>
                                  </m:r>
                                </m:sub>
                                <m:sup>
                                  <m:r>
                                    <a:rPr lang="es-ES" sz="3000" i="1">
                                      <a:latin typeface="Cambria Math" panose="02040503050406030204" pitchFamily="18" charset="0"/>
                                      <a:ea typeface="Cambria Math" panose="02040503050406030204" pitchFamily="18" charset="0"/>
                                    </a:rPr>
                                    <m:t>2</m:t>
                                  </m:r>
                                </m:sup>
                              </m:sSubSup>
                            </m:e>
                          </m:d>
                        </m:num>
                        <m:den>
                          <m:r>
                            <a:rPr lang="es-ES" sz="3000" i="1">
                              <a:latin typeface="Cambria Math" panose="02040503050406030204" pitchFamily="18" charset="0"/>
                              <a:ea typeface="Cambria Math" panose="02040503050406030204" pitchFamily="18" charset="0"/>
                            </a:rPr>
                            <m:t>𝜆</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1∗0.5+0.5∗0.5</m:t>
                          </m:r>
                        </m:num>
                        <m:den>
                          <m:r>
                            <a:rPr lang="es-ES" sz="3000" b="0" i="1" smtClean="0">
                              <a:latin typeface="Cambria Math" panose="02040503050406030204" pitchFamily="18" charset="0"/>
                              <a:ea typeface="Cambria Math" panose="02040503050406030204" pitchFamily="18" charset="0"/>
                            </a:rPr>
                            <m:t>1.5</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0.75</m:t>
                          </m:r>
                        </m:num>
                        <m:den>
                          <m:r>
                            <a:rPr lang="es-ES" sz="3000" b="0" i="1" smtClean="0">
                              <a:latin typeface="Cambria Math" panose="02040503050406030204" pitchFamily="18" charset="0"/>
                              <a:ea typeface="Cambria Math" panose="02040503050406030204" pitchFamily="18" charset="0"/>
                            </a:rPr>
                            <m:t>1.5</m:t>
                          </m:r>
                        </m:den>
                      </m:f>
                      <m:r>
                        <a:rPr lang="es-ES" sz="3000" b="0" i="1" smtClean="0">
                          <a:latin typeface="Cambria Math" panose="02040503050406030204" pitchFamily="18" charset="0"/>
                          <a:ea typeface="Cambria Math" panose="02040503050406030204" pitchFamily="18" charset="0"/>
                        </a:rPr>
                        <m:t>=0.5</m:t>
                      </m:r>
                    </m:oMath>
                  </m:oMathPara>
                </a14:m>
                <a:endParaRPr lang="es-ES" sz="3000" b="0" dirty="0">
                  <a:ea typeface="Cambria Math" panose="02040503050406030204" pitchFamily="18" charset="0"/>
                </a:endParaRPr>
              </a:p>
              <a:p>
                <a:pPr marL="0" indent="0">
                  <a:buNone/>
                </a:pPr>
                <a:endParaRPr lang="es-ES" sz="3000" b="0" dirty="0">
                  <a:ea typeface="Cambria Math" panose="02040503050406030204" pitchFamily="18" charset="0"/>
                </a:endParaRPr>
              </a:p>
              <a:p>
                <a:r>
                  <a:rPr lang="es-ES" sz="3000" dirty="0"/>
                  <a:t>Calculamos </a:t>
                </a:r>
                <a14:m>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1</m:t>
                    </m:r>
                  </m:oMath>
                </a14:m>
                <a:endParaRPr lang="es-ES" sz="3000" baseline="-25000" dirty="0"/>
              </a:p>
              <a:p>
                <a:endParaRPr lang="es-ES" sz="3000" baseline="-25000" dirty="0"/>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1=</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m:t>
                          </m:r>
                        </m:num>
                        <m:den>
                          <m:r>
                            <a:rPr lang="es-ES" sz="3000" b="0" i="1" smtClean="0">
                              <a:latin typeface="Cambria Math" panose="02040503050406030204" pitchFamily="18" charset="0"/>
                              <a:ea typeface="Cambria Math" panose="02040503050406030204" pitchFamily="18" charset="0"/>
                            </a:rPr>
                            <m:t>2</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1.5 ∗0.5</m:t>
                          </m:r>
                        </m:num>
                        <m:den>
                          <m:r>
                            <a:rPr lang="es-ES" sz="3000" b="0" i="1" smtClean="0">
                              <a:latin typeface="Cambria Math" panose="02040503050406030204" pitchFamily="18" charset="0"/>
                              <a:ea typeface="Cambria Math" panose="02040503050406030204" pitchFamily="18" charset="0"/>
                            </a:rPr>
                            <m:t>1−0.75</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m:t>
                          </m:r>
                        </m:num>
                        <m:den>
                          <m:r>
                            <a:rPr lang="es-ES" sz="3000" b="0" i="1" smtClean="0">
                              <a:latin typeface="Cambria Math" panose="02040503050406030204" pitchFamily="18" charset="0"/>
                              <a:ea typeface="Cambria Math" panose="02040503050406030204" pitchFamily="18" charset="0"/>
                            </a:rPr>
                            <m:t>1−0.5</m:t>
                          </m:r>
                        </m:den>
                      </m:f>
                      <m:r>
                        <a:rPr lang="es-ES" sz="3000" b="0" i="1" smtClean="0">
                          <a:latin typeface="Cambria Math" panose="02040503050406030204" pitchFamily="18" charset="0"/>
                          <a:ea typeface="Cambria Math" panose="02040503050406030204" pitchFamily="18" charset="0"/>
                        </a:rPr>
                        <m:t>=3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dirty="0"/>
              </a:p>
            </p:txBody>
          </p:sp>
        </mc:Choice>
        <mc:Fallback>
          <p:sp>
            <p:nvSpPr>
              <p:cNvPr id="5" name="Subtitle 4">
                <a:extLst>
                  <a:ext uri="{FF2B5EF4-FFF2-40B4-BE49-F238E27FC236}">
                    <a16:creationId xmlns:a16="http://schemas.microsoft.com/office/drawing/2014/main" id="{7C2920C6-BDBF-BA3F-7244-06678F3AA64B}"/>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016" t="-9429" b="-6242"/>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064F23A1-F007-B423-A686-AA741D917008}"/>
              </a:ext>
            </a:extLst>
          </p:cNvPr>
          <p:cNvSpPr>
            <a:spLocks noGrp="1"/>
          </p:cNvSpPr>
          <p:nvPr>
            <p:ph type="sldNum" sz="quarter" idx="4"/>
          </p:nvPr>
        </p:nvSpPr>
        <p:spPr/>
        <p:txBody>
          <a:bodyPr/>
          <a:lstStyle/>
          <a:p>
            <a:fld id="{C3C68E28-6A0B-4E0D-A95D-AA2B793B8668}" type="slidenum">
              <a:rPr lang="es-ES" smtClean="0"/>
              <a:t>109</a:t>
            </a:fld>
            <a:endParaRPr lang="es-ES"/>
          </a:p>
        </p:txBody>
      </p:sp>
    </p:spTree>
    <p:extLst>
      <p:ext uri="{BB962C8B-B14F-4D97-AF65-F5344CB8AC3E}">
        <p14:creationId xmlns:p14="http://schemas.microsoft.com/office/powerpoint/2010/main" val="397880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9F57D-5ACE-3412-9288-DB33766DEA9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505250-A19E-BA77-5877-DAB4BA376F67}"/>
              </a:ext>
            </a:extLst>
          </p:cNvPr>
          <p:cNvSpPr>
            <a:spLocks noGrp="1"/>
          </p:cNvSpPr>
          <p:nvPr>
            <p:ph type="title"/>
          </p:nvPr>
        </p:nvSpPr>
        <p:spPr>
          <a:xfrm>
            <a:off x="222287" y="352980"/>
            <a:ext cx="11747425" cy="666360"/>
          </a:xfrm>
        </p:spPr>
        <p:txBody>
          <a:bodyPr/>
          <a:lstStyle/>
          <a:p>
            <a:r>
              <a:rPr lang="es-ES" b="1" dirty="0"/>
              <a:t>Sistemas de colas</a:t>
            </a:r>
          </a:p>
        </p:txBody>
      </p:sp>
      <p:sp>
        <p:nvSpPr>
          <p:cNvPr id="5" name="Subtitle 4">
            <a:extLst>
              <a:ext uri="{FF2B5EF4-FFF2-40B4-BE49-F238E27FC236}">
                <a16:creationId xmlns:a16="http://schemas.microsoft.com/office/drawing/2014/main" id="{7DE2509B-3EBB-7F5D-54C5-204DD8AFE7B9}"/>
              </a:ext>
            </a:extLst>
          </p:cNvPr>
          <p:cNvSpPr>
            <a:spLocks noGrp="1"/>
          </p:cNvSpPr>
          <p:nvPr>
            <p:ph type="subTitle" idx="10"/>
          </p:nvPr>
        </p:nvSpPr>
        <p:spPr>
          <a:xfrm>
            <a:off x="314280" y="1609992"/>
            <a:ext cx="11490624" cy="4589280"/>
          </a:xfrm>
        </p:spPr>
        <p:txBody>
          <a:bodyPr/>
          <a:lstStyle/>
          <a:p>
            <a:pPr marL="0" indent="0">
              <a:buNone/>
            </a:pPr>
            <a:r>
              <a:rPr lang="es-ES" b="1" dirty="0"/>
              <a:t>Proceso de llegadas</a:t>
            </a:r>
          </a:p>
          <a:p>
            <a:pPr marL="0" indent="0">
              <a:buNone/>
            </a:pPr>
            <a:r>
              <a:rPr lang="es-ES" sz="3200" dirty="0"/>
              <a:t>Describe cómo los clientes o unidades de demanda llegan al sistema.</a:t>
            </a:r>
          </a:p>
          <a:p>
            <a:pPr>
              <a:buFont typeface="Arial" panose="020B0604020202020204" pitchFamily="34" charset="0"/>
              <a:buChar char="•"/>
            </a:pPr>
            <a:r>
              <a:rPr lang="es-ES" sz="3200" b="1" dirty="0"/>
              <a:t>Tasa de llegada (λ, lambda)</a:t>
            </a:r>
            <a:r>
              <a:rPr lang="es-ES" sz="3200" dirty="0"/>
              <a:t>: Número promedio de llegadas por unidad de tiempo.</a:t>
            </a:r>
          </a:p>
          <a:p>
            <a:pPr>
              <a:buFont typeface="Arial" panose="020B0604020202020204" pitchFamily="34" charset="0"/>
              <a:buChar char="•"/>
            </a:pPr>
            <a:r>
              <a:rPr lang="es-ES" sz="3200" b="1" dirty="0"/>
              <a:t>Distribución de llegadas</a:t>
            </a:r>
            <a:r>
              <a:rPr lang="es-ES" sz="3200" dirty="0"/>
              <a:t>: Puede ser determinística o estocástica. Se modela con una distribución de Poisson para llegadas aleatorias.</a:t>
            </a:r>
          </a:p>
          <a:p>
            <a:pPr>
              <a:buFont typeface="Arial" panose="020B0604020202020204" pitchFamily="34" charset="0"/>
              <a:buChar char="•"/>
            </a:pPr>
            <a:r>
              <a:rPr lang="es-ES" sz="3200" b="1" dirty="0"/>
              <a:t>Patrones de llegada</a:t>
            </a:r>
            <a:r>
              <a:rPr lang="es-ES" sz="3200" dirty="0"/>
              <a:t>:</a:t>
            </a:r>
          </a:p>
          <a:p>
            <a:pPr marL="742950" lvl="1" indent="-285750">
              <a:buFont typeface="Arial" panose="020B0604020202020204" pitchFamily="34" charset="0"/>
              <a:buChar char="•"/>
            </a:pPr>
            <a:r>
              <a:rPr lang="es-ES" b="1" dirty="0"/>
              <a:t>Llegadas individuales</a:t>
            </a:r>
            <a:r>
              <a:rPr lang="es-ES" dirty="0"/>
              <a:t>: Los clientes llegan uno por uno.</a:t>
            </a:r>
          </a:p>
          <a:p>
            <a:pPr marL="742950" lvl="1" indent="-285750">
              <a:buFont typeface="Arial" panose="020B0604020202020204" pitchFamily="34" charset="0"/>
              <a:buChar char="•"/>
            </a:pPr>
            <a:r>
              <a:rPr lang="es-ES" b="1" dirty="0"/>
              <a:t>Llegadas en lotes</a:t>
            </a:r>
            <a:r>
              <a:rPr lang="es-ES" dirty="0"/>
              <a:t>: Los clientes llegan en grupos o paquetes.</a:t>
            </a:r>
          </a:p>
          <a:p>
            <a:r>
              <a:rPr lang="es-ES" sz="3200" b="1" dirty="0"/>
              <a:t>Fuente de clientes</a:t>
            </a:r>
            <a:r>
              <a:rPr lang="es-ES" sz="3200" dirty="0"/>
              <a:t>:</a:t>
            </a:r>
          </a:p>
          <a:p>
            <a:pPr lvl="1"/>
            <a:r>
              <a:rPr lang="es-ES" b="1" dirty="0"/>
              <a:t>Infinita</a:t>
            </a:r>
            <a:r>
              <a:rPr lang="es-ES" dirty="0"/>
              <a:t>: Las llegadas no afectan la tasa de llegada futura.</a:t>
            </a:r>
          </a:p>
          <a:p>
            <a:pPr lvl="1"/>
            <a:r>
              <a:rPr lang="es-ES" b="1" dirty="0"/>
              <a:t>Finita</a:t>
            </a:r>
            <a:r>
              <a:rPr lang="es-ES" dirty="0"/>
              <a:t>: Cada llegada reduce temporalmente la población fuente.</a:t>
            </a:r>
          </a:p>
        </p:txBody>
      </p:sp>
      <p:sp>
        <p:nvSpPr>
          <p:cNvPr id="2" name="Slide Number Placeholder 1">
            <a:extLst>
              <a:ext uri="{FF2B5EF4-FFF2-40B4-BE49-F238E27FC236}">
                <a16:creationId xmlns:a16="http://schemas.microsoft.com/office/drawing/2014/main" id="{87ACA17D-01F9-BE12-B046-5DC237D019A1}"/>
              </a:ext>
            </a:extLst>
          </p:cNvPr>
          <p:cNvSpPr>
            <a:spLocks noGrp="1"/>
          </p:cNvSpPr>
          <p:nvPr>
            <p:ph type="sldNum" sz="quarter" idx="4"/>
          </p:nvPr>
        </p:nvSpPr>
        <p:spPr/>
        <p:txBody>
          <a:bodyPr/>
          <a:lstStyle/>
          <a:p>
            <a:fld id="{C3C68E28-6A0B-4E0D-A95D-AA2B793B8668}" type="slidenum">
              <a:rPr lang="es-ES" smtClean="0"/>
              <a:t>11</a:t>
            </a:fld>
            <a:endParaRPr lang="es-ES"/>
          </a:p>
        </p:txBody>
      </p:sp>
    </p:spTree>
    <p:extLst>
      <p:ext uri="{BB962C8B-B14F-4D97-AF65-F5344CB8AC3E}">
        <p14:creationId xmlns:p14="http://schemas.microsoft.com/office/powerpoint/2010/main" val="41677518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EB739-4174-9058-422A-B6FF0D23E46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AB120C1-0103-6FB4-0F6C-DF361F081F34}"/>
              </a:ext>
            </a:extLst>
          </p:cNvPr>
          <p:cNvSpPr>
            <a:spLocks noGrp="1"/>
          </p:cNvSpPr>
          <p:nvPr>
            <p:ph type="title"/>
          </p:nvPr>
        </p:nvSpPr>
        <p:spPr>
          <a:xfrm>
            <a:off x="222287" y="352980"/>
            <a:ext cx="11747425" cy="666360"/>
          </a:xfrm>
        </p:spPr>
        <p:txBody>
          <a:bodyPr/>
          <a:lstStyle/>
          <a:p>
            <a:r>
              <a:rPr lang="es-ES" b="1" dirty="0"/>
              <a:t>Sistemas apropiativos y expulsivos</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2A487980-1E1C-8247-01E7-A359B1B0A57B}"/>
                  </a:ext>
                </a:extLst>
              </p:cNvPr>
              <p:cNvSpPr>
                <a:spLocks noGrp="1"/>
              </p:cNvSpPr>
              <p:nvPr>
                <p:ph type="subTitle" idx="10"/>
              </p:nvPr>
            </p:nvSpPr>
            <p:spPr>
              <a:xfrm>
                <a:off x="222287" y="1558980"/>
                <a:ext cx="11490624" cy="4589280"/>
              </a:xfrm>
            </p:spPr>
            <p:txBody>
              <a:bodyPr/>
              <a:lstStyle/>
              <a:p>
                <a:pPr marL="0" indent="0">
                  <a:buNone/>
                </a:pPr>
                <a:r>
                  <a:rPr lang="es-ES" sz="3000" b="1" dirty="0"/>
                  <a:t>Análisis con prioridades apropiativas (no expulsivas)</a:t>
                </a:r>
              </a:p>
              <a:p>
                <a:pPr marL="0" indent="0">
                  <a:buNone/>
                </a:pPr>
                <a:r>
                  <a:rPr lang="es-ES" sz="3000" b="1" dirty="0"/>
                  <a:t>Cálculo del tiempo de espera promedio para Clientes Regulares</a:t>
                </a:r>
                <a:endParaRPr lang="es-ES" sz="3000" dirty="0"/>
              </a:p>
              <a:p>
                <a:r>
                  <a:rPr lang="es-ES" sz="3000" dirty="0"/>
                  <a:t>Calculamos </a:t>
                </a:r>
                <a14:m>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2</m:t>
                    </m:r>
                  </m:oMath>
                </a14:m>
                <a:endParaRPr lang="es-ES" sz="3000" baseline="-25000" dirty="0"/>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m:t>
                          </m:r>
                        </m:num>
                        <m:den>
                          <m:r>
                            <a:rPr lang="es-ES" sz="3000" b="0" i="1" smtClean="0">
                              <a:latin typeface="Cambria Math" panose="02040503050406030204" pitchFamily="18" charset="0"/>
                              <a:ea typeface="Cambria Math" panose="02040503050406030204" pitchFamily="18" charset="0"/>
                            </a:rPr>
                            <m:t>2</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1.5 ∗0.5</m:t>
                          </m:r>
                        </m:num>
                        <m:den>
                          <m:r>
                            <a:rPr lang="es-ES" sz="3000" b="0" i="1" smtClean="0">
                              <a:latin typeface="Cambria Math" panose="02040503050406030204" pitchFamily="18" charset="0"/>
                              <a:ea typeface="Cambria Math" panose="02040503050406030204" pitchFamily="18" charset="0"/>
                            </a:rPr>
                            <m:t>1−0.75</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m:t>
                          </m:r>
                        </m:num>
                        <m:den>
                          <m:r>
                            <a:rPr lang="es-ES" sz="3000" b="0" i="1" smtClean="0">
                              <a:latin typeface="Cambria Math" panose="02040503050406030204" pitchFamily="18" charset="0"/>
                              <a:ea typeface="Cambria Math" panose="02040503050406030204" pitchFamily="18" charset="0"/>
                            </a:rPr>
                            <m:t>1−</m:t>
                          </m:r>
                          <m:d>
                            <m:dPr>
                              <m:ctrlPr>
                                <a:rPr lang="es-ES" sz="3000" b="0" i="1" smtClean="0">
                                  <a:latin typeface="Cambria Math" panose="02040503050406030204" pitchFamily="18" charset="0"/>
                                  <a:ea typeface="Cambria Math" panose="02040503050406030204" pitchFamily="18" charset="0"/>
                                </a:rPr>
                              </m:ctrlPr>
                            </m:dPr>
                            <m:e>
                              <m:r>
                                <a:rPr lang="es-ES" sz="3000" b="0" i="1" smtClean="0">
                                  <a:latin typeface="Cambria Math" panose="02040503050406030204" pitchFamily="18" charset="0"/>
                                  <a:ea typeface="Cambria Math" panose="02040503050406030204" pitchFamily="18" charset="0"/>
                                </a:rPr>
                                <m:t>0.5</m:t>
                              </m:r>
                              <m:r>
                                <a:rPr lang="es-ES" sz="3000" b="0" i="1" smtClean="0">
                                  <a:latin typeface="Cambria Math" panose="02040503050406030204" pitchFamily="18" charset="0"/>
                                  <a:ea typeface="Cambria Math" panose="02040503050406030204" pitchFamily="18" charset="0"/>
                                </a:rPr>
                                <m:t>+0.25</m:t>
                              </m:r>
                            </m:e>
                          </m:d>
                        </m:den>
                      </m:f>
                      <m:r>
                        <a:rPr lang="es-ES" sz="3000" b="0" i="1" smtClean="0">
                          <a:latin typeface="Cambria Math" panose="02040503050406030204" pitchFamily="18" charset="0"/>
                          <a:ea typeface="Cambria Math" panose="02040503050406030204" pitchFamily="18" charset="0"/>
                        </a:rPr>
                        <m:t>=</m:t>
                      </m:r>
                      <m:r>
                        <a:rPr lang="es-ES" sz="3000" b="0" i="1" smtClean="0">
                          <a:latin typeface="Cambria Math" panose="02040503050406030204" pitchFamily="18" charset="0"/>
                          <a:ea typeface="Cambria Math" panose="02040503050406030204" pitchFamily="18" charset="0"/>
                        </a:rPr>
                        <m:t>6</m:t>
                      </m:r>
                      <m:r>
                        <a:rPr lang="es-ES" sz="3000" b="0" i="1" smtClean="0">
                          <a:latin typeface="Cambria Math" panose="02040503050406030204" pitchFamily="18" charset="0"/>
                          <a:ea typeface="Cambria Math" panose="02040503050406030204" pitchFamily="18" charset="0"/>
                        </a:rPr>
                        <m:t>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b="0" dirty="0">
                  <a:ea typeface="Cambria Math" panose="02040503050406030204" pitchFamily="18" charset="0"/>
                </a:endParaRPr>
              </a:p>
              <a:p>
                <a:pPr marL="0" indent="0">
                  <a:buNone/>
                </a:pPr>
                <a:r>
                  <a:rPr lang="es-ES" sz="3000" b="1" dirty="0"/>
                  <a:t>Tiempo de respuesta promedio:</a:t>
                </a:r>
                <a:endParaRPr lang="es-ES" sz="3000" b="1" baseline="-25000" dirty="0"/>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𝑘</m:t>
                      </m:r>
                      <m:r>
                        <a:rPr lang="es-ES" sz="3000" b="0" i="1" smtClean="0">
                          <a:latin typeface="Cambria Math" panose="02040503050406030204" pitchFamily="18" charset="0"/>
                          <a:ea typeface="Cambria Math" panose="02040503050406030204" pitchFamily="18" charset="0"/>
                        </a:rPr>
                        <m:t>=</m:t>
                      </m:r>
                      <m:r>
                        <a:rPr lang="es-ES" sz="3000" i="1">
                          <a:latin typeface="Cambria Math" panose="02040503050406030204" pitchFamily="18" charset="0"/>
                          <a:ea typeface="Cambria Math" panose="02040503050406030204" pitchFamily="18" charset="0"/>
                        </a:rPr>
                        <m:t>𝑊</m:t>
                      </m:r>
                      <m:r>
                        <a:rPr lang="es-ES" sz="3000" i="1" baseline="-2500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𝑘</m:t>
                      </m:r>
                      <m:r>
                        <a:rPr lang="es-ES" sz="3000" b="0" i="1" smtClean="0">
                          <a:latin typeface="Cambria Math" panose="02040503050406030204" pitchFamily="18" charset="0"/>
                          <a:ea typeface="Cambria Math" panose="02040503050406030204" pitchFamily="18" charset="0"/>
                        </a:rPr>
                        <m:t>+</m:t>
                      </m:r>
                      <m:r>
                        <a:rPr lang="es-ES" sz="3000" i="1">
                          <a:latin typeface="Cambria Math" panose="02040503050406030204" pitchFamily="18" charset="0"/>
                          <a:ea typeface="Cambria Math" panose="02040503050406030204" pitchFamily="18" charset="0"/>
                        </a:rPr>
                        <m:t>𝐸</m:t>
                      </m:r>
                      <m:r>
                        <a:rPr lang="es-ES" sz="3000" b="0" i="1" smtClean="0">
                          <a:latin typeface="Cambria Math" panose="02040503050406030204" pitchFamily="18" charset="0"/>
                          <a:ea typeface="Cambria Math" panose="02040503050406030204" pitchFamily="18" charset="0"/>
                        </a:rPr>
                        <m:t>[</m:t>
                      </m:r>
                      <m:r>
                        <a:rPr lang="es-ES" sz="3000" b="0" i="1" smtClean="0">
                          <a:latin typeface="Cambria Math" panose="02040503050406030204" pitchFamily="18" charset="0"/>
                          <a:ea typeface="Cambria Math" panose="02040503050406030204" pitchFamily="18" charset="0"/>
                        </a:rPr>
                        <m:t>𝑆𝑘</m:t>
                      </m:r>
                      <m:r>
                        <a:rPr lang="es-ES" sz="3000" b="0" i="1" smtClean="0">
                          <a:latin typeface="Cambria Math" panose="02040503050406030204" pitchFamily="18" charset="0"/>
                          <a:ea typeface="Cambria Math" panose="02040503050406030204" pitchFamily="18" charset="0"/>
                        </a:rPr>
                        <m:t>]</m:t>
                      </m:r>
                    </m:oMath>
                  </m:oMathPara>
                </a14:m>
                <a:endParaRPr lang="es-ES" sz="3000" dirty="0"/>
              </a:p>
              <a:p>
                <a:r>
                  <a:rPr lang="es-ES" sz="3000" dirty="0"/>
                  <a:t>Para clientes VIP</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m:t>
                      </m:r>
                      <m:r>
                        <a:rPr lang="es-ES" sz="3000" i="1" smtClean="0">
                          <a:latin typeface="Cambria Math" panose="02040503050406030204" pitchFamily="18" charset="0"/>
                          <a:ea typeface="Cambria Math" panose="02040503050406030204" pitchFamily="18" charset="0"/>
                        </a:rPr>
                        <m:t>3</m:t>
                      </m:r>
                      <m:r>
                        <a:rPr lang="es-ES" sz="3000" b="0" i="1" smtClean="0">
                          <a:latin typeface="Cambria Math" panose="02040503050406030204" pitchFamily="18" charset="0"/>
                          <a:ea typeface="Cambria Math" panose="02040503050406030204" pitchFamily="18" charset="0"/>
                        </a:rPr>
                        <m:t>+0.5=3.5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dirty="0"/>
              </a:p>
              <a:p>
                <a:r>
                  <a:rPr lang="es-ES" sz="3000" dirty="0"/>
                  <a:t>Para clientes Regulares:</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m:t>
                      </m:r>
                      <m:r>
                        <a:rPr lang="es-ES" sz="3000" i="1" smtClean="0">
                          <a:latin typeface="Cambria Math" panose="02040503050406030204" pitchFamily="18" charset="0"/>
                          <a:ea typeface="Cambria Math" panose="02040503050406030204" pitchFamily="18" charset="0"/>
                        </a:rPr>
                        <m:t>6</m:t>
                      </m:r>
                      <m:r>
                        <a:rPr lang="es-ES" sz="3000" b="0" i="1" smtClean="0">
                          <a:latin typeface="Cambria Math" panose="02040503050406030204" pitchFamily="18" charset="0"/>
                          <a:ea typeface="Cambria Math" panose="02040503050406030204" pitchFamily="18" charset="0"/>
                        </a:rPr>
                        <m:t>+0.5=6.5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dirty="0"/>
              </a:p>
            </p:txBody>
          </p:sp>
        </mc:Choice>
        <mc:Fallback>
          <p:sp>
            <p:nvSpPr>
              <p:cNvPr id="5" name="Subtitle 4">
                <a:extLst>
                  <a:ext uri="{FF2B5EF4-FFF2-40B4-BE49-F238E27FC236}">
                    <a16:creationId xmlns:a16="http://schemas.microsoft.com/office/drawing/2014/main" id="{2A487980-1E1C-8247-01E7-A359B1B0A57B}"/>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016" t="-10093" b="-6242"/>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A8E62B8E-BA44-A2FC-AD13-2EAA0D325A01}"/>
              </a:ext>
            </a:extLst>
          </p:cNvPr>
          <p:cNvSpPr>
            <a:spLocks noGrp="1"/>
          </p:cNvSpPr>
          <p:nvPr>
            <p:ph type="sldNum" sz="quarter" idx="4"/>
          </p:nvPr>
        </p:nvSpPr>
        <p:spPr/>
        <p:txBody>
          <a:bodyPr/>
          <a:lstStyle/>
          <a:p>
            <a:fld id="{C3C68E28-6A0B-4E0D-A95D-AA2B793B8668}" type="slidenum">
              <a:rPr lang="es-ES" smtClean="0"/>
              <a:t>110</a:t>
            </a:fld>
            <a:endParaRPr lang="es-ES"/>
          </a:p>
        </p:txBody>
      </p:sp>
    </p:spTree>
    <p:extLst>
      <p:ext uri="{BB962C8B-B14F-4D97-AF65-F5344CB8AC3E}">
        <p14:creationId xmlns:p14="http://schemas.microsoft.com/office/powerpoint/2010/main" val="28117778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6049E-C949-581A-402A-DE219E1EA0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B1DF2BE-858E-A79F-5894-65BE7C1A7222}"/>
              </a:ext>
            </a:extLst>
          </p:cNvPr>
          <p:cNvSpPr>
            <a:spLocks noGrp="1"/>
          </p:cNvSpPr>
          <p:nvPr>
            <p:ph type="title"/>
          </p:nvPr>
        </p:nvSpPr>
        <p:spPr>
          <a:xfrm>
            <a:off x="222287" y="352980"/>
            <a:ext cx="11747425" cy="666360"/>
          </a:xfrm>
        </p:spPr>
        <p:txBody>
          <a:bodyPr/>
          <a:lstStyle/>
          <a:p>
            <a:r>
              <a:rPr lang="es-ES" b="1" dirty="0"/>
              <a:t>Sistemas apropiativos y expulsivos</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48EB4365-B868-9356-A94F-A41D9347E224}"/>
                  </a:ext>
                </a:extLst>
              </p:cNvPr>
              <p:cNvSpPr>
                <a:spLocks noGrp="1"/>
              </p:cNvSpPr>
              <p:nvPr>
                <p:ph type="subTitle" idx="10"/>
              </p:nvPr>
            </p:nvSpPr>
            <p:spPr>
              <a:xfrm>
                <a:off x="222287" y="1558980"/>
                <a:ext cx="11490624" cy="4589280"/>
              </a:xfrm>
            </p:spPr>
            <p:txBody>
              <a:bodyPr/>
              <a:lstStyle/>
              <a:p>
                <a:pPr marL="0" indent="0">
                  <a:buNone/>
                </a:pPr>
                <a:r>
                  <a:rPr lang="es-ES" sz="3000" b="1" dirty="0"/>
                  <a:t>Análisis con prioridades expulsivas – con reanudación</a:t>
                </a:r>
              </a:p>
              <a:p>
                <a:pPr marL="0" indent="0">
                  <a:buNone/>
                </a:pPr>
                <a:r>
                  <a:rPr lang="es-ES" sz="3000" b="1" dirty="0"/>
                  <a:t>Cálculo del tiempo de espera promedio para Clientes VIP</a:t>
                </a:r>
                <a:endParaRPr lang="es-ES" sz="3000" dirty="0"/>
              </a:p>
              <a:p>
                <a:r>
                  <a:rPr lang="es-ES" sz="3000" dirty="0"/>
                  <a:t>En sistemas M/G/1 </a:t>
                </a:r>
                <a:r>
                  <a:rPr lang="es-ES" sz="3000" dirty="0" err="1"/>
                  <a:t>preemtive</a:t>
                </a:r>
                <a:r>
                  <a:rPr lang="es-ES" sz="3000" dirty="0"/>
                  <a:t>-resume, el tiempo de espera promedio para clientes de alta prioridad es:</a:t>
                </a:r>
                <a:endParaRPr lang="es-ES" sz="3000" baseline="-25000" dirty="0"/>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𝜆</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𝐸</m:t>
                          </m:r>
                          <m:r>
                            <a:rPr lang="es-ES" sz="3000" b="0" i="1" smtClean="0">
                              <a:latin typeface="Cambria Math" panose="02040503050406030204" pitchFamily="18" charset="0"/>
                              <a:ea typeface="Cambria Math" panose="02040503050406030204" pitchFamily="18" charset="0"/>
                            </a:rPr>
                            <m:t>[</m:t>
                          </m:r>
                          <m:sSubSup>
                            <m:sSubSupPr>
                              <m:ctrlPr>
                                <a:rPr lang="es-ES" sz="3000" b="0" i="1" smtClean="0">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1</m:t>
                              </m:r>
                            </m:sub>
                            <m:sup>
                              <m:r>
                                <a:rPr lang="es-ES" sz="3000" b="0" i="1" smtClean="0">
                                  <a:latin typeface="Cambria Math" panose="02040503050406030204" pitchFamily="18" charset="0"/>
                                  <a:ea typeface="Cambria Math" panose="02040503050406030204" pitchFamily="18" charset="0"/>
                                </a:rPr>
                                <m:t>2</m:t>
                              </m:r>
                            </m:sup>
                          </m:sSubSup>
                          <m:r>
                            <a:rPr lang="es-ES" sz="3000" b="0" i="1" smtClean="0">
                              <a:latin typeface="Cambria Math" panose="02040503050406030204" pitchFamily="18" charset="0"/>
                              <a:ea typeface="Cambria Math" panose="02040503050406030204" pitchFamily="18" charset="0"/>
                            </a:rPr>
                            <m:t>]</m:t>
                          </m:r>
                        </m:num>
                        <m:den>
                          <m:r>
                            <a:rPr lang="es-ES" sz="3000" b="0" i="1" smtClean="0">
                              <a:latin typeface="Cambria Math" panose="02040503050406030204" pitchFamily="18" charset="0"/>
                              <a:ea typeface="Cambria Math" panose="02040503050406030204" pitchFamily="18" charset="0"/>
                            </a:rPr>
                            <m:t>2(1−</m:t>
                          </m:r>
                          <m:r>
                            <a:rPr lang="es-ES" sz="3000" b="0" i="1" smtClean="0">
                              <a:latin typeface="Cambria Math" panose="02040503050406030204" pitchFamily="18" charset="0"/>
                              <a:ea typeface="Cambria Math" panose="02040503050406030204" pitchFamily="18" charset="0"/>
                            </a:rPr>
                            <m:t>𝜌</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m:t>
                          </m:r>
                        </m:den>
                      </m:f>
                    </m:oMath>
                  </m:oMathPara>
                </a14:m>
                <a:endParaRPr lang="es-ES" sz="3000" b="0" dirty="0">
                  <a:ea typeface="Cambria Math" panose="02040503050406030204" pitchFamily="18" charset="0"/>
                </a:endParaRPr>
              </a:p>
              <a:p>
                <a:r>
                  <a:rPr lang="es-ES" sz="3000" dirty="0"/>
                  <a:t>Calculamos W</a:t>
                </a:r>
                <a:r>
                  <a:rPr lang="es-ES" sz="3000" baseline="-25000" dirty="0"/>
                  <a:t>q1</a:t>
                </a:r>
                <a:r>
                  <a:rPr lang="es-ES" sz="3000" dirty="0"/>
                  <a:t>:</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1=</m:t>
                      </m:r>
                      <m:f>
                        <m:fPr>
                          <m:ctrlPr>
                            <a:rPr lang="es-ES" sz="300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1∗0.5</m:t>
                          </m:r>
                        </m:num>
                        <m:den>
                          <m:r>
                            <a:rPr lang="es-ES" sz="3000" b="0" i="1" smtClean="0">
                              <a:latin typeface="Cambria Math" panose="02040503050406030204" pitchFamily="18" charset="0"/>
                              <a:ea typeface="Cambria Math" panose="02040503050406030204" pitchFamily="18" charset="0"/>
                            </a:rPr>
                            <m:t>2(1−0.5)</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0.5</m:t>
                          </m:r>
                        </m:num>
                        <m:den>
                          <m:r>
                            <a:rPr lang="es-ES" sz="3000" b="0" i="1" smtClean="0">
                              <a:latin typeface="Cambria Math" panose="02040503050406030204" pitchFamily="18" charset="0"/>
                              <a:ea typeface="Cambria Math" panose="02040503050406030204" pitchFamily="18" charset="0"/>
                            </a:rPr>
                            <m:t>2∗0.5</m:t>
                          </m:r>
                        </m:den>
                      </m:f>
                      <m:r>
                        <a:rPr lang="es-ES" sz="3000" b="0" i="1" smtClean="0">
                          <a:latin typeface="Cambria Math" panose="02040503050406030204" pitchFamily="18" charset="0"/>
                          <a:ea typeface="Cambria Math" panose="02040503050406030204" pitchFamily="18" charset="0"/>
                        </a:rPr>
                        <m:t>=0.5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dirty="0"/>
              </a:p>
              <a:p>
                <a:r>
                  <a:rPr lang="es-ES" sz="3000" dirty="0"/>
                  <a:t>El tiempo de respuesta promedio:</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m:t>
                      </m:r>
                      <m:r>
                        <a:rPr lang="es-ES" sz="300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𝐸</m:t>
                      </m:r>
                      <m:d>
                        <m:dPr>
                          <m:begChr m:val="["/>
                          <m:endChr m:val="]"/>
                          <m:ctrlPr>
                            <a:rPr lang="es-ES" sz="3000" b="0" i="1" smtClean="0">
                              <a:latin typeface="Cambria Math" panose="02040503050406030204" pitchFamily="18" charset="0"/>
                              <a:ea typeface="Cambria Math" panose="02040503050406030204" pitchFamily="18" charset="0"/>
                            </a:rPr>
                          </m:ctrlPr>
                        </m:dPr>
                        <m:e>
                          <m:r>
                            <a:rPr lang="es-ES" sz="3000" b="0" i="1" smtClean="0">
                              <a:latin typeface="Cambria Math" panose="02040503050406030204" pitchFamily="18" charset="0"/>
                              <a:ea typeface="Cambria Math" panose="02040503050406030204" pitchFamily="18" charset="0"/>
                            </a:rPr>
                            <m:t>𝑆</m:t>
                          </m:r>
                          <m:r>
                            <a:rPr lang="es-ES" sz="3000" b="0" i="1" baseline="-25000" smtClean="0">
                              <a:latin typeface="Cambria Math" panose="02040503050406030204" pitchFamily="18" charset="0"/>
                              <a:ea typeface="Cambria Math" panose="02040503050406030204" pitchFamily="18" charset="0"/>
                            </a:rPr>
                            <m:t>1</m:t>
                          </m:r>
                        </m:e>
                      </m:d>
                      <m:r>
                        <a:rPr lang="es-ES" sz="3000" b="0" i="1" smtClean="0">
                          <a:latin typeface="Cambria Math" panose="02040503050406030204" pitchFamily="18" charset="0"/>
                          <a:ea typeface="Cambria Math" panose="02040503050406030204" pitchFamily="18" charset="0"/>
                        </a:rPr>
                        <m:t>=0.5+0.5=1 </m:t>
                      </m:r>
                      <m:r>
                        <a:rPr lang="es-ES" sz="3000" b="0" i="1" smtClean="0">
                          <a:latin typeface="Cambria Math" panose="02040503050406030204" pitchFamily="18" charset="0"/>
                          <a:ea typeface="Cambria Math" panose="02040503050406030204" pitchFamily="18" charset="0"/>
                        </a:rPr>
                        <m:t>𝑚𝑖𝑢𝑛𝑢𝑡𝑜</m:t>
                      </m:r>
                    </m:oMath>
                  </m:oMathPara>
                </a14:m>
                <a:endParaRPr lang="es-ES" sz="3000" dirty="0"/>
              </a:p>
            </p:txBody>
          </p:sp>
        </mc:Choice>
        <mc:Fallback>
          <p:sp>
            <p:nvSpPr>
              <p:cNvPr id="5" name="Subtitle 4">
                <a:extLst>
                  <a:ext uri="{FF2B5EF4-FFF2-40B4-BE49-F238E27FC236}">
                    <a16:creationId xmlns:a16="http://schemas.microsoft.com/office/drawing/2014/main" id="{48EB4365-B868-9356-A94F-A41D9347E224}"/>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016" t="-9827" b="-7039"/>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27A53428-E9A3-CF79-B5B1-597AFC8F77FD}"/>
              </a:ext>
            </a:extLst>
          </p:cNvPr>
          <p:cNvSpPr>
            <a:spLocks noGrp="1"/>
          </p:cNvSpPr>
          <p:nvPr>
            <p:ph type="sldNum" sz="quarter" idx="4"/>
          </p:nvPr>
        </p:nvSpPr>
        <p:spPr/>
        <p:txBody>
          <a:bodyPr/>
          <a:lstStyle/>
          <a:p>
            <a:fld id="{C3C68E28-6A0B-4E0D-A95D-AA2B793B8668}" type="slidenum">
              <a:rPr lang="es-ES" smtClean="0"/>
              <a:t>111</a:t>
            </a:fld>
            <a:endParaRPr lang="es-ES"/>
          </a:p>
        </p:txBody>
      </p:sp>
    </p:spTree>
    <p:extLst>
      <p:ext uri="{BB962C8B-B14F-4D97-AF65-F5344CB8AC3E}">
        <p14:creationId xmlns:p14="http://schemas.microsoft.com/office/powerpoint/2010/main" val="17643426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AEE27-CF12-7D25-3505-516CBBF4ED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655D33-F2B2-A3C3-2501-CBDB26E7578E}"/>
              </a:ext>
            </a:extLst>
          </p:cNvPr>
          <p:cNvSpPr>
            <a:spLocks noGrp="1"/>
          </p:cNvSpPr>
          <p:nvPr>
            <p:ph type="title"/>
          </p:nvPr>
        </p:nvSpPr>
        <p:spPr>
          <a:xfrm>
            <a:off x="222287" y="352980"/>
            <a:ext cx="11747425" cy="666360"/>
          </a:xfrm>
        </p:spPr>
        <p:txBody>
          <a:bodyPr/>
          <a:lstStyle/>
          <a:p>
            <a:r>
              <a:rPr lang="es-ES" b="1" dirty="0"/>
              <a:t>Sistemas apropiativos y expulsivos</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9C084796-CC9F-A1E0-D630-683D7BB2D10D}"/>
                  </a:ext>
                </a:extLst>
              </p:cNvPr>
              <p:cNvSpPr>
                <a:spLocks noGrp="1"/>
              </p:cNvSpPr>
              <p:nvPr>
                <p:ph type="subTitle" idx="10"/>
              </p:nvPr>
            </p:nvSpPr>
            <p:spPr>
              <a:xfrm>
                <a:off x="222287" y="1558980"/>
                <a:ext cx="11490624" cy="4589280"/>
              </a:xfrm>
            </p:spPr>
            <p:txBody>
              <a:bodyPr/>
              <a:lstStyle/>
              <a:p>
                <a:pPr marL="0" indent="0">
                  <a:buNone/>
                </a:pPr>
                <a:r>
                  <a:rPr lang="es-ES" sz="3000" b="1" dirty="0"/>
                  <a:t>Análisis con prioridades expulsivas – con reanudación</a:t>
                </a:r>
              </a:p>
              <a:p>
                <a:pPr marL="0" indent="0">
                  <a:buNone/>
                </a:pPr>
                <a:r>
                  <a:rPr lang="es-ES" sz="3000" b="1" dirty="0"/>
                  <a:t>Cálculo del tiempo de espera promedio para Clientes Regulares</a:t>
                </a:r>
                <a:endParaRPr lang="es-ES" sz="3000" dirty="0"/>
              </a:p>
              <a:p>
                <a:r>
                  <a:rPr lang="es-ES" sz="3000" dirty="0"/>
                  <a:t>En sistemas M/G/1 </a:t>
                </a:r>
                <a:r>
                  <a:rPr lang="es-ES" sz="3000" dirty="0" err="1"/>
                  <a:t>preemtive</a:t>
                </a:r>
                <a:r>
                  <a:rPr lang="es-ES" sz="3000" dirty="0"/>
                  <a:t>-resume, el tiempo de espera promedio para clientes regulares es:</a:t>
                </a:r>
                <a:endParaRPr lang="es-ES" sz="3000" baseline="-25000" dirty="0"/>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𝜆</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𝐸</m:t>
                          </m:r>
                          <m:r>
                            <a:rPr lang="es-ES" sz="3000" b="0" i="1" smtClean="0">
                              <a:latin typeface="Cambria Math" panose="02040503050406030204" pitchFamily="18" charset="0"/>
                              <a:ea typeface="Cambria Math" panose="02040503050406030204" pitchFamily="18" charset="0"/>
                            </a:rPr>
                            <m:t>[</m:t>
                          </m:r>
                          <m:sSubSup>
                            <m:sSubSupPr>
                              <m:ctrlPr>
                                <a:rPr lang="es-ES" sz="3000" b="0" i="1" smtClean="0">
                                  <a:latin typeface="Cambria Math" panose="02040503050406030204" pitchFamily="18" charset="0"/>
                                  <a:ea typeface="Cambria Math" panose="02040503050406030204" pitchFamily="18" charset="0"/>
                                </a:rPr>
                              </m:ctrlPr>
                            </m:sSubSupPr>
                            <m:e>
                              <m:r>
                                <a:rPr lang="es-ES" sz="3000" b="0" i="1" smtClean="0">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1</m:t>
                              </m:r>
                            </m:sub>
                            <m:sup>
                              <m:r>
                                <a:rPr lang="es-ES" sz="3000" b="0" i="1" smtClean="0">
                                  <a:latin typeface="Cambria Math" panose="02040503050406030204" pitchFamily="18" charset="0"/>
                                  <a:ea typeface="Cambria Math" panose="02040503050406030204" pitchFamily="18" charset="0"/>
                                </a:rPr>
                                <m:t> </m:t>
                              </m:r>
                            </m:sup>
                          </m:sSubSup>
                          <m:r>
                            <a:rPr lang="es-ES" sz="3000" b="0" i="1" smtClean="0">
                              <a:latin typeface="Cambria Math" panose="02040503050406030204" pitchFamily="18" charset="0"/>
                              <a:ea typeface="Cambria Math" panose="02040503050406030204" pitchFamily="18" charset="0"/>
                            </a:rPr>
                            <m:t>]</m:t>
                          </m:r>
                        </m:num>
                        <m:den>
                          <m:r>
                            <a:rPr lang="es-ES" sz="3000" b="0" i="1"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𝜌</m:t>
                          </m:r>
                          <m:r>
                            <a:rPr lang="es-ES" sz="3000" b="0" i="1" baseline="-25000" smtClean="0">
                              <a:latin typeface="Cambria Math" panose="02040503050406030204" pitchFamily="18" charset="0"/>
                              <a:ea typeface="Cambria Math" panose="02040503050406030204" pitchFamily="18" charset="0"/>
                            </a:rPr>
                            <m:t>1</m:t>
                          </m:r>
                        </m:den>
                      </m:f>
                      <m:r>
                        <a:rPr lang="es-ES" sz="3000" b="0" i="1" smtClean="0">
                          <a:latin typeface="Cambria Math" panose="02040503050406030204" pitchFamily="18" charset="0"/>
                          <a:ea typeface="Cambria Math" panose="02040503050406030204" pitchFamily="18" charset="0"/>
                        </a:rPr>
                        <m:t>∗</m:t>
                      </m:r>
                      <m:r>
                        <a:rPr lang="es-ES" sz="3000" b="0" i="1" smtClean="0">
                          <a:latin typeface="Cambria Math" panose="02040503050406030204" pitchFamily="18" charset="0"/>
                          <a:ea typeface="Cambria Math" panose="02040503050406030204" pitchFamily="18" charset="0"/>
                        </a:rPr>
                        <m:t>𝐸</m:t>
                      </m:r>
                      <m:r>
                        <a:rPr lang="es-ES" sz="3000" b="0" i="1" smtClean="0">
                          <a:latin typeface="Cambria Math" panose="02040503050406030204" pitchFamily="18" charset="0"/>
                          <a:ea typeface="Cambria Math" panose="02040503050406030204" pitchFamily="18" charset="0"/>
                        </a:rPr>
                        <m:t>[</m:t>
                      </m:r>
                      <m:r>
                        <a:rPr lang="es-ES" sz="3000" b="0" i="1" smtClean="0">
                          <a:latin typeface="Cambria Math" panose="02040503050406030204" pitchFamily="18" charset="0"/>
                          <a:ea typeface="Cambria Math" panose="02040503050406030204" pitchFamily="18" charset="0"/>
                        </a:rPr>
                        <m:t>𝑆</m:t>
                      </m:r>
                      <m:r>
                        <a:rPr lang="es-ES" sz="3000" b="0" i="1" baseline="-25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m:t>
                      </m:r>
                      <m:f>
                        <m:fPr>
                          <m:ctrlPr>
                            <a:rPr lang="es-ES" sz="3000" i="1">
                              <a:latin typeface="Cambria Math" panose="02040503050406030204" pitchFamily="18" charset="0"/>
                              <a:ea typeface="Cambria Math" panose="02040503050406030204" pitchFamily="18" charset="0"/>
                            </a:rPr>
                          </m:ctrlPr>
                        </m:fPr>
                        <m:num>
                          <m:r>
                            <a:rPr lang="es-ES" sz="3000" i="1">
                              <a:latin typeface="Cambria Math" panose="02040503050406030204" pitchFamily="18" charset="0"/>
                              <a:ea typeface="Cambria Math" panose="02040503050406030204" pitchFamily="18" charset="0"/>
                            </a:rPr>
                            <m:t>𝜆</m:t>
                          </m:r>
                          <m:r>
                            <a:rPr lang="es-ES" sz="3000" b="0" i="1" baseline="-25000" smtClean="0">
                              <a:latin typeface="Cambria Math" panose="02040503050406030204" pitchFamily="18" charset="0"/>
                              <a:ea typeface="Cambria Math" panose="02040503050406030204" pitchFamily="18" charset="0"/>
                            </a:rPr>
                            <m:t>2</m:t>
                          </m:r>
                          <m:r>
                            <a:rPr lang="es-ES" sz="3000" i="1">
                              <a:latin typeface="Cambria Math" panose="02040503050406030204" pitchFamily="18" charset="0"/>
                              <a:ea typeface="Cambria Math" panose="02040503050406030204" pitchFamily="18" charset="0"/>
                            </a:rPr>
                            <m:t>𝐸</m:t>
                          </m:r>
                          <m:r>
                            <a:rPr lang="es-ES" sz="3000" i="1">
                              <a:latin typeface="Cambria Math" panose="02040503050406030204" pitchFamily="18" charset="0"/>
                              <a:ea typeface="Cambria Math" panose="02040503050406030204" pitchFamily="18" charset="0"/>
                            </a:rPr>
                            <m:t>[</m:t>
                          </m:r>
                          <m:sSubSup>
                            <m:sSubSupPr>
                              <m:ctrlPr>
                                <a:rPr lang="es-ES" sz="3000" i="1">
                                  <a:latin typeface="Cambria Math" panose="02040503050406030204" pitchFamily="18" charset="0"/>
                                  <a:ea typeface="Cambria Math" panose="02040503050406030204" pitchFamily="18" charset="0"/>
                                </a:rPr>
                              </m:ctrlPr>
                            </m:sSubSupPr>
                            <m:e>
                              <m:r>
                                <a:rPr lang="es-ES" sz="3000" i="1">
                                  <a:latin typeface="Cambria Math" panose="02040503050406030204" pitchFamily="18" charset="0"/>
                                  <a:ea typeface="Cambria Math" panose="02040503050406030204" pitchFamily="18" charset="0"/>
                                </a:rPr>
                                <m:t>𝑆</m:t>
                              </m:r>
                            </m:e>
                            <m:sub>
                              <m:r>
                                <a:rPr lang="es-ES" sz="3000" b="0" i="1" smtClean="0">
                                  <a:latin typeface="Cambria Math" panose="02040503050406030204" pitchFamily="18" charset="0"/>
                                  <a:ea typeface="Cambria Math" panose="02040503050406030204" pitchFamily="18" charset="0"/>
                                </a:rPr>
                                <m:t>2</m:t>
                              </m:r>
                            </m:sub>
                            <m:sup>
                              <m:r>
                                <a:rPr lang="es-ES" sz="3000" i="1">
                                  <a:latin typeface="Cambria Math" panose="02040503050406030204" pitchFamily="18" charset="0"/>
                                  <a:ea typeface="Cambria Math" panose="02040503050406030204" pitchFamily="18" charset="0"/>
                                </a:rPr>
                                <m:t>2</m:t>
                              </m:r>
                            </m:sup>
                          </m:sSubSup>
                          <m:r>
                            <a:rPr lang="es-ES" sz="3000" i="1">
                              <a:latin typeface="Cambria Math" panose="02040503050406030204" pitchFamily="18" charset="0"/>
                              <a:ea typeface="Cambria Math" panose="02040503050406030204" pitchFamily="18" charset="0"/>
                            </a:rPr>
                            <m:t>]</m:t>
                          </m:r>
                        </m:num>
                        <m:den>
                          <m:r>
                            <a:rPr lang="es-ES" sz="3000" b="0" i="1" smtClean="0">
                              <a:latin typeface="Cambria Math" panose="02040503050406030204" pitchFamily="18" charset="0"/>
                              <a:ea typeface="Cambria Math" panose="02040503050406030204" pitchFamily="18" charset="0"/>
                            </a:rPr>
                            <m:t>2(</m:t>
                          </m:r>
                          <m:r>
                            <a:rPr lang="es-ES" sz="3000" i="1">
                              <a:latin typeface="Cambria Math" panose="02040503050406030204" pitchFamily="18" charset="0"/>
                              <a:ea typeface="Cambria Math" panose="02040503050406030204" pitchFamily="18" charset="0"/>
                            </a:rPr>
                            <m:t>1−</m:t>
                          </m:r>
                          <m:r>
                            <a:rPr lang="es-ES" sz="3000" i="1">
                              <a:latin typeface="Cambria Math" panose="02040503050406030204" pitchFamily="18" charset="0"/>
                              <a:ea typeface="Cambria Math" panose="02040503050406030204" pitchFamily="18" charset="0"/>
                            </a:rPr>
                            <m:t>𝜌</m:t>
                          </m:r>
                          <m:r>
                            <a:rPr lang="es-ES" sz="3000" b="0" i="1" smtClean="0">
                              <a:latin typeface="Cambria Math" panose="02040503050406030204" pitchFamily="18" charset="0"/>
                              <a:ea typeface="Cambria Math" panose="02040503050406030204" pitchFamily="18" charset="0"/>
                            </a:rPr>
                            <m:t>)</m:t>
                          </m:r>
                        </m:den>
                      </m:f>
                    </m:oMath>
                  </m:oMathPara>
                </a14:m>
                <a:endParaRPr lang="es-ES" sz="3000" b="0" dirty="0">
                  <a:ea typeface="Cambria Math" panose="02040503050406030204" pitchFamily="18" charset="0"/>
                </a:endParaRPr>
              </a:p>
              <a:p>
                <a:r>
                  <a:rPr lang="es-ES" sz="3000" dirty="0"/>
                  <a:t>Donde </a:t>
                </a:r>
                <a14:m>
                  <m:oMath xmlns:m="http://schemas.openxmlformats.org/officeDocument/2006/math">
                    <m:r>
                      <a:rPr lang="es-ES" sz="3000" i="1" smtClean="0">
                        <a:latin typeface="Cambria Math" panose="02040503050406030204" pitchFamily="18" charset="0"/>
                        <a:ea typeface="Cambria Math" panose="02040503050406030204" pitchFamily="18" charset="0"/>
                      </a:rPr>
                      <m:t>𝜌</m:t>
                    </m:r>
                    <m:r>
                      <a:rPr lang="es-ES" sz="3000" b="0" i="1" smtClean="0">
                        <a:latin typeface="Cambria Math" panose="02040503050406030204" pitchFamily="18" charset="0"/>
                        <a:ea typeface="Cambria Math" panose="02040503050406030204" pitchFamily="18" charset="0"/>
                      </a:rPr>
                      <m:t>=</m:t>
                    </m:r>
                    <m:r>
                      <a:rPr lang="es-ES" sz="3000" i="1">
                        <a:latin typeface="Cambria Math" panose="02040503050406030204" pitchFamily="18" charset="0"/>
                        <a:ea typeface="Cambria Math" panose="02040503050406030204" pitchFamily="18" charset="0"/>
                      </a:rPr>
                      <m:t>𝜌</m:t>
                    </m:r>
                    <m:r>
                      <a:rPr lang="es-ES" sz="3000" b="0" i="1" baseline="-25000" smtClean="0">
                        <a:latin typeface="Cambria Math" panose="02040503050406030204" pitchFamily="18" charset="0"/>
                        <a:ea typeface="Cambria Math" panose="02040503050406030204" pitchFamily="18" charset="0"/>
                      </a:rPr>
                      <m:t>1</m:t>
                    </m:r>
                    <m:r>
                      <a:rPr lang="es-ES" sz="3000" b="0" i="1" smtClean="0">
                        <a:latin typeface="Cambria Math" panose="02040503050406030204" pitchFamily="18" charset="0"/>
                        <a:ea typeface="Cambria Math" panose="02040503050406030204" pitchFamily="18" charset="0"/>
                      </a:rPr>
                      <m:t>+</m:t>
                    </m:r>
                    <m:r>
                      <a:rPr lang="es-ES" sz="3000" i="1">
                        <a:latin typeface="Cambria Math" panose="02040503050406030204" pitchFamily="18" charset="0"/>
                        <a:ea typeface="Cambria Math" panose="02040503050406030204" pitchFamily="18" charset="0"/>
                      </a:rPr>
                      <m:t>𝜌</m:t>
                    </m:r>
                    <m:r>
                      <a:rPr lang="es-ES" sz="3000" b="0" i="1" baseline="-25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=0.75</m:t>
                    </m:r>
                  </m:oMath>
                </a14:m>
                <a:endParaRPr lang="es-ES" sz="3000" dirty="0"/>
              </a:p>
              <a:p>
                <a:r>
                  <a:rPr lang="es-ES" sz="3000" dirty="0"/>
                  <a:t>Calculamos el primer término:</a:t>
                </a:r>
              </a:p>
              <a:p>
                <a:pPr marL="0" indent="0">
                  <a:buNone/>
                </a:pPr>
                <a14:m>
                  <m:oMathPara xmlns:m="http://schemas.openxmlformats.org/officeDocument/2006/math">
                    <m:oMathParaPr>
                      <m:jc m:val="centerGroup"/>
                    </m:oMathParaPr>
                    <m:oMath xmlns:m="http://schemas.openxmlformats.org/officeDocument/2006/math">
                      <m:f>
                        <m:fPr>
                          <m:ctrlPr>
                            <a:rPr lang="es-ES" sz="3000" i="1">
                              <a:latin typeface="Cambria Math" panose="02040503050406030204" pitchFamily="18" charset="0"/>
                              <a:ea typeface="Cambria Math" panose="02040503050406030204" pitchFamily="18" charset="0"/>
                            </a:rPr>
                          </m:ctrlPr>
                        </m:fPr>
                        <m:num>
                          <m:r>
                            <a:rPr lang="es-ES" sz="3000" i="1">
                              <a:latin typeface="Cambria Math" panose="02040503050406030204" pitchFamily="18" charset="0"/>
                              <a:ea typeface="Cambria Math" panose="02040503050406030204" pitchFamily="18" charset="0"/>
                            </a:rPr>
                            <m:t>𝜆</m:t>
                          </m:r>
                          <m:r>
                            <a:rPr lang="es-ES" sz="3000" i="1" baseline="-25000">
                              <a:latin typeface="Cambria Math" panose="02040503050406030204" pitchFamily="18" charset="0"/>
                              <a:ea typeface="Cambria Math" panose="02040503050406030204" pitchFamily="18" charset="0"/>
                            </a:rPr>
                            <m:t>1</m:t>
                          </m:r>
                          <m:r>
                            <a:rPr lang="es-ES" sz="3000" i="1">
                              <a:latin typeface="Cambria Math" panose="02040503050406030204" pitchFamily="18" charset="0"/>
                              <a:ea typeface="Cambria Math" panose="02040503050406030204" pitchFamily="18" charset="0"/>
                            </a:rPr>
                            <m:t>𝐸</m:t>
                          </m:r>
                          <m:r>
                            <a:rPr lang="es-ES" sz="3000" i="1">
                              <a:latin typeface="Cambria Math" panose="02040503050406030204" pitchFamily="18" charset="0"/>
                              <a:ea typeface="Cambria Math" panose="02040503050406030204" pitchFamily="18" charset="0"/>
                            </a:rPr>
                            <m:t>[</m:t>
                          </m:r>
                          <m:sSubSup>
                            <m:sSubSupPr>
                              <m:ctrlPr>
                                <a:rPr lang="es-ES" sz="3000" i="1">
                                  <a:latin typeface="Cambria Math" panose="02040503050406030204" pitchFamily="18" charset="0"/>
                                  <a:ea typeface="Cambria Math" panose="02040503050406030204" pitchFamily="18" charset="0"/>
                                </a:rPr>
                              </m:ctrlPr>
                            </m:sSubSupPr>
                            <m:e>
                              <m:r>
                                <a:rPr lang="es-ES" sz="3000" i="1">
                                  <a:latin typeface="Cambria Math" panose="02040503050406030204" pitchFamily="18" charset="0"/>
                                  <a:ea typeface="Cambria Math" panose="02040503050406030204" pitchFamily="18" charset="0"/>
                                </a:rPr>
                                <m:t>𝑆</m:t>
                              </m:r>
                            </m:e>
                            <m:sub>
                              <m:r>
                                <a:rPr lang="es-ES" sz="3000" i="1">
                                  <a:latin typeface="Cambria Math" panose="02040503050406030204" pitchFamily="18" charset="0"/>
                                  <a:ea typeface="Cambria Math" panose="02040503050406030204" pitchFamily="18" charset="0"/>
                                </a:rPr>
                                <m:t>1</m:t>
                              </m:r>
                            </m:sub>
                            <m:sup>
                              <m:r>
                                <a:rPr lang="es-ES" sz="3000" i="1">
                                  <a:latin typeface="Cambria Math" panose="02040503050406030204" pitchFamily="18" charset="0"/>
                                  <a:ea typeface="Cambria Math" panose="02040503050406030204" pitchFamily="18" charset="0"/>
                                </a:rPr>
                                <m:t> </m:t>
                              </m:r>
                            </m:sup>
                          </m:sSubSup>
                          <m:r>
                            <a:rPr lang="es-ES" sz="3000" i="1">
                              <a:latin typeface="Cambria Math" panose="02040503050406030204" pitchFamily="18" charset="0"/>
                              <a:ea typeface="Cambria Math" panose="02040503050406030204" pitchFamily="18" charset="0"/>
                            </a:rPr>
                            <m:t>]</m:t>
                          </m:r>
                        </m:num>
                        <m:den>
                          <m:r>
                            <a:rPr lang="es-ES" sz="3000" i="1">
                              <a:latin typeface="Cambria Math" panose="02040503050406030204" pitchFamily="18" charset="0"/>
                              <a:ea typeface="Cambria Math" panose="02040503050406030204" pitchFamily="18" charset="0"/>
                            </a:rPr>
                            <m:t>1−</m:t>
                          </m:r>
                          <m:r>
                            <a:rPr lang="es-ES" sz="3000" i="1">
                              <a:latin typeface="Cambria Math" panose="02040503050406030204" pitchFamily="18" charset="0"/>
                              <a:ea typeface="Cambria Math" panose="02040503050406030204" pitchFamily="18" charset="0"/>
                            </a:rPr>
                            <m:t>𝜌</m:t>
                          </m:r>
                          <m:r>
                            <a:rPr lang="es-ES" sz="3000" i="1" baseline="-25000">
                              <a:latin typeface="Cambria Math" panose="02040503050406030204" pitchFamily="18" charset="0"/>
                              <a:ea typeface="Cambria Math" panose="02040503050406030204" pitchFamily="18" charset="0"/>
                            </a:rPr>
                            <m:t>1</m:t>
                          </m:r>
                        </m:den>
                      </m:f>
                      <m:r>
                        <a:rPr lang="es-ES" sz="3000" i="1">
                          <a:latin typeface="Cambria Math" panose="02040503050406030204" pitchFamily="18" charset="0"/>
                          <a:ea typeface="Cambria Math" panose="02040503050406030204" pitchFamily="18" charset="0"/>
                        </a:rPr>
                        <m:t>∗</m:t>
                      </m:r>
                      <m:r>
                        <a:rPr lang="es-ES" sz="3000" i="1">
                          <a:latin typeface="Cambria Math" panose="02040503050406030204" pitchFamily="18" charset="0"/>
                          <a:ea typeface="Cambria Math" panose="02040503050406030204" pitchFamily="18" charset="0"/>
                        </a:rPr>
                        <m:t>𝐸</m:t>
                      </m:r>
                      <m:d>
                        <m:dPr>
                          <m:begChr m:val="["/>
                          <m:endChr m:val="]"/>
                          <m:ctrlPr>
                            <a:rPr lang="es-ES" sz="3000" i="1">
                              <a:latin typeface="Cambria Math" panose="02040503050406030204" pitchFamily="18" charset="0"/>
                              <a:ea typeface="Cambria Math" panose="02040503050406030204" pitchFamily="18" charset="0"/>
                            </a:rPr>
                          </m:ctrlPr>
                        </m:dPr>
                        <m:e>
                          <m:r>
                            <a:rPr lang="es-ES" sz="3000" i="1">
                              <a:latin typeface="Cambria Math" panose="02040503050406030204" pitchFamily="18" charset="0"/>
                              <a:ea typeface="Cambria Math" panose="02040503050406030204" pitchFamily="18" charset="0"/>
                            </a:rPr>
                            <m:t>𝑆</m:t>
                          </m:r>
                          <m:r>
                            <a:rPr lang="es-ES" sz="3000" i="1" baseline="-25000">
                              <a:latin typeface="Cambria Math" panose="02040503050406030204" pitchFamily="18" charset="0"/>
                              <a:ea typeface="Cambria Math" panose="02040503050406030204" pitchFamily="18" charset="0"/>
                            </a:rPr>
                            <m:t>2</m:t>
                          </m:r>
                        </m:e>
                      </m:d>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1∗0.5</m:t>
                          </m:r>
                        </m:num>
                        <m:den>
                          <m:r>
                            <a:rPr lang="es-ES" sz="3000" b="0" i="1" smtClean="0">
                              <a:latin typeface="Cambria Math" panose="02040503050406030204" pitchFamily="18" charset="0"/>
                              <a:ea typeface="Cambria Math" panose="02040503050406030204" pitchFamily="18" charset="0"/>
                            </a:rPr>
                            <m:t>1−0.5</m:t>
                          </m:r>
                        </m:den>
                      </m:f>
                      <m:r>
                        <a:rPr lang="es-ES" sz="3000" b="0" i="1" smtClean="0">
                          <a:latin typeface="Cambria Math" panose="02040503050406030204" pitchFamily="18" charset="0"/>
                          <a:ea typeface="Cambria Math" panose="02040503050406030204" pitchFamily="18" charset="0"/>
                        </a:rPr>
                        <m:t>∗0.5=0.5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dirty="0"/>
              </a:p>
            </p:txBody>
          </p:sp>
        </mc:Choice>
        <mc:Fallback>
          <p:sp>
            <p:nvSpPr>
              <p:cNvPr id="5" name="Subtitle 4">
                <a:extLst>
                  <a:ext uri="{FF2B5EF4-FFF2-40B4-BE49-F238E27FC236}">
                    <a16:creationId xmlns:a16="http://schemas.microsoft.com/office/drawing/2014/main" id="{9C084796-CC9F-A1E0-D630-683D7BB2D10D}"/>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016" t="-5312" b="-2390"/>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B574FA98-1075-7E26-B7B8-22D98601B020}"/>
              </a:ext>
            </a:extLst>
          </p:cNvPr>
          <p:cNvSpPr>
            <a:spLocks noGrp="1"/>
          </p:cNvSpPr>
          <p:nvPr>
            <p:ph type="sldNum" sz="quarter" idx="4"/>
          </p:nvPr>
        </p:nvSpPr>
        <p:spPr/>
        <p:txBody>
          <a:bodyPr/>
          <a:lstStyle/>
          <a:p>
            <a:fld id="{C3C68E28-6A0B-4E0D-A95D-AA2B793B8668}" type="slidenum">
              <a:rPr lang="es-ES" smtClean="0"/>
              <a:t>112</a:t>
            </a:fld>
            <a:endParaRPr lang="es-ES"/>
          </a:p>
        </p:txBody>
      </p:sp>
    </p:spTree>
    <p:extLst>
      <p:ext uri="{BB962C8B-B14F-4D97-AF65-F5344CB8AC3E}">
        <p14:creationId xmlns:p14="http://schemas.microsoft.com/office/powerpoint/2010/main" val="220345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3D1B6-1263-D58F-1EAC-03846ED3F4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12EBF9-0022-F498-FC28-E6E5397D1D65}"/>
              </a:ext>
            </a:extLst>
          </p:cNvPr>
          <p:cNvSpPr>
            <a:spLocks noGrp="1"/>
          </p:cNvSpPr>
          <p:nvPr>
            <p:ph type="title"/>
          </p:nvPr>
        </p:nvSpPr>
        <p:spPr>
          <a:xfrm>
            <a:off x="222287" y="352980"/>
            <a:ext cx="11747425" cy="666360"/>
          </a:xfrm>
        </p:spPr>
        <p:txBody>
          <a:bodyPr/>
          <a:lstStyle/>
          <a:p>
            <a:r>
              <a:rPr lang="es-ES" b="1" dirty="0"/>
              <a:t>Sistemas apropiativos y expulsivos</a:t>
            </a:r>
          </a:p>
        </p:txBody>
      </p:sp>
      <mc:AlternateContent xmlns:mc="http://schemas.openxmlformats.org/markup-compatibility/2006">
        <mc:Choice xmlns:a14="http://schemas.microsoft.com/office/drawing/2010/main" Requires="a14">
          <p:sp>
            <p:nvSpPr>
              <p:cNvPr id="5" name="Subtitle 4">
                <a:extLst>
                  <a:ext uri="{FF2B5EF4-FFF2-40B4-BE49-F238E27FC236}">
                    <a16:creationId xmlns:a16="http://schemas.microsoft.com/office/drawing/2014/main" id="{BD4C1698-D0E9-83E2-7064-3CF08BC86CAA}"/>
                  </a:ext>
                </a:extLst>
              </p:cNvPr>
              <p:cNvSpPr>
                <a:spLocks noGrp="1"/>
              </p:cNvSpPr>
              <p:nvPr>
                <p:ph type="subTitle" idx="10"/>
              </p:nvPr>
            </p:nvSpPr>
            <p:spPr>
              <a:xfrm>
                <a:off x="222287" y="1558980"/>
                <a:ext cx="11490624" cy="4589280"/>
              </a:xfrm>
            </p:spPr>
            <p:txBody>
              <a:bodyPr/>
              <a:lstStyle/>
              <a:p>
                <a:pPr marL="0" indent="0">
                  <a:buNone/>
                </a:pPr>
                <a:r>
                  <a:rPr lang="es-ES" sz="3000" b="1" dirty="0"/>
                  <a:t>Análisis con prioridades expulsivas – con reanudación</a:t>
                </a:r>
              </a:p>
              <a:p>
                <a:pPr marL="0" indent="0">
                  <a:buNone/>
                </a:pPr>
                <a:r>
                  <a:rPr lang="es-ES" sz="3000" b="1" dirty="0"/>
                  <a:t>Cálculo del tiempo de espera promedio para Clientes Regulares</a:t>
                </a:r>
                <a:endParaRPr lang="es-ES" sz="3000" dirty="0"/>
              </a:p>
              <a:p>
                <a:r>
                  <a:rPr lang="es-ES" sz="3000" dirty="0"/>
                  <a:t>Calculamos el segundo término:</a:t>
                </a:r>
              </a:p>
              <a:p>
                <a:pPr marL="0" indent="0">
                  <a:buNone/>
                </a:pPr>
                <a14:m>
                  <m:oMathPara xmlns:m="http://schemas.openxmlformats.org/officeDocument/2006/math">
                    <m:oMathParaPr>
                      <m:jc m:val="centerGroup"/>
                    </m:oMathParaPr>
                    <m:oMath xmlns:m="http://schemas.openxmlformats.org/officeDocument/2006/math">
                      <m:f>
                        <m:fPr>
                          <m:ctrlPr>
                            <a:rPr lang="es-ES" sz="3000" i="1" smtClean="0">
                              <a:latin typeface="Cambria Math" panose="02040503050406030204" pitchFamily="18" charset="0"/>
                              <a:ea typeface="Cambria Math" panose="02040503050406030204" pitchFamily="18" charset="0"/>
                            </a:rPr>
                          </m:ctrlPr>
                        </m:fPr>
                        <m:num>
                          <m:r>
                            <a:rPr lang="es-ES" sz="3000" i="1">
                              <a:latin typeface="Cambria Math" panose="02040503050406030204" pitchFamily="18" charset="0"/>
                              <a:ea typeface="Cambria Math" panose="02040503050406030204" pitchFamily="18" charset="0"/>
                            </a:rPr>
                            <m:t>𝜆</m:t>
                          </m:r>
                          <m:r>
                            <a:rPr lang="es-ES" sz="3000" i="1" baseline="-25000">
                              <a:latin typeface="Cambria Math" panose="02040503050406030204" pitchFamily="18" charset="0"/>
                              <a:ea typeface="Cambria Math" panose="02040503050406030204" pitchFamily="18" charset="0"/>
                            </a:rPr>
                            <m:t>2</m:t>
                          </m:r>
                          <m:r>
                            <a:rPr lang="es-ES" sz="3000" i="1">
                              <a:latin typeface="Cambria Math" panose="02040503050406030204" pitchFamily="18" charset="0"/>
                              <a:ea typeface="Cambria Math" panose="02040503050406030204" pitchFamily="18" charset="0"/>
                            </a:rPr>
                            <m:t>𝐸</m:t>
                          </m:r>
                          <m:r>
                            <a:rPr lang="es-ES" sz="3000" i="1">
                              <a:latin typeface="Cambria Math" panose="02040503050406030204" pitchFamily="18" charset="0"/>
                              <a:ea typeface="Cambria Math" panose="02040503050406030204" pitchFamily="18" charset="0"/>
                            </a:rPr>
                            <m:t>[</m:t>
                          </m:r>
                          <m:sSubSup>
                            <m:sSubSupPr>
                              <m:ctrlPr>
                                <a:rPr lang="es-ES" sz="3000" i="1">
                                  <a:latin typeface="Cambria Math" panose="02040503050406030204" pitchFamily="18" charset="0"/>
                                  <a:ea typeface="Cambria Math" panose="02040503050406030204" pitchFamily="18" charset="0"/>
                                </a:rPr>
                              </m:ctrlPr>
                            </m:sSubSupPr>
                            <m:e>
                              <m:r>
                                <a:rPr lang="es-ES" sz="3000" i="1">
                                  <a:latin typeface="Cambria Math" panose="02040503050406030204" pitchFamily="18" charset="0"/>
                                  <a:ea typeface="Cambria Math" panose="02040503050406030204" pitchFamily="18" charset="0"/>
                                </a:rPr>
                                <m:t>𝑆</m:t>
                              </m:r>
                            </m:e>
                            <m:sub>
                              <m:r>
                                <a:rPr lang="es-ES" sz="3000" i="1">
                                  <a:latin typeface="Cambria Math" panose="02040503050406030204" pitchFamily="18" charset="0"/>
                                  <a:ea typeface="Cambria Math" panose="02040503050406030204" pitchFamily="18" charset="0"/>
                                </a:rPr>
                                <m:t>2</m:t>
                              </m:r>
                            </m:sub>
                            <m:sup>
                              <m:r>
                                <a:rPr lang="es-ES" sz="3000" i="1">
                                  <a:latin typeface="Cambria Math" panose="02040503050406030204" pitchFamily="18" charset="0"/>
                                  <a:ea typeface="Cambria Math" panose="02040503050406030204" pitchFamily="18" charset="0"/>
                                </a:rPr>
                                <m:t>2</m:t>
                              </m:r>
                            </m:sup>
                          </m:sSubSup>
                          <m:r>
                            <a:rPr lang="es-ES" sz="3000" i="1">
                              <a:latin typeface="Cambria Math" panose="02040503050406030204" pitchFamily="18" charset="0"/>
                              <a:ea typeface="Cambria Math" panose="02040503050406030204" pitchFamily="18" charset="0"/>
                            </a:rPr>
                            <m:t>]</m:t>
                          </m:r>
                        </m:num>
                        <m:den>
                          <m:r>
                            <a:rPr lang="es-ES" sz="3000" i="1">
                              <a:latin typeface="Cambria Math" panose="02040503050406030204" pitchFamily="18" charset="0"/>
                              <a:ea typeface="Cambria Math" panose="02040503050406030204" pitchFamily="18" charset="0"/>
                            </a:rPr>
                            <m:t>2(1−</m:t>
                          </m:r>
                          <m:r>
                            <a:rPr lang="es-ES" sz="3000" i="1">
                              <a:latin typeface="Cambria Math" panose="02040503050406030204" pitchFamily="18" charset="0"/>
                              <a:ea typeface="Cambria Math" panose="02040503050406030204" pitchFamily="18" charset="0"/>
                            </a:rPr>
                            <m:t>𝜌</m:t>
                          </m:r>
                          <m:r>
                            <a:rPr lang="es-ES" sz="3000" i="1">
                              <a:latin typeface="Cambria Math" panose="02040503050406030204" pitchFamily="18" charset="0"/>
                              <a:ea typeface="Cambria Math" panose="02040503050406030204" pitchFamily="18" charset="0"/>
                            </a:rPr>
                            <m:t>)</m:t>
                          </m:r>
                        </m:den>
                      </m:f>
                      <m:r>
                        <a:rPr lang="es-ES" sz="3000" b="0" i="1" smtClean="0">
                          <a:latin typeface="Cambria Math" panose="02040503050406030204" pitchFamily="18" charset="0"/>
                          <a:ea typeface="Cambria Math" panose="02040503050406030204" pitchFamily="18" charset="0"/>
                        </a:rPr>
                        <m:t>=</m:t>
                      </m:r>
                      <m:f>
                        <m:fPr>
                          <m:ctrlPr>
                            <a:rPr lang="es-ES" sz="3000" b="0" i="1" smtClean="0">
                              <a:latin typeface="Cambria Math" panose="02040503050406030204" pitchFamily="18" charset="0"/>
                              <a:ea typeface="Cambria Math" panose="02040503050406030204" pitchFamily="18" charset="0"/>
                            </a:rPr>
                          </m:ctrlPr>
                        </m:fPr>
                        <m:num>
                          <m:r>
                            <a:rPr lang="es-ES" sz="3000" b="0" i="1" smtClean="0">
                              <a:latin typeface="Cambria Math" panose="02040503050406030204" pitchFamily="18" charset="0"/>
                              <a:ea typeface="Cambria Math" panose="02040503050406030204" pitchFamily="18" charset="0"/>
                            </a:rPr>
                            <m:t>0.5∗0.5</m:t>
                          </m:r>
                        </m:num>
                        <m:den>
                          <m:r>
                            <a:rPr lang="es-ES" sz="3000" b="0" i="1" smtClean="0">
                              <a:latin typeface="Cambria Math" panose="02040503050406030204" pitchFamily="18" charset="0"/>
                              <a:ea typeface="Cambria Math" panose="02040503050406030204" pitchFamily="18" charset="0"/>
                            </a:rPr>
                            <m:t>2(1−0.75)</m:t>
                          </m:r>
                        </m:den>
                      </m:f>
                      <m:r>
                        <a:rPr lang="es-ES" sz="3000" b="0" i="1" smtClean="0">
                          <a:latin typeface="Cambria Math" panose="02040503050406030204" pitchFamily="18" charset="0"/>
                          <a:ea typeface="Cambria Math" panose="02040503050406030204" pitchFamily="18" charset="0"/>
                        </a:rPr>
                        <m:t>=0.5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dirty="0"/>
              </a:p>
              <a:p>
                <a:r>
                  <a:rPr lang="es-ES" sz="3000" dirty="0"/>
                  <a:t>Sumamos ambos términos:</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𝑞</m:t>
                      </m:r>
                      <m:r>
                        <a:rPr lang="es-ES" sz="3000" b="0" i="1" baseline="-25000" smtClean="0">
                          <a:latin typeface="Cambria Math" panose="02040503050406030204" pitchFamily="18" charset="0"/>
                          <a:ea typeface="Cambria Math" panose="02040503050406030204" pitchFamily="18" charset="0"/>
                        </a:rPr>
                        <m:t>2=0.5</m:t>
                      </m:r>
                      <m:r>
                        <a:rPr lang="es-ES" sz="3000" b="0" i="1" smtClean="0">
                          <a:latin typeface="Cambria Math" panose="02040503050406030204" pitchFamily="18" charset="0"/>
                          <a:ea typeface="Cambria Math" panose="02040503050406030204" pitchFamily="18" charset="0"/>
                        </a:rPr>
                        <m:t>+0.5=1 </m:t>
                      </m:r>
                      <m:r>
                        <a:rPr lang="es-ES" sz="3000" b="0" i="1" smtClean="0">
                          <a:latin typeface="Cambria Math" panose="02040503050406030204" pitchFamily="18" charset="0"/>
                          <a:ea typeface="Cambria Math" panose="02040503050406030204" pitchFamily="18" charset="0"/>
                        </a:rPr>
                        <m:t>𝑚𝑖𝑛𝑢𝑡𝑜</m:t>
                      </m:r>
                    </m:oMath>
                  </m:oMathPara>
                </a14:m>
                <a:endParaRPr lang="es-ES" sz="3000" b="0" dirty="0">
                  <a:ea typeface="Cambria Math" panose="02040503050406030204" pitchFamily="18" charset="0"/>
                </a:endParaRPr>
              </a:p>
              <a:p>
                <a:r>
                  <a:rPr lang="es-ES" sz="3000" dirty="0"/>
                  <a:t>El tiempo de respuesta promedio:</a:t>
                </a:r>
              </a:p>
              <a:p>
                <a:pPr marL="0" indent="0">
                  <a:buNone/>
                </a:pPr>
                <a14:m>
                  <m:oMathPara xmlns:m="http://schemas.openxmlformats.org/officeDocument/2006/math">
                    <m:oMathParaPr>
                      <m:jc m:val="centerGroup"/>
                    </m:oMathParaPr>
                    <m:oMath xmlns:m="http://schemas.openxmlformats.org/officeDocument/2006/math">
                      <m:r>
                        <a:rPr lang="es-ES" sz="3000" b="0" i="1" smtClean="0">
                          <a:latin typeface="Cambria Math" panose="02040503050406030204" pitchFamily="18" charset="0"/>
                          <a:ea typeface="Cambria Math" panose="02040503050406030204" pitchFamily="18" charset="0"/>
                        </a:rPr>
                        <m:t>𝑊</m:t>
                      </m:r>
                      <m:r>
                        <a:rPr lang="es-ES" sz="3000" b="0" i="1" baseline="-25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m:t>
                      </m:r>
                      <m:r>
                        <a:rPr lang="es-ES" sz="3000" b="0" i="1" smtClean="0">
                          <a:latin typeface="Cambria Math" panose="02040503050406030204" pitchFamily="18" charset="0"/>
                          <a:ea typeface="Cambria Math" panose="02040503050406030204" pitchFamily="18" charset="0"/>
                        </a:rPr>
                        <m:t>𝑊𝑞</m:t>
                      </m:r>
                      <m:r>
                        <a:rPr lang="es-ES" sz="3000" b="0" i="1" baseline="-25000" smtClean="0">
                          <a:latin typeface="Cambria Math" panose="02040503050406030204" pitchFamily="18" charset="0"/>
                          <a:ea typeface="Cambria Math" panose="02040503050406030204" pitchFamily="18" charset="0"/>
                        </a:rPr>
                        <m:t>2+</m:t>
                      </m:r>
                      <m:r>
                        <a:rPr lang="es-ES" sz="3000" b="0" i="1" smtClean="0">
                          <a:latin typeface="Cambria Math" panose="02040503050406030204" pitchFamily="18" charset="0"/>
                          <a:ea typeface="Cambria Math" panose="02040503050406030204" pitchFamily="18" charset="0"/>
                        </a:rPr>
                        <m:t>𝐸</m:t>
                      </m:r>
                      <m:d>
                        <m:dPr>
                          <m:begChr m:val="["/>
                          <m:endChr m:val="]"/>
                          <m:ctrlPr>
                            <a:rPr lang="es-ES" sz="3000" b="0" i="1" smtClean="0">
                              <a:latin typeface="Cambria Math" panose="02040503050406030204" pitchFamily="18" charset="0"/>
                              <a:ea typeface="Cambria Math" panose="02040503050406030204" pitchFamily="18" charset="0"/>
                            </a:rPr>
                          </m:ctrlPr>
                        </m:dPr>
                        <m:e>
                          <m:r>
                            <a:rPr lang="es-ES" sz="3000" b="0" i="1" smtClean="0">
                              <a:latin typeface="Cambria Math" panose="02040503050406030204" pitchFamily="18" charset="0"/>
                              <a:ea typeface="Cambria Math" panose="02040503050406030204" pitchFamily="18" charset="0"/>
                            </a:rPr>
                            <m:t>𝑆</m:t>
                          </m:r>
                          <m:r>
                            <a:rPr lang="es-ES" sz="3000" b="0" i="1" baseline="-25000" smtClean="0">
                              <a:latin typeface="Cambria Math" panose="02040503050406030204" pitchFamily="18" charset="0"/>
                              <a:ea typeface="Cambria Math" panose="02040503050406030204" pitchFamily="18" charset="0"/>
                            </a:rPr>
                            <m:t>2</m:t>
                          </m:r>
                        </m:e>
                      </m:d>
                      <m:r>
                        <a:rPr lang="es-ES" sz="3000" i="1" smtClean="0">
                          <a:latin typeface="Cambria Math" panose="02040503050406030204" pitchFamily="18" charset="0"/>
                          <a:ea typeface="Cambria Math" panose="02040503050406030204" pitchFamily="18" charset="0"/>
                        </a:rPr>
                        <m:t>=</m:t>
                      </m:r>
                      <m:r>
                        <a:rPr lang="es-ES" sz="3000" b="0" i="1" smtClean="0">
                          <a:latin typeface="Cambria Math" panose="02040503050406030204" pitchFamily="18" charset="0"/>
                          <a:ea typeface="Cambria Math" panose="02040503050406030204" pitchFamily="18" charset="0"/>
                        </a:rPr>
                        <m:t>1+0.5=1.5 </m:t>
                      </m:r>
                      <m:r>
                        <a:rPr lang="es-ES" sz="3000" b="0" i="1" smtClean="0">
                          <a:latin typeface="Cambria Math" panose="02040503050406030204" pitchFamily="18" charset="0"/>
                          <a:ea typeface="Cambria Math" panose="02040503050406030204" pitchFamily="18" charset="0"/>
                        </a:rPr>
                        <m:t>𝑚𝑖𝑛𝑢𝑡𝑜𝑠</m:t>
                      </m:r>
                    </m:oMath>
                  </m:oMathPara>
                </a14:m>
                <a:endParaRPr lang="es-ES" sz="3000" dirty="0"/>
              </a:p>
            </p:txBody>
          </p:sp>
        </mc:Choice>
        <mc:Fallback>
          <p:sp>
            <p:nvSpPr>
              <p:cNvPr id="5" name="Subtitle 4">
                <a:extLst>
                  <a:ext uri="{FF2B5EF4-FFF2-40B4-BE49-F238E27FC236}">
                    <a16:creationId xmlns:a16="http://schemas.microsoft.com/office/drawing/2014/main" id="{BD4C1698-D0E9-83E2-7064-3CF08BC86CAA}"/>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016" t="-531"/>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93BC8B7E-C2EA-8A0F-3688-FA2D7D3395C9}"/>
              </a:ext>
            </a:extLst>
          </p:cNvPr>
          <p:cNvSpPr>
            <a:spLocks noGrp="1"/>
          </p:cNvSpPr>
          <p:nvPr>
            <p:ph type="sldNum" sz="quarter" idx="4"/>
          </p:nvPr>
        </p:nvSpPr>
        <p:spPr/>
        <p:txBody>
          <a:bodyPr/>
          <a:lstStyle/>
          <a:p>
            <a:fld id="{C3C68E28-6A0B-4E0D-A95D-AA2B793B8668}" type="slidenum">
              <a:rPr lang="es-ES" smtClean="0"/>
              <a:t>113</a:t>
            </a:fld>
            <a:endParaRPr lang="es-ES"/>
          </a:p>
        </p:txBody>
      </p:sp>
    </p:spTree>
    <p:extLst>
      <p:ext uri="{BB962C8B-B14F-4D97-AF65-F5344CB8AC3E}">
        <p14:creationId xmlns:p14="http://schemas.microsoft.com/office/powerpoint/2010/main" val="32546881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Bibliografía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467540"/>
            <a:ext cx="11490624" cy="4589280"/>
          </a:xfrm>
        </p:spPr>
        <p:txBody>
          <a:bodyPr/>
          <a:lstStyle/>
          <a:p>
            <a:r>
              <a:rPr lang="es-ES" dirty="0"/>
              <a:t>Hillier &amp; Liebermann (2010). Introducción a la investigación de operaciones, 9ªed. Capítulos 1 y 2.</a:t>
            </a:r>
          </a:p>
          <a:p>
            <a:r>
              <a:rPr lang="es-ES" dirty="0"/>
              <a:t>González y García (2015). Manual práctico de investigación de operaciones 4ª ed. Capítulo 1.</a:t>
            </a:r>
          </a:p>
          <a:p>
            <a:r>
              <a:rPr lang="es-ES" dirty="0"/>
              <a:t>Investigación Operativa (2004). Modelos determinísticos y estocásticos. Sixto Ríos Insua, Alfonso </a:t>
            </a:r>
            <a:r>
              <a:rPr lang="es-ES" dirty="0" err="1"/>
              <a:t>Mateosos</a:t>
            </a:r>
            <a:r>
              <a:rPr lang="es-ES" dirty="0"/>
              <a:t> Caballero, Mª Concepción </a:t>
            </a:r>
            <a:r>
              <a:rPr lang="es-ES" dirty="0" err="1"/>
              <a:t>Bielza</a:t>
            </a:r>
            <a:r>
              <a:rPr lang="es-ES" dirty="0"/>
              <a:t> Lozoya y Antonio Jiménez Martín, Editorial Centro de Estudios Ramón Areces, S.A., Madrid.</a:t>
            </a:r>
            <a:endParaRPr lang="es-ES" b="1" dirty="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114</a:t>
            </a:fld>
            <a:endParaRPr lang="es-ES"/>
          </a:p>
        </p:txBody>
      </p:sp>
    </p:spTree>
    <p:extLst>
      <p:ext uri="{BB962C8B-B14F-4D97-AF65-F5344CB8AC3E}">
        <p14:creationId xmlns:p14="http://schemas.microsoft.com/office/powerpoint/2010/main" val="23177779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Bibliografía</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222287" y="1531548"/>
            <a:ext cx="11490624" cy="4589280"/>
          </a:xfrm>
        </p:spPr>
        <p:txBody>
          <a:bodyPr/>
          <a:lstStyle/>
          <a:p>
            <a:r>
              <a:rPr lang="es-ES" sz="3200" dirty="0"/>
              <a:t>Investigación Operativa. Optimización, Sixto Ríos Insua. Editorial Centro de Estudios Ramón Areces, S.A., Madrid.</a:t>
            </a:r>
          </a:p>
          <a:p>
            <a:r>
              <a:rPr lang="es-ES" sz="3200" dirty="0"/>
              <a:t>Problemas de Investigación Operativa. Programación Lineal y Extensiones. Sixto Ríos Insua, David Ríos Insua, Alfonso Mateos Caballero, Jacinto Martín Jiménez y Antonio Jiménez Martín. Editorial Ra‐Ma, Madrid 2006.</a:t>
            </a:r>
          </a:p>
          <a:p>
            <a:r>
              <a:rPr lang="es-ES" sz="3200" dirty="0" err="1"/>
              <a:t>Model</a:t>
            </a:r>
            <a:r>
              <a:rPr lang="es-ES" sz="3200" dirty="0"/>
              <a:t> </a:t>
            </a:r>
            <a:r>
              <a:rPr lang="es-ES" sz="3200" dirty="0" err="1"/>
              <a:t>Building</a:t>
            </a:r>
            <a:r>
              <a:rPr lang="es-ES" sz="3200" dirty="0"/>
              <a:t> in </a:t>
            </a:r>
            <a:r>
              <a:rPr lang="es-ES" sz="3200" dirty="0" err="1"/>
              <a:t>Mathematical</a:t>
            </a:r>
            <a:r>
              <a:rPr lang="es-ES" sz="3200" dirty="0"/>
              <a:t> </a:t>
            </a:r>
            <a:r>
              <a:rPr lang="es-ES" sz="3200" dirty="0" err="1"/>
              <a:t>Programming</a:t>
            </a:r>
            <a:r>
              <a:rPr lang="es-ES" sz="3200" dirty="0"/>
              <a:t>. Paul W. Williams. Editorial JOHN WILEY AND SONS</a:t>
            </a:r>
          </a:p>
          <a:p>
            <a:r>
              <a:rPr lang="es-ES" sz="3200" dirty="0"/>
              <a:t>Apuntes de Victoria Ruiz y Antonio Alonso</a:t>
            </a:r>
          </a:p>
          <a:p>
            <a:r>
              <a:rPr lang="es-ES" sz="3200" dirty="0"/>
              <a:t>Apuntes de Alberto Herrán y José J. Ruz Ortiz</a:t>
            </a:r>
          </a:p>
          <a:p>
            <a:r>
              <a:rPr lang="es-ES" sz="3200" dirty="0"/>
              <a:t>Apuntes de Gerardo Reyes y Salvador Sánchez</a:t>
            </a:r>
            <a:endParaRPr lang="es-ES" sz="3200" b="1" dirty="0"/>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115</a:t>
            </a:fld>
            <a:endParaRPr lang="es-ES"/>
          </a:p>
        </p:txBody>
      </p:sp>
    </p:spTree>
    <p:extLst>
      <p:ext uri="{BB962C8B-B14F-4D97-AF65-F5344CB8AC3E}">
        <p14:creationId xmlns:p14="http://schemas.microsoft.com/office/powerpoint/2010/main" val="12182676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rma libre: forma 421">
            <a:extLst>
              <a:ext uri="{FF2B5EF4-FFF2-40B4-BE49-F238E27FC236}">
                <a16:creationId xmlns:a16="http://schemas.microsoft.com/office/drawing/2014/main" id="{EDE3D86E-5564-7827-58E0-3D3BA69429A9}"/>
              </a:ext>
            </a:extLst>
          </p:cNvPr>
          <p:cNvSpPr/>
          <p:nvPr/>
        </p:nvSpPr>
        <p:spPr>
          <a:xfrm>
            <a:off x="9568836" y="6109234"/>
            <a:ext cx="2491200" cy="651776"/>
          </a:xfrm>
          <a:custGeom>
            <a:avLst/>
            <a:gdLst/>
            <a:ahLst/>
            <a:cxnLst/>
            <a:rect l="0" t="0" r="r" b="b"/>
            <a:pathLst>
              <a:path w="2178" h="625">
                <a:moveTo>
                  <a:pt x="488" y="260"/>
                </a:moveTo>
                <a:cubicBezTo>
                  <a:pt x="470" y="228"/>
                  <a:pt x="440" y="215"/>
                  <a:pt x="405" y="215"/>
                </a:cubicBezTo>
                <a:cubicBezTo>
                  <a:pt x="355" y="215"/>
                  <a:pt x="314" y="251"/>
                  <a:pt x="314" y="312"/>
                </a:cubicBezTo>
                <a:cubicBezTo>
                  <a:pt x="314" y="374"/>
                  <a:pt x="352" y="409"/>
                  <a:pt x="407" y="409"/>
                </a:cubicBezTo>
                <a:cubicBezTo>
                  <a:pt x="442" y="409"/>
                  <a:pt x="472" y="389"/>
                  <a:pt x="489" y="360"/>
                </a:cubicBezTo>
                <a:lnTo>
                  <a:pt x="450" y="340"/>
                </a:lnTo>
                <a:cubicBezTo>
                  <a:pt x="442" y="361"/>
                  <a:pt x="428" y="367"/>
                  <a:pt x="412" y="367"/>
                </a:cubicBezTo>
                <a:cubicBezTo>
                  <a:pt x="383" y="367"/>
                  <a:pt x="370" y="343"/>
                  <a:pt x="370" y="312"/>
                </a:cubicBezTo>
                <a:cubicBezTo>
                  <a:pt x="370" y="280"/>
                  <a:pt x="381" y="257"/>
                  <a:pt x="412" y="257"/>
                </a:cubicBezTo>
                <a:cubicBezTo>
                  <a:pt x="420" y="257"/>
                  <a:pt x="437" y="261"/>
                  <a:pt x="446" y="282"/>
                </a:cubicBezTo>
                <a:lnTo>
                  <a:pt x="488" y="260"/>
                </a:lnTo>
                <a:moveTo>
                  <a:pt x="308" y="260"/>
                </a:moveTo>
                <a:cubicBezTo>
                  <a:pt x="290" y="228"/>
                  <a:pt x="260" y="215"/>
                  <a:pt x="225" y="215"/>
                </a:cubicBezTo>
                <a:cubicBezTo>
                  <a:pt x="175" y="215"/>
                  <a:pt x="134" y="251"/>
                  <a:pt x="134" y="312"/>
                </a:cubicBezTo>
                <a:cubicBezTo>
                  <a:pt x="134" y="374"/>
                  <a:pt x="172" y="409"/>
                  <a:pt x="227" y="409"/>
                </a:cubicBezTo>
                <a:cubicBezTo>
                  <a:pt x="262" y="409"/>
                  <a:pt x="292" y="389"/>
                  <a:pt x="309" y="360"/>
                </a:cubicBezTo>
                <a:lnTo>
                  <a:pt x="270" y="340"/>
                </a:lnTo>
                <a:cubicBezTo>
                  <a:pt x="262" y="361"/>
                  <a:pt x="249" y="367"/>
                  <a:pt x="232" y="367"/>
                </a:cubicBezTo>
                <a:cubicBezTo>
                  <a:pt x="203" y="367"/>
                  <a:pt x="190" y="343"/>
                  <a:pt x="190" y="312"/>
                </a:cubicBezTo>
                <a:cubicBezTo>
                  <a:pt x="190" y="280"/>
                  <a:pt x="201" y="257"/>
                  <a:pt x="232" y="257"/>
                </a:cubicBezTo>
                <a:cubicBezTo>
                  <a:pt x="240" y="257"/>
                  <a:pt x="257" y="261"/>
                  <a:pt x="266" y="282"/>
                </a:cubicBezTo>
                <a:lnTo>
                  <a:pt x="308" y="260"/>
                </a:lnTo>
                <a:moveTo>
                  <a:pt x="311" y="0"/>
                </a:moveTo>
                <a:cubicBezTo>
                  <a:pt x="226" y="0"/>
                  <a:pt x="150" y="32"/>
                  <a:pt x="92" y="90"/>
                </a:cubicBezTo>
                <a:cubicBezTo>
                  <a:pt x="33" y="151"/>
                  <a:pt x="0" y="230"/>
                  <a:pt x="0" y="312"/>
                </a:cubicBezTo>
                <a:cubicBezTo>
                  <a:pt x="0" y="395"/>
                  <a:pt x="32" y="471"/>
                  <a:pt x="92" y="531"/>
                </a:cubicBezTo>
                <a:cubicBezTo>
                  <a:pt x="151" y="591"/>
                  <a:pt x="229" y="624"/>
                  <a:pt x="311" y="624"/>
                </a:cubicBezTo>
                <a:cubicBezTo>
                  <a:pt x="393" y="624"/>
                  <a:pt x="473" y="591"/>
                  <a:pt x="534" y="531"/>
                </a:cubicBezTo>
                <a:cubicBezTo>
                  <a:pt x="592" y="473"/>
                  <a:pt x="623" y="397"/>
                  <a:pt x="623" y="312"/>
                </a:cubicBezTo>
                <a:cubicBezTo>
                  <a:pt x="623" y="227"/>
                  <a:pt x="592" y="150"/>
                  <a:pt x="533" y="91"/>
                </a:cubicBezTo>
                <a:cubicBezTo>
                  <a:pt x="473" y="32"/>
                  <a:pt x="397" y="0"/>
                  <a:pt x="311" y="0"/>
                </a:cubicBezTo>
                <a:moveTo>
                  <a:pt x="312" y="56"/>
                </a:moveTo>
                <a:cubicBezTo>
                  <a:pt x="382" y="56"/>
                  <a:pt x="444" y="83"/>
                  <a:pt x="493" y="131"/>
                </a:cubicBezTo>
                <a:cubicBezTo>
                  <a:pt x="541" y="179"/>
                  <a:pt x="567" y="243"/>
                  <a:pt x="567" y="312"/>
                </a:cubicBezTo>
                <a:cubicBezTo>
                  <a:pt x="567" y="382"/>
                  <a:pt x="542" y="443"/>
                  <a:pt x="494" y="490"/>
                </a:cubicBezTo>
                <a:cubicBezTo>
                  <a:pt x="443" y="540"/>
                  <a:pt x="379" y="566"/>
                  <a:pt x="312" y="566"/>
                </a:cubicBezTo>
                <a:cubicBezTo>
                  <a:pt x="244" y="566"/>
                  <a:pt x="181" y="540"/>
                  <a:pt x="132" y="491"/>
                </a:cubicBezTo>
                <a:cubicBezTo>
                  <a:pt x="84" y="442"/>
                  <a:pt x="57" y="378"/>
                  <a:pt x="57" y="312"/>
                </a:cubicBezTo>
                <a:cubicBezTo>
                  <a:pt x="57" y="244"/>
                  <a:pt x="84" y="180"/>
                  <a:pt x="132" y="131"/>
                </a:cubicBezTo>
                <a:cubicBezTo>
                  <a:pt x="180" y="82"/>
                  <a:pt x="242" y="56"/>
                  <a:pt x="312" y="56"/>
                </a:cubicBezTo>
                <a:moveTo>
                  <a:pt x="1095" y="0"/>
                </a:moveTo>
                <a:cubicBezTo>
                  <a:pt x="1009" y="0"/>
                  <a:pt x="936" y="30"/>
                  <a:pt x="876" y="91"/>
                </a:cubicBezTo>
                <a:cubicBezTo>
                  <a:pt x="815" y="153"/>
                  <a:pt x="784" y="227"/>
                  <a:pt x="784" y="312"/>
                </a:cubicBezTo>
                <a:cubicBezTo>
                  <a:pt x="784" y="397"/>
                  <a:pt x="815" y="470"/>
                  <a:pt x="876" y="531"/>
                </a:cubicBezTo>
                <a:cubicBezTo>
                  <a:pt x="938" y="593"/>
                  <a:pt x="1011" y="623"/>
                  <a:pt x="1095" y="623"/>
                </a:cubicBezTo>
                <a:cubicBezTo>
                  <a:pt x="1181" y="623"/>
                  <a:pt x="1255" y="592"/>
                  <a:pt x="1318" y="531"/>
                </a:cubicBezTo>
                <a:cubicBezTo>
                  <a:pt x="1378" y="472"/>
                  <a:pt x="1407" y="399"/>
                  <a:pt x="1407" y="312"/>
                </a:cubicBezTo>
                <a:cubicBezTo>
                  <a:pt x="1407" y="225"/>
                  <a:pt x="1377" y="151"/>
                  <a:pt x="1317" y="91"/>
                </a:cubicBezTo>
                <a:cubicBezTo>
                  <a:pt x="1256" y="30"/>
                  <a:pt x="1183" y="0"/>
                  <a:pt x="1095" y="0"/>
                </a:cubicBezTo>
                <a:moveTo>
                  <a:pt x="1096" y="56"/>
                </a:moveTo>
                <a:cubicBezTo>
                  <a:pt x="1167" y="56"/>
                  <a:pt x="1227" y="81"/>
                  <a:pt x="1276" y="131"/>
                </a:cubicBezTo>
                <a:cubicBezTo>
                  <a:pt x="1326" y="180"/>
                  <a:pt x="1351" y="241"/>
                  <a:pt x="1351" y="312"/>
                </a:cubicBezTo>
                <a:cubicBezTo>
                  <a:pt x="1351" y="383"/>
                  <a:pt x="1327" y="443"/>
                  <a:pt x="1278" y="490"/>
                </a:cubicBezTo>
                <a:cubicBezTo>
                  <a:pt x="1226" y="541"/>
                  <a:pt x="1166" y="566"/>
                  <a:pt x="1096" y="566"/>
                </a:cubicBezTo>
                <a:cubicBezTo>
                  <a:pt x="1027" y="566"/>
                  <a:pt x="966" y="541"/>
                  <a:pt x="916" y="491"/>
                </a:cubicBezTo>
                <a:cubicBezTo>
                  <a:pt x="866" y="440"/>
                  <a:pt x="840" y="381"/>
                  <a:pt x="840" y="312"/>
                </a:cubicBezTo>
                <a:cubicBezTo>
                  <a:pt x="840" y="243"/>
                  <a:pt x="866" y="183"/>
                  <a:pt x="917" y="131"/>
                </a:cubicBezTo>
                <a:cubicBezTo>
                  <a:pt x="966" y="81"/>
                  <a:pt x="1026" y="56"/>
                  <a:pt x="1096" y="56"/>
                </a:cubicBezTo>
                <a:moveTo>
                  <a:pt x="1139" y="154"/>
                </a:moveTo>
                <a:cubicBezTo>
                  <a:pt x="1139" y="178"/>
                  <a:pt x="1120" y="198"/>
                  <a:pt x="1096" y="198"/>
                </a:cubicBezTo>
                <a:cubicBezTo>
                  <a:pt x="1072" y="198"/>
                  <a:pt x="1052" y="178"/>
                  <a:pt x="1052" y="154"/>
                </a:cubicBezTo>
                <a:cubicBezTo>
                  <a:pt x="1052" y="130"/>
                  <a:pt x="1072" y="111"/>
                  <a:pt x="1096" y="111"/>
                </a:cubicBezTo>
                <a:cubicBezTo>
                  <a:pt x="1120" y="111"/>
                  <a:pt x="1139" y="130"/>
                  <a:pt x="1139" y="154"/>
                </a:cubicBezTo>
                <a:moveTo>
                  <a:pt x="1180" y="235"/>
                </a:moveTo>
                <a:cubicBezTo>
                  <a:pt x="1180" y="224"/>
                  <a:pt x="1171" y="215"/>
                  <a:pt x="1159" y="215"/>
                </a:cubicBezTo>
                <a:lnTo>
                  <a:pt x="1032" y="215"/>
                </a:lnTo>
                <a:cubicBezTo>
                  <a:pt x="1021" y="215"/>
                  <a:pt x="1012" y="224"/>
                  <a:pt x="1012" y="235"/>
                </a:cubicBezTo>
                <a:lnTo>
                  <a:pt x="1012" y="362"/>
                </a:lnTo>
                <a:lnTo>
                  <a:pt x="1047" y="362"/>
                </a:lnTo>
                <a:lnTo>
                  <a:pt x="1047" y="513"/>
                </a:lnTo>
                <a:lnTo>
                  <a:pt x="1144" y="513"/>
                </a:lnTo>
                <a:lnTo>
                  <a:pt x="1144" y="362"/>
                </a:lnTo>
                <a:lnTo>
                  <a:pt x="1180" y="362"/>
                </a:lnTo>
                <a:lnTo>
                  <a:pt x="1180" y="235"/>
                </a:lnTo>
                <a:moveTo>
                  <a:pt x="1731" y="261"/>
                </a:moveTo>
                <a:lnTo>
                  <a:pt x="1704" y="261"/>
                </a:lnTo>
                <a:lnTo>
                  <a:pt x="1764" y="329"/>
                </a:lnTo>
                <a:lnTo>
                  <a:pt x="1825" y="261"/>
                </a:lnTo>
                <a:lnTo>
                  <a:pt x="1803" y="261"/>
                </a:lnTo>
                <a:cubicBezTo>
                  <a:pt x="1808" y="228"/>
                  <a:pt x="1837" y="207"/>
                  <a:pt x="1870" y="209"/>
                </a:cubicBezTo>
                <a:cubicBezTo>
                  <a:pt x="1872" y="210"/>
                  <a:pt x="1873" y="209"/>
                  <a:pt x="1874" y="209"/>
                </a:cubicBezTo>
                <a:cubicBezTo>
                  <a:pt x="1929" y="209"/>
                  <a:pt x="1951" y="251"/>
                  <a:pt x="1953" y="312"/>
                </a:cubicBezTo>
                <a:cubicBezTo>
                  <a:pt x="1954" y="376"/>
                  <a:pt x="1918" y="415"/>
                  <a:pt x="1874" y="414"/>
                </a:cubicBezTo>
                <a:cubicBezTo>
                  <a:pt x="1829" y="413"/>
                  <a:pt x="1812" y="392"/>
                  <a:pt x="1805" y="359"/>
                </a:cubicBezTo>
                <a:lnTo>
                  <a:pt x="1724" y="359"/>
                </a:lnTo>
                <a:cubicBezTo>
                  <a:pt x="1737" y="435"/>
                  <a:pt x="1793" y="479"/>
                  <a:pt x="1873" y="479"/>
                </a:cubicBezTo>
                <a:cubicBezTo>
                  <a:pt x="1962" y="479"/>
                  <a:pt x="2027" y="404"/>
                  <a:pt x="2027" y="312"/>
                </a:cubicBezTo>
                <a:cubicBezTo>
                  <a:pt x="2027" y="213"/>
                  <a:pt x="1963" y="144"/>
                  <a:pt x="1873" y="144"/>
                </a:cubicBezTo>
                <a:cubicBezTo>
                  <a:pt x="1870" y="144"/>
                  <a:pt x="1867" y="144"/>
                  <a:pt x="1865" y="144"/>
                </a:cubicBezTo>
                <a:cubicBezTo>
                  <a:pt x="1864" y="144"/>
                  <a:pt x="1863" y="144"/>
                  <a:pt x="1863" y="144"/>
                </a:cubicBezTo>
                <a:cubicBezTo>
                  <a:pt x="1807" y="145"/>
                  <a:pt x="1731" y="185"/>
                  <a:pt x="1731" y="261"/>
                </a:cubicBezTo>
                <a:moveTo>
                  <a:pt x="1858" y="0"/>
                </a:moveTo>
                <a:cubicBezTo>
                  <a:pt x="1690" y="5"/>
                  <a:pt x="1554" y="143"/>
                  <a:pt x="1554" y="312"/>
                </a:cubicBezTo>
                <a:cubicBezTo>
                  <a:pt x="1554" y="484"/>
                  <a:pt x="1694" y="623"/>
                  <a:pt x="1866" y="623"/>
                </a:cubicBezTo>
                <a:cubicBezTo>
                  <a:pt x="2038" y="623"/>
                  <a:pt x="2177" y="484"/>
                  <a:pt x="2177" y="312"/>
                </a:cubicBezTo>
                <a:cubicBezTo>
                  <a:pt x="2177" y="140"/>
                  <a:pt x="2037" y="0"/>
                  <a:pt x="1866" y="0"/>
                </a:cubicBezTo>
                <a:cubicBezTo>
                  <a:pt x="1863" y="0"/>
                  <a:pt x="1860" y="0"/>
                  <a:pt x="1858" y="0"/>
                </a:cubicBezTo>
                <a:moveTo>
                  <a:pt x="1857" y="54"/>
                </a:moveTo>
                <a:cubicBezTo>
                  <a:pt x="1860" y="54"/>
                  <a:pt x="1863" y="54"/>
                  <a:pt x="1866" y="54"/>
                </a:cubicBezTo>
                <a:cubicBezTo>
                  <a:pt x="2008" y="54"/>
                  <a:pt x="2124" y="169"/>
                  <a:pt x="2124" y="312"/>
                </a:cubicBezTo>
                <a:cubicBezTo>
                  <a:pt x="2124" y="454"/>
                  <a:pt x="2008" y="570"/>
                  <a:pt x="1866" y="570"/>
                </a:cubicBezTo>
                <a:cubicBezTo>
                  <a:pt x="1723" y="570"/>
                  <a:pt x="1608" y="454"/>
                  <a:pt x="1608" y="312"/>
                </a:cubicBezTo>
                <a:cubicBezTo>
                  <a:pt x="1608" y="172"/>
                  <a:pt x="1719" y="58"/>
                  <a:pt x="1857" y="54"/>
                </a:cubicBezTo>
                <a:close/>
              </a:path>
            </a:pathLst>
          </a:custGeom>
          <a:solidFill>
            <a:srgbClr val="666666"/>
          </a:solidFill>
          <a:ln w="0">
            <a:noFill/>
          </a:ln>
        </p:spPr>
        <p:txBody>
          <a:bodyPr/>
          <a:lstStyle/>
          <a:p>
            <a:endParaRPr lang="es-ES"/>
          </a:p>
        </p:txBody>
      </p:sp>
      <p:sp>
        <p:nvSpPr>
          <p:cNvPr id="6" name="Rectangle 1">
            <a:extLst>
              <a:ext uri="{FF2B5EF4-FFF2-40B4-BE49-F238E27FC236}">
                <a16:creationId xmlns:a16="http://schemas.microsoft.com/office/drawing/2014/main" id="{B0A489EE-971D-A5D8-9340-19F129CA968D}"/>
              </a:ext>
            </a:extLst>
          </p:cNvPr>
          <p:cNvSpPr>
            <a:spLocks noChangeArrowheads="1"/>
          </p:cNvSpPr>
          <p:nvPr/>
        </p:nvSpPr>
        <p:spPr bwMode="auto">
          <a:xfrm>
            <a:off x="8327078" y="4644324"/>
            <a:ext cx="3864922" cy="1205418"/>
          </a:xfrm>
          <a:prstGeom prst="rect">
            <a:avLst/>
          </a:prstGeom>
          <a:solidFill>
            <a:srgbClr val="FEF8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©2023 Autores </a:t>
            </a:r>
            <a:br>
              <a:rPr kumimoji="0" lang="es-ES" altLang="es-ES" sz="1000" b="0" i="0" u="none" strike="noStrike" cap="none" normalizeH="0" baseline="0" dirty="0">
                <a:ln>
                  <a:noFill/>
                </a:ln>
                <a:solidFill>
                  <a:srgbClr val="212529"/>
                </a:solidFill>
                <a:effectLst/>
                <a:latin typeface="SFMono-Regular"/>
              </a:rPr>
            </a:br>
            <a:r>
              <a:rPr kumimoji="0" lang="es-ES" altLang="es-ES" sz="1000" b="0" i="0" u="none" strike="noStrike" cap="none" normalizeH="0" baseline="0" dirty="0">
                <a:ln>
                  <a:noFill/>
                </a:ln>
                <a:solidFill>
                  <a:srgbClr val="212529"/>
                </a:solidFill>
                <a:effectLst/>
                <a:latin typeface="SFMono-Regular"/>
              </a:rPr>
              <a:t>Nicolás H. Rodríguez Uribe,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Algunos derechos reservados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Este documento se distribuye bajo la licencia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“Atribución-</a:t>
            </a:r>
            <a:r>
              <a:rPr kumimoji="0" lang="es-ES" altLang="es-ES" sz="1000" b="0" i="0" u="none" strike="noStrike" cap="none" normalizeH="0" baseline="0" dirty="0" err="1">
                <a:ln>
                  <a:noFill/>
                </a:ln>
                <a:solidFill>
                  <a:srgbClr val="212529"/>
                </a:solidFill>
                <a:effectLst/>
                <a:latin typeface="SFMono-Regular"/>
              </a:rPr>
              <a:t>CompartirIgual</a:t>
            </a:r>
            <a:r>
              <a:rPr kumimoji="0" lang="es-ES" altLang="es-ES" sz="1000" b="0" i="0" u="none" strike="noStrike" cap="none" normalizeH="0" baseline="0" dirty="0">
                <a:ln>
                  <a:noFill/>
                </a:ln>
                <a:solidFill>
                  <a:srgbClr val="212529"/>
                </a:solidFill>
                <a:effectLst/>
                <a:latin typeface="SFMono-Regular"/>
              </a:rPr>
              <a:t> 4.0 Internacional” de Creative </a:t>
            </a:r>
            <a:r>
              <a:rPr kumimoji="0" lang="es-ES" altLang="es-ES" sz="1000" b="0" i="0" u="none" strike="noStrike" cap="none" normalizeH="0" baseline="0" dirty="0" err="1">
                <a:ln>
                  <a:noFill/>
                </a:ln>
                <a:solidFill>
                  <a:srgbClr val="212529"/>
                </a:solidFill>
                <a:effectLst/>
                <a:latin typeface="SFMono-Regular"/>
              </a:rPr>
              <a:t>Commons</a:t>
            </a:r>
            <a:r>
              <a:rPr kumimoji="0" lang="es-ES" altLang="es-ES" sz="1000" b="0" i="0" u="none" strike="noStrike" cap="none" normalizeH="0" baseline="0" dirty="0">
                <a:ln>
                  <a:noFill/>
                </a:ln>
                <a:solidFill>
                  <a:srgbClr val="212529"/>
                </a:solidFill>
                <a:effectLst/>
                <a:latin typeface="SFMono-Regular"/>
              </a:rPr>
              <a:t>, disponible 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212529"/>
                </a:solidFill>
                <a:effectLst/>
                <a:latin typeface="SFMono-Regular"/>
              </a:rPr>
              <a:t>https://creativecommons.org/licenses/by-sa/4.0/deed.es</a:t>
            </a:r>
            <a:r>
              <a:rPr kumimoji="0" lang="es-ES" altLang="es-ES" sz="8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11" name="7 CuadroTexto_3">
            <a:extLst>
              <a:ext uri="{FF2B5EF4-FFF2-40B4-BE49-F238E27FC236}">
                <a16:creationId xmlns:a16="http://schemas.microsoft.com/office/drawing/2014/main" id="{1E77AC19-C6FE-5E52-4339-3DAE7DDE1322}"/>
              </a:ext>
            </a:extLst>
          </p:cNvPr>
          <p:cNvSpPr/>
          <p:nvPr/>
        </p:nvSpPr>
        <p:spPr>
          <a:xfrm>
            <a:off x="4850400" y="6109234"/>
            <a:ext cx="24912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600" b="1" spc="-1" dirty="0">
                <a:solidFill>
                  <a:srgbClr val="FFFFFF"/>
                </a:solidFill>
                <a:latin typeface="Corbel"/>
              </a:rPr>
              <a:t>Nicolás Rodríguez</a:t>
            </a:r>
          </a:p>
          <a:p>
            <a:pPr algn="ctr">
              <a:lnSpc>
                <a:spcPct val="100000"/>
              </a:lnSpc>
            </a:pPr>
            <a:r>
              <a:rPr lang="en-US" sz="1600" b="1" spc="-1" dirty="0">
                <a:solidFill>
                  <a:srgbClr val="FFFFFF"/>
                </a:solidFill>
                <a:latin typeface="Corbel"/>
                <a:hlinkClick r:id="rId2"/>
              </a:rPr>
              <a:t>nicolas.rodriguez@urjc.es</a:t>
            </a:r>
            <a:endParaRPr lang="en-US" sz="1600" spc="-1" dirty="0">
              <a:solidFill>
                <a:srgbClr val="FFFFFF"/>
              </a:solidFill>
              <a:latin typeface="Montserrat"/>
            </a:endParaRPr>
          </a:p>
        </p:txBody>
      </p:sp>
      <p:sp>
        <p:nvSpPr>
          <p:cNvPr id="12" name="PlaceHolder 1">
            <a:extLst>
              <a:ext uri="{FF2B5EF4-FFF2-40B4-BE49-F238E27FC236}">
                <a16:creationId xmlns:a16="http://schemas.microsoft.com/office/drawing/2014/main" id="{AB1BC595-3FEA-209E-B263-00CB17A7B442}"/>
              </a:ext>
            </a:extLst>
          </p:cNvPr>
          <p:cNvSpPr txBox="1">
            <a:spLocks/>
          </p:cNvSpPr>
          <p:nvPr/>
        </p:nvSpPr>
        <p:spPr>
          <a:xfrm>
            <a:off x="246888" y="509432"/>
            <a:ext cx="11667743" cy="3875400"/>
          </a:xfrm>
          <a:prstGeom prst="rect">
            <a:avLst/>
          </a:prstGeom>
          <a:noFill/>
          <a:ln w="0">
            <a:noFill/>
          </a:ln>
        </p:spPr>
        <p:txBody>
          <a:bodyPr lIns="0" tIns="0" rIns="0" bIns="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Aft>
                <a:spcPts val="1414"/>
              </a:spcAft>
            </a:pPr>
            <a:r>
              <a:rPr lang="es-ES" sz="4800" b="1" spc="-1" dirty="0">
                <a:solidFill>
                  <a:srgbClr val="CB0017"/>
                </a:solidFill>
                <a:latin typeface="Corbel"/>
              </a:rPr>
              <a:t>Grado en Ingeniería del Software</a:t>
            </a:r>
          </a:p>
          <a:p>
            <a:pPr algn="ctr">
              <a:lnSpc>
                <a:spcPct val="100000"/>
              </a:lnSpc>
              <a:spcAft>
                <a:spcPts val="1414"/>
              </a:spcAft>
            </a:pPr>
            <a:r>
              <a:rPr lang="es-ES" sz="4800" b="1" spc="-1" dirty="0">
                <a:solidFill>
                  <a:srgbClr val="CB0017"/>
                </a:solidFill>
                <a:latin typeface="Corbel"/>
              </a:rPr>
              <a:t>Investigación Operativa</a:t>
            </a:r>
          </a:p>
          <a:p>
            <a:pPr algn="ctr">
              <a:lnSpc>
                <a:spcPct val="100000"/>
              </a:lnSpc>
              <a:spcAft>
                <a:spcPts val="1414"/>
              </a:spcAft>
            </a:pPr>
            <a:endParaRPr lang="es-ES" sz="3600" b="1" spc="-1" dirty="0">
              <a:solidFill>
                <a:srgbClr val="CB0017"/>
              </a:solidFill>
              <a:latin typeface="Corbel"/>
            </a:endParaRPr>
          </a:p>
          <a:p>
            <a:pPr algn="ctr">
              <a:lnSpc>
                <a:spcPct val="100000"/>
              </a:lnSpc>
              <a:spcAft>
                <a:spcPts val="1414"/>
              </a:spcAft>
            </a:pPr>
            <a:r>
              <a:rPr lang="es-ES" sz="3600" b="1" spc="-1" dirty="0">
                <a:solidFill>
                  <a:srgbClr val="CB0017"/>
                </a:solidFill>
                <a:latin typeface="Corbel"/>
              </a:rPr>
              <a:t>BLOQUE III. MODELOS ESTOCÁSTICOS</a:t>
            </a:r>
          </a:p>
          <a:p>
            <a:pPr algn="ctr">
              <a:lnSpc>
                <a:spcPct val="100000"/>
              </a:lnSpc>
              <a:spcAft>
                <a:spcPts val="1414"/>
              </a:spcAft>
            </a:pPr>
            <a:r>
              <a:rPr lang="es-ES" sz="3600" b="1" spc="-1" dirty="0">
                <a:solidFill>
                  <a:srgbClr val="CB0017"/>
                </a:solidFill>
                <a:latin typeface="Corbel"/>
              </a:rPr>
              <a:t>Tema 4: Fenómenos de espera</a:t>
            </a:r>
          </a:p>
        </p:txBody>
      </p:sp>
    </p:spTree>
    <p:extLst>
      <p:ext uri="{BB962C8B-B14F-4D97-AF65-F5344CB8AC3E}">
        <p14:creationId xmlns:p14="http://schemas.microsoft.com/office/powerpoint/2010/main" val="293028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D238C-3EEB-C4FA-623B-F1EBA3CD6D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B3ED1F-470F-4699-3F16-86DB30512342}"/>
              </a:ext>
            </a:extLst>
          </p:cNvPr>
          <p:cNvSpPr>
            <a:spLocks noGrp="1"/>
          </p:cNvSpPr>
          <p:nvPr>
            <p:ph type="title"/>
          </p:nvPr>
        </p:nvSpPr>
        <p:spPr>
          <a:xfrm>
            <a:off x="222287" y="352980"/>
            <a:ext cx="11747425" cy="666360"/>
          </a:xfrm>
        </p:spPr>
        <p:txBody>
          <a:bodyPr/>
          <a:lstStyle/>
          <a:p>
            <a:r>
              <a:rPr lang="es-ES" b="1" dirty="0"/>
              <a:t>Sistemas de colas</a:t>
            </a:r>
          </a:p>
        </p:txBody>
      </p:sp>
      <p:sp>
        <p:nvSpPr>
          <p:cNvPr id="5" name="Subtitle 4">
            <a:extLst>
              <a:ext uri="{FF2B5EF4-FFF2-40B4-BE49-F238E27FC236}">
                <a16:creationId xmlns:a16="http://schemas.microsoft.com/office/drawing/2014/main" id="{E98F36D2-18C2-31F2-DD5D-E4A4833B3DDC}"/>
              </a:ext>
            </a:extLst>
          </p:cNvPr>
          <p:cNvSpPr>
            <a:spLocks noGrp="1"/>
          </p:cNvSpPr>
          <p:nvPr>
            <p:ph type="subTitle" idx="10"/>
          </p:nvPr>
        </p:nvSpPr>
        <p:spPr>
          <a:xfrm>
            <a:off x="314280" y="1609992"/>
            <a:ext cx="11563776" cy="4589280"/>
          </a:xfrm>
        </p:spPr>
        <p:txBody>
          <a:bodyPr/>
          <a:lstStyle/>
          <a:p>
            <a:pPr marL="0" indent="0">
              <a:buNone/>
            </a:pPr>
            <a:r>
              <a:rPr lang="es-ES" b="1" dirty="0"/>
              <a:t>Proceso de servicio</a:t>
            </a:r>
          </a:p>
          <a:p>
            <a:pPr marL="0" indent="0">
              <a:buNone/>
            </a:pPr>
            <a:r>
              <a:rPr lang="es-ES" sz="3200" dirty="0"/>
              <a:t>Describe la forma en que los clientes son atendidos en el sistema.</a:t>
            </a:r>
          </a:p>
          <a:p>
            <a:pPr>
              <a:buFont typeface="Arial" panose="020B0604020202020204" pitchFamily="34" charset="0"/>
              <a:buChar char="•"/>
            </a:pPr>
            <a:r>
              <a:rPr lang="es-ES" sz="3200" b="1" dirty="0"/>
              <a:t>Tasa de servicio (μ, mu)</a:t>
            </a:r>
            <a:r>
              <a:rPr lang="es-ES" sz="3200" dirty="0"/>
              <a:t>: Número promedio de clientes que pueden ser atendidos por unidad de tiempo.</a:t>
            </a:r>
          </a:p>
          <a:p>
            <a:pPr>
              <a:buFont typeface="Arial" panose="020B0604020202020204" pitchFamily="34" charset="0"/>
              <a:buChar char="•"/>
            </a:pPr>
            <a:r>
              <a:rPr lang="es-ES" sz="3200" b="1" dirty="0"/>
              <a:t>Distribución de tiempos de servicio</a:t>
            </a:r>
            <a:r>
              <a:rPr lang="es-ES" sz="3200" dirty="0"/>
              <a:t>: Puede ser constante o seguir una distribución probabilística, como la exponencial.</a:t>
            </a:r>
          </a:p>
          <a:p>
            <a:pPr>
              <a:buFont typeface="Arial" panose="020B0604020202020204" pitchFamily="34" charset="0"/>
              <a:buChar char="•"/>
            </a:pPr>
            <a:r>
              <a:rPr lang="es-ES" sz="3200" b="1" dirty="0"/>
              <a:t>Número de servidores</a:t>
            </a:r>
            <a:r>
              <a:rPr lang="es-ES" sz="3200" dirty="0"/>
              <a:t>:</a:t>
            </a:r>
          </a:p>
          <a:p>
            <a:pPr marL="742950" lvl="1" indent="-285750">
              <a:buFont typeface="Arial" panose="020B0604020202020204" pitchFamily="34" charset="0"/>
              <a:buChar char="•"/>
            </a:pPr>
            <a:r>
              <a:rPr lang="es-ES" b="1" dirty="0"/>
              <a:t>Sistema de servidor único</a:t>
            </a:r>
            <a:r>
              <a:rPr lang="es-ES" dirty="0"/>
              <a:t>: Un solo servidor atiende a los clientes.</a:t>
            </a:r>
          </a:p>
          <a:p>
            <a:pPr marL="742950" lvl="1" indent="-285750">
              <a:buFont typeface="Arial" panose="020B0604020202020204" pitchFamily="34" charset="0"/>
              <a:buChar char="•"/>
            </a:pPr>
            <a:r>
              <a:rPr lang="es-ES" b="1" dirty="0"/>
              <a:t>Sistema multiservidor</a:t>
            </a:r>
            <a:r>
              <a:rPr lang="es-ES" dirty="0"/>
              <a:t>: Varios servidores operan en paralelo.</a:t>
            </a:r>
          </a:p>
          <a:p>
            <a:pPr>
              <a:buFont typeface="Arial" panose="020B0604020202020204" pitchFamily="34" charset="0"/>
              <a:buChar char="•"/>
            </a:pPr>
            <a:r>
              <a:rPr lang="es-ES" sz="3200" b="1" dirty="0"/>
              <a:t>Estructura de servicio</a:t>
            </a:r>
            <a:r>
              <a:rPr lang="es-ES" sz="3200" dirty="0"/>
              <a:t>:</a:t>
            </a:r>
          </a:p>
          <a:p>
            <a:pPr marL="742950" lvl="1" indent="-285750">
              <a:buFont typeface="Arial" panose="020B0604020202020204" pitchFamily="34" charset="0"/>
              <a:buChar char="•"/>
            </a:pPr>
            <a:r>
              <a:rPr lang="es-ES" b="1" dirty="0"/>
              <a:t>En paralelo</a:t>
            </a:r>
            <a:r>
              <a:rPr lang="es-ES" dirty="0"/>
              <a:t>: Los clientes pueden ser atendidos por cualquier servidor disponible.</a:t>
            </a:r>
          </a:p>
          <a:p>
            <a:pPr marL="742950" lvl="1" indent="-285750">
              <a:buFont typeface="Arial" panose="020B0604020202020204" pitchFamily="34" charset="0"/>
              <a:buChar char="•"/>
            </a:pPr>
            <a:r>
              <a:rPr lang="es-ES" b="1" dirty="0"/>
              <a:t>En serie</a:t>
            </a:r>
            <a:r>
              <a:rPr lang="es-ES" dirty="0"/>
              <a:t>: Los clientes deben pasar por una secuencia de servidores en orden específico.</a:t>
            </a:r>
          </a:p>
        </p:txBody>
      </p:sp>
      <p:sp>
        <p:nvSpPr>
          <p:cNvPr id="2" name="Slide Number Placeholder 1">
            <a:extLst>
              <a:ext uri="{FF2B5EF4-FFF2-40B4-BE49-F238E27FC236}">
                <a16:creationId xmlns:a16="http://schemas.microsoft.com/office/drawing/2014/main" id="{38FBC5AA-3C24-12F0-BCDC-3174488BB210}"/>
              </a:ext>
            </a:extLst>
          </p:cNvPr>
          <p:cNvSpPr>
            <a:spLocks noGrp="1"/>
          </p:cNvSpPr>
          <p:nvPr>
            <p:ph type="sldNum" sz="quarter" idx="4"/>
          </p:nvPr>
        </p:nvSpPr>
        <p:spPr/>
        <p:txBody>
          <a:bodyPr/>
          <a:lstStyle/>
          <a:p>
            <a:fld id="{C3C68E28-6A0B-4E0D-A95D-AA2B793B8668}" type="slidenum">
              <a:rPr lang="es-ES" smtClean="0"/>
              <a:t>12</a:t>
            </a:fld>
            <a:endParaRPr lang="es-ES"/>
          </a:p>
        </p:txBody>
      </p:sp>
    </p:spTree>
    <p:extLst>
      <p:ext uri="{BB962C8B-B14F-4D97-AF65-F5344CB8AC3E}">
        <p14:creationId xmlns:p14="http://schemas.microsoft.com/office/powerpoint/2010/main" val="421262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C1A96-E46E-AA18-46CD-2D9F41E15B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379837-E9BA-E0A8-3314-69B1A70D2EA2}"/>
              </a:ext>
            </a:extLst>
          </p:cNvPr>
          <p:cNvSpPr>
            <a:spLocks noGrp="1"/>
          </p:cNvSpPr>
          <p:nvPr>
            <p:ph type="title"/>
          </p:nvPr>
        </p:nvSpPr>
        <p:spPr>
          <a:xfrm>
            <a:off x="222287" y="352980"/>
            <a:ext cx="11747425" cy="666360"/>
          </a:xfrm>
        </p:spPr>
        <p:txBody>
          <a:bodyPr/>
          <a:lstStyle/>
          <a:p>
            <a:r>
              <a:rPr lang="es-ES" b="1" dirty="0"/>
              <a:t>Sistemas de colas</a:t>
            </a:r>
          </a:p>
        </p:txBody>
      </p:sp>
      <p:sp>
        <p:nvSpPr>
          <p:cNvPr id="5" name="Subtitle 4">
            <a:extLst>
              <a:ext uri="{FF2B5EF4-FFF2-40B4-BE49-F238E27FC236}">
                <a16:creationId xmlns:a16="http://schemas.microsoft.com/office/drawing/2014/main" id="{8643569C-2E77-593A-2C4D-A9E599A088B3}"/>
              </a:ext>
            </a:extLst>
          </p:cNvPr>
          <p:cNvSpPr>
            <a:spLocks noGrp="1"/>
          </p:cNvSpPr>
          <p:nvPr>
            <p:ph type="subTitle" idx="10"/>
          </p:nvPr>
        </p:nvSpPr>
        <p:spPr>
          <a:xfrm>
            <a:off x="314280" y="1609992"/>
            <a:ext cx="11563776" cy="4589280"/>
          </a:xfrm>
        </p:spPr>
        <p:txBody>
          <a:bodyPr/>
          <a:lstStyle/>
          <a:p>
            <a:pPr marL="0" indent="0">
              <a:buNone/>
            </a:pPr>
            <a:r>
              <a:rPr lang="es-ES" b="1" dirty="0"/>
              <a:t>Disciplina de la cola</a:t>
            </a:r>
          </a:p>
          <a:p>
            <a:pPr marL="0" indent="0">
              <a:buNone/>
            </a:pPr>
            <a:r>
              <a:rPr lang="es-ES" dirty="0"/>
              <a:t>Regla que determina el orden de la cola.</a:t>
            </a:r>
          </a:p>
          <a:p>
            <a:pPr>
              <a:buFont typeface="Arial" panose="020B0604020202020204" pitchFamily="34" charset="0"/>
              <a:buChar char="•"/>
            </a:pPr>
            <a:r>
              <a:rPr lang="es-ES" sz="3200" b="1" dirty="0"/>
              <a:t>FIFO</a:t>
            </a:r>
            <a:r>
              <a:rPr lang="es-ES" sz="3200" dirty="0"/>
              <a:t>: El primer cliente en llegar es el primero en ser atendido. Es la disciplina más común.</a:t>
            </a:r>
          </a:p>
          <a:p>
            <a:pPr>
              <a:buFont typeface="Arial" panose="020B0604020202020204" pitchFamily="34" charset="0"/>
              <a:buChar char="•"/>
            </a:pPr>
            <a:r>
              <a:rPr lang="es-ES" sz="3200" b="1" dirty="0"/>
              <a:t>LIFO</a:t>
            </a:r>
            <a:r>
              <a:rPr lang="es-ES" sz="3200" dirty="0"/>
              <a:t>: El último cliente en llegar es el primero en ser atendido. Ejemplo: Pila de documentos en un escritorio.</a:t>
            </a:r>
          </a:p>
          <a:p>
            <a:pPr>
              <a:buFont typeface="Arial" panose="020B0604020202020204" pitchFamily="34" charset="0"/>
              <a:buChar char="•"/>
            </a:pPr>
            <a:r>
              <a:rPr lang="es-ES" sz="3200" b="1" dirty="0"/>
              <a:t>SIRO</a:t>
            </a:r>
            <a:r>
              <a:rPr lang="es-ES" sz="3200" dirty="0"/>
              <a:t>: Los clientes son seleccionados al azar para el servicio.</a:t>
            </a:r>
          </a:p>
          <a:p>
            <a:pPr>
              <a:buFont typeface="Arial" panose="020B0604020202020204" pitchFamily="34" charset="0"/>
              <a:buChar char="•"/>
            </a:pPr>
            <a:r>
              <a:rPr lang="es-ES" sz="3200" b="1" dirty="0"/>
              <a:t>Prioridad</a:t>
            </a:r>
            <a:r>
              <a:rPr lang="es-ES" sz="3200" dirty="0"/>
              <a:t>:</a:t>
            </a:r>
          </a:p>
          <a:p>
            <a:pPr marL="742950" lvl="1" indent="-285750">
              <a:buFont typeface="Arial" panose="020B0604020202020204" pitchFamily="34" charset="0"/>
              <a:buChar char="•"/>
            </a:pPr>
            <a:r>
              <a:rPr lang="es-ES" b="1" dirty="0" err="1"/>
              <a:t>Preemptiva</a:t>
            </a:r>
            <a:r>
              <a:rPr lang="es-ES" dirty="0"/>
              <a:t>: Un cliente de mayor prioridad puede interrumpir el servicio de uno de menor prioridad.</a:t>
            </a:r>
          </a:p>
          <a:p>
            <a:pPr marL="742950" lvl="1" indent="-285750">
              <a:buFont typeface="Arial" panose="020B0604020202020204" pitchFamily="34" charset="0"/>
              <a:buChar char="•"/>
            </a:pPr>
            <a:r>
              <a:rPr lang="es-ES" b="1" dirty="0"/>
              <a:t>No </a:t>
            </a:r>
            <a:r>
              <a:rPr lang="es-ES" b="1" dirty="0" err="1"/>
              <a:t>preemptiva</a:t>
            </a:r>
            <a:r>
              <a:rPr lang="es-ES" dirty="0"/>
              <a:t>: Los clientes de mayor prioridad se atienden primero, pero no interrumpen servicios en curso.</a:t>
            </a:r>
          </a:p>
        </p:txBody>
      </p:sp>
      <p:sp>
        <p:nvSpPr>
          <p:cNvPr id="2" name="Slide Number Placeholder 1">
            <a:extLst>
              <a:ext uri="{FF2B5EF4-FFF2-40B4-BE49-F238E27FC236}">
                <a16:creationId xmlns:a16="http://schemas.microsoft.com/office/drawing/2014/main" id="{72232F50-46DE-ED3D-9B44-A7D047E358D5}"/>
              </a:ext>
            </a:extLst>
          </p:cNvPr>
          <p:cNvSpPr>
            <a:spLocks noGrp="1"/>
          </p:cNvSpPr>
          <p:nvPr>
            <p:ph type="sldNum" sz="quarter" idx="4"/>
          </p:nvPr>
        </p:nvSpPr>
        <p:spPr/>
        <p:txBody>
          <a:bodyPr/>
          <a:lstStyle/>
          <a:p>
            <a:fld id="{C3C68E28-6A0B-4E0D-A95D-AA2B793B8668}" type="slidenum">
              <a:rPr lang="es-ES" smtClean="0"/>
              <a:t>13</a:t>
            </a:fld>
            <a:endParaRPr lang="es-ES"/>
          </a:p>
        </p:txBody>
      </p:sp>
    </p:spTree>
    <p:extLst>
      <p:ext uri="{BB962C8B-B14F-4D97-AF65-F5344CB8AC3E}">
        <p14:creationId xmlns:p14="http://schemas.microsoft.com/office/powerpoint/2010/main" val="117076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D1B52-B35A-FE01-14CA-B22E664699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35B25E3-14FA-9AAB-7929-A73E0B8FC6C5}"/>
              </a:ext>
            </a:extLst>
          </p:cNvPr>
          <p:cNvSpPr>
            <a:spLocks noGrp="1"/>
          </p:cNvSpPr>
          <p:nvPr>
            <p:ph type="title"/>
          </p:nvPr>
        </p:nvSpPr>
        <p:spPr>
          <a:xfrm>
            <a:off x="222287" y="352980"/>
            <a:ext cx="11747425" cy="666360"/>
          </a:xfrm>
        </p:spPr>
        <p:txBody>
          <a:bodyPr/>
          <a:lstStyle/>
          <a:p>
            <a:r>
              <a:rPr lang="es-ES" b="1" dirty="0"/>
              <a:t>Sistemas de colas</a:t>
            </a:r>
          </a:p>
        </p:txBody>
      </p:sp>
      <p:sp>
        <p:nvSpPr>
          <p:cNvPr id="5" name="Subtitle 4">
            <a:extLst>
              <a:ext uri="{FF2B5EF4-FFF2-40B4-BE49-F238E27FC236}">
                <a16:creationId xmlns:a16="http://schemas.microsoft.com/office/drawing/2014/main" id="{3DB8612C-742C-4E83-BD64-3B2369A2B049}"/>
              </a:ext>
            </a:extLst>
          </p:cNvPr>
          <p:cNvSpPr>
            <a:spLocks noGrp="1"/>
          </p:cNvSpPr>
          <p:nvPr>
            <p:ph type="subTitle" idx="10"/>
          </p:nvPr>
        </p:nvSpPr>
        <p:spPr>
          <a:xfrm>
            <a:off x="314280" y="1609992"/>
            <a:ext cx="11563776" cy="4589280"/>
          </a:xfrm>
        </p:spPr>
        <p:txBody>
          <a:bodyPr/>
          <a:lstStyle/>
          <a:p>
            <a:pPr marL="0" indent="0">
              <a:buNone/>
            </a:pPr>
            <a:r>
              <a:rPr lang="es-ES" b="1" dirty="0"/>
              <a:t>Capacidad y población del sistema</a:t>
            </a:r>
          </a:p>
          <a:p>
            <a:r>
              <a:rPr lang="es-ES" b="1" dirty="0"/>
              <a:t>Capacidad del sistema</a:t>
            </a:r>
            <a:r>
              <a:rPr lang="es-ES" dirty="0"/>
              <a:t>:</a:t>
            </a:r>
          </a:p>
          <a:p>
            <a:pPr lvl="1"/>
            <a:r>
              <a:rPr lang="es-ES" b="1" dirty="0"/>
              <a:t>Capacidad Infinita</a:t>
            </a:r>
            <a:r>
              <a:rPr lang="es-ES" dirty="0"/>
              <a:t>: No hay límite en el número de clientes que pueden esperar en cola.</a:t>
            </a:r>
          </a:p>
          <a:p>
            <a:pPr lvl="1"/>
            <a:r>
              <a:rPr lang="es-ES" b="1" dirty="0"/>
              <a:t>Capacidad Finita (K)</a:t>
            </a:r>
            <a:r>
              <a:rPr lang="es-ES" dirty="0"/>
              <a:t>: Existe un límite máximo de clientes en el sistema. Si se alcanza este límite, los nuevos clientes son rechazados o bloqueados.</a:t>
            </a:r>
          </a:p>
          <a:p>
            <a:r>
              <a:rPr lang="es-ES" b="1" dirty="0"/>
              <a:t>Bloqueo o pérdida de clientes</a:t>
            </a:r>
            <a:r>
              <a:rPr lang="es-ES" dirty="0"/>
              <a:t>:</a:t>
            </a:r>
          </a:p>
          <a:p>
            <a:pPr lvl="1"/>
            <a:r>
              <a:rPr lang="es-ES" dirty="0"/>
              <a:t>En sistemas con capacidad limitada, los clientes que llegan cuando el sistema está lleno pueden ser perdidos, lo que afecta el rendimiento y la satisfacción.</a:t>
            </a:r>
          </a:p>
          <a:p>
            <a:r>
              <a:rPr lang="es-ES" b="1" dirty="0"/>
              <a:t>Población fuente</a:t>
            </a:r>
            <a:r>
              <a:rPr lang="es-ES" dirty="0"/>
              <a:t>:</a:t>
            </a:r>
          </a:p>
          <a:p>
            <a:pPr lvl="1"/>
            <a:r>
              <a:rPr lang="es-ES" b="1" dirty="0"/>
              <a:t>Población infinita</a:t>
            </a:r>
            <a:r>
              <a:rPr lang="es-ES" dirty="0"/>
              <a:t>: El número de posibles clientes es tan grande que la tasa de llegada no se ve afectada por el número de clientes en el sistema.</a:t>
            </a:r>
          </a:p>
          <a:p>
            <a:pPr lvl="1"/>
            <a:r>
              <a:rPr lang="es-ES" b="1" dirty="0"/>
              <a:t>Población finita</a:t>
            </a:r>
            <a:r>
              <a:rPr lang="es-ES" dirty="0"/>
              <a:t>: El número total de clientes es limitado, y la tasa de llegada puede depender del número de clientes en el sistema.</a:t>
            </a:r>
          </a:p>
        </p:txBody>
      </p:sp>
      <p:sp>
        <p:nvSpPr>
          <p:cNvPr id="2" name="Slide Number Placeholder 1">
            <a:extLst>
              <a:ext uri="{FF2B5EF4-FFF2-40B4-BE49-F238E27FC236}">
                <a16:creationId xmlns:a16="http://schemas.microsoft.com/office/drawing/2014/main" id="{55DA46A5-4E92-FFD8-F4C3-0DE4BD73FDB5}"/>
              </a:ext>
            </a:extLst>
          </p:cNvPr>
          <p:cNvSpPr>
            <a:spLocks noGrp="1"/>
          </p:cNvSpPr>
          <p:nvPr>
            <p:ph type="sldNum" sz="quarter" idx="4"/>
          </p:nvPr>
        </p:nvSpPr>
        <p:spPr/>
        <p:txBody>
          <a:bodyPr/>
          <a:lstStyle/>
          <a:p>
            <a:fld id="{C3C68E28-6A0B-4E0D-A95D-AA2B793B8668}" type="slidenum">
              <a:rPr lang="es-ES" smtClean="0"/>
              <a:t>14</a:t>
            </a:fld>
            <a:endParaRPr lang="es-ES"/>
          </a:p>
        </p:txBody>
      </p:sp>
    </p:spTree>
    <p:extLst>
      <p:ext uri="{BB962C8B-B14F-4D97-AF65-F5344CB8AC3E}">
        <p14:creationId xmlns:p14="http://schemas.microsoft.com/office/powerpoint/2010/main" val="217027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70E48-1C40-2A97-296E-49995B89F1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92E355B-4ECB-E08F-D5E9-1871D2FD82DF}"/>
              </a:ext>
            </a:extLst>
          </p:cNvPr>
          <p:cNvSpPr>
            <a:spLocks noGrp="1"/>
          </p:cNvSpPr>
          <p:nvPr>
            <p:ph type="title"/>
          </p:nvPr>
        </p:nvSpPr>
        <p:spPr>
          <a:xfrm>
            <a:off x="222287" y="352980"/>
            <a:ext cx="11747425" cy="666360"/>
          </a:xfrm>
        </p:spPr>
        <p:txBody>
          <a:bodyPr/>
          <a:lstStyle/>
          <a:p>
            <a:r>
              <a:rPr lang="es-ES" b="1" dirty="0"/>
              <a:t>Medidas de eficiencia</a:t>
            </a:r>
          </a:p>
        </p:txBody>
      </p:sp>
      <p:sp>
        <p:nvSpPr>
          <p:cNvPr id="5" name="Subtitle 4">
            <a:extLst>
              <a:ext uri="{FF2B5EF4-FFF2-40B4-BE49-F238E27FC236}">
                <a16:creationId xmlns:a16="http://schemas.microsoft.com/office/drawing/2014/main" id="{A3A451B4-3AF1-65B2-A38B-92CA57121933}"/>
              </a:ext>
            </a:extLst>
          </p:cNvPr>
          <p:cNvSpPr>
            <a:spLocks noGrp="1"/>
          </p:cNvSpPr>
          <p:nvPr>
            <p:ph type="subTitle" idx="10"/>
          </p:nvPr>
        </p:nvSpPr>
        <p:spPr>
          <a:xfrm>
            <a:off x="314280" y="1609992"/>
            <a:ext cx="11563776" cy="4589280"/>
          </a:xfrm>
        </p:spPr>
        <p:txBody>
          <a:bodyPr/>
          <a:lstStyle/>
          <a:p>
            <a:pPr marL="0" indent="0">
              <a:buNone/>
            </a:pPr>
            <a:r>
              <a:rPr lang="es-ES" b="1" dirty="0"/>
              <a:t>Conceptos básicos</a:t>
            </a:r>
          </a:p>
          <a:p>
            <a:r>
              <a:rPr lang="es-ES" sz="3200" dirty="0"/>
              <a:t>Las </a:t>
            </a:r>
            <a:r>
              <a:rPr lang="es-ES" sz="3200" b="1" dirty="0"/>
              <a:t>medidas de eficiencia</a:t>
            </a:r>
            <a:r>
              <a:rPr lang="es-ES" sz="3200" dirty="0"/>
              <a:t> son métricas cuantitativas que describen el comportamiento y desempeño de un sistema de colas. Estas medidas evalúan aspectos como los siguientes:</a:t>
            </a:r>
          </a:p>
          <a:p>
            <a:pPr>
              <a:buFont typeface="Arial" panose="020B0604020202020204" pitchFamily="34" charset="0"/>
              <a:buChar char="•"/>
            </a:pPr>
            <a:r>
              <a:rPr lang="es-ES" sz="3200" dirty="0"/>
              <a:t>Tiempo que los clientes pasan en cola y en el sistema.</a:t>
            </a:r>
          </a:p>
          <a:p>
            <a:pPr>
              <a:buFont typeface="Arial" panose="020B0604020202020204" pitchFamily="34" charset="0"/>
              <a:buChar char="•"/>
            </a:pPr>
            <a:r>
              <a:rPr lang="es-ES" sz="3200" dirty="0"/>
              <a:t>Número promedio de clientes en cola y en el sistema.</a:t>
            </a:r>
          </a:p>
          <a:p>
            <a:pPr>
              <a:buFont typeface="Arial" panose="020B0604020202020204" pitchFamily="34" charset="0"/>
              <a:buChar char="•"/>
            </a:pPr>
            <a:r>
              <a:rPr lang="es-ES" sz="3200" dirty="0"/>
              <a:t>Grado de utilización de los recursos del sistema.</a:t>
            </a:r>
          </a:p>
        </p:txBody>
      </p:sp>
      <p:sp>
        <p:nvSpPr>
          <p:cNvPr id="2" name="Slide Number Placeholder 1">
            <a:extLst>
              <a:ext uri="{FF2B5EF4-FFF2-40B4-BE49-F238E27FC236}">
                <a16:creationId xmlns:a16="http://schemas.microsoft.com/office/drawing/2014/main" id="{0C034EF3-43C0-8AD6-01F2-657288A110BF}"/>
              </a:ext>
            </a:extLst>
          </p:cNvPr>
          <p:cNvSpPr>
            <a:spLocks noGrp="1"/>
          </p:cNvSpPr>
          <p:nvPr>
            <p:ph type="sldNum" sz="quarter" idx="4"/>
          </p:nvPr>
        </p:nvSpPr>
        <p:spPr/>
        <p:txBody>
          <a:bodyPr/>
          <a:lstStyle/>
          <a:p>
            <a:fld id="{C3C68E28-6A0B-4E0D-A95D-AA2B793B8668}" type="slidenum">
              <a:rPr lang="es-ES" smtClean="0"/>
              <a:t>15</a:t>
            </a:fld>
            <a:endParaRPr lang="es-ES"/>
          </a:p>
        </p:txBody>
      </p:sp>
    </p:spTree>
    <p:extLst>
      <p:ext uri="{BB962C8B-B14F-4D97-AF65-F5344CB8AC3E}">
        <p14:creationId xmlns:p14="http://schemas.microsoft.com/office/powerpoint/2010/main" val="2779766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E05B-53F0-365E-0E1A-DCC1C5D26D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E1D126-1886-094D-D5FF-889683219297}"/>
              </a:ext>
            </a:extLst>
          </p:cNvPr>
          <p:cNvSpPr>
            <a:spLocks noGrp="1"/>
          </p:cNvSpPr>
          <p:nvPr>
            <p:ph type="title"/>
          </p:nvPr>
        </p:nvSpPr>
        <p:spPr>
          <a:xfrm>
            <a:off x="222287" y="352980"/>
            <a:ext cx="11747425" cy="666360"/>
          </a:xfrm>
        </p:spPr>
        <p:txBody>
          <a:bodyPr/>
          <a:lstStyle/>
          <a:p>
            <a:r>
              <a:rPr lang="es-ES" b="1" dirty="0"/>
              <a:t>Medidas de eficiencia</a:t>
            </a:r>
          </a:p>
        </p:txBody>
      </p:sp>
      <p:sp>
        <p:nvSpPr>
          <p:cNvPr id="5" name="Subtitle 4">
            <a:extLst>
              <a:ext uri="{FF2B5EF4-FFF2-40B4-BE49-F238E27FC236}">
                <a16:creationId xmlns:a16="http://schemas.microsoft.com/office/drawing/2014/main" id="{DD4FA1DB-F9B9-D1B0-314F-6217A7D7181C}"/>
              </a:ext>
            </a:extLst>
          </p:cNvPr>
          <p:cNvSpPr>
            <a:spLocks noGrp="1"/>
          </p:cNvSpPr>
          <p:nvPr>
            <p:ph type="subTitle" idx="10"/>
          </p:nvPr>
        </p:nvSpPr>
        <p:spPr>
          <a:xfrm>
            <a:off x="314280" y="1609992"/>
            <a:ext cx="11563776" cy="4589280"/>
          </a:xfrm>
        </p:spPr>
        <p:txBody>
          <a:bodyPr/>
          <a:lstStyle/>
          <a:p>
            <a:pPr marL="0" indent="0">
              <a:buNone/>
            </a:pPr>
            <a:r>
              <a:rPr lang="es-ES" b="1" dirty="0"/>
              <a:t>Relevancia</a:t>
            </a:r>
          </a:p>
          <a:p>
            <a:pPr>
              <a:buFont typeface="Arial" panose="020B0604020202020204" pitchFamily="34" charset="0"/>
              <a:buChar char="•"/>
            </a:pPr>
            <a:r>
              <a:rPr lang="es-ES" sz="3200" b="1" dirty="0"/>
              <a:t>Permiten identificar cuellos de botella</a:t>
            </a:r>
            <a:r>
              <a:rPr lang="es-ES" sz="3200" dirty="0"/>
              <a:t> y áreas donde el sistema puede mejorar.</a:t>
            </a:r>
          </a:p>
          <a:p>
            <a:pPr>
              <a:buFont typeface="Arial" panose="020B0604020202020204" pitchFamily="34" charset="0"/>
              <a:buChar char="•"/>
            </a:pPr>
            <a:r>
              <a:rPr lang="es-ES" sz="3200" b="1" dirty="0"/>
              <a:t>Ayudan a equilibrar recursos</a:t>
            </a:r>
            <a:r>
              <a:rPr lang="es-ES" sz="3200" dirty="0"/>
              <a:t> para satisfacer la demanda de manera eficiente.</a:t>
            </a:r>
          </a:p>
          <a:p>
            <a:pPr>
              <a:buFont typeface="Arial" panose="020B0604020202020204" pitchFamily="34" charset="0"/>
              <a:buChar char="•"/>
            </a:pPr>
            <a:r>
              <a:rPr lang="es-ES" sz="3200" b="1" dirty="0"/>
              <a:t>Contribuyen a mejorar la satisfacción del cliente</a:t>
            </a:r>
            <a:r>
              <a:rPr lang="es-ES" sz="3200" dirty="0"/>
              <a:t>, al reducir tiempos de espera.</a:t>
            </a:r>
          </a:p>
          <a:p>
            <a:pPr>
              <a:buFont typeface="Arial" panose="020B0604020202020204" pitchFamily="34" charset="0"/>
              <a:buChar char="•"/>
            </a:pPr>
            <a:r>
              <a:rPr lang="es-ES" sz="3200" b="1" dirty="0"/>
              <a:t>Facilitan la toma de decisiones estratégicas y operativas</a:t>
            </a:r>
            <a:r>
              <a:rPr lang="es-ES" sz="3200" dirty="0"/>
              <a:t>, como la asignación de personal o la inversión en infraestructura.</a:t>
            </a:r>
          </a:p>
          <a:p>
            <a:pPr>
              <a:buFont typeface="Arial" panose="020B0604020202020204" pitchFamily="34" charset="0"/>
              <a:buChar char="•"/>
            </a:pPr>
            <a:r>
              <a:rPr lang="es-ES" sz="3200" b="1" dirty="0"/>
              <a:t>Proporcionan una base para comparar diferentes configuraciones</a:t>
            </a:r>
            <a:r>
              <a:rPr lang="es-ES" sz="3200" dirty="0"/>
              <a:t> y seleccionar la más adecuada.</a:t>
            </a:r>
          </a:p>
        </p:txBody>
      </p:sp>
      <p:sp>
        <p:nvSpPr>
          <p:cNvPr id="2" name="Slide Number Placeholder 1">
            <a:extLst>
              <a:ext uri="{FF2B5EF4-FFF2-40B4-BE49-F238E27FC236}">
                <a16:creationId xmlns:a16="http://schemas.microsoft.com/office/drawing/2014/main" id="{F4127CDD-DFA1-B395-85E0-ADED4CAF082F}"/>
              </a:ext>
            </a:extLst>
          </p:cNvPr>
          <p:cNvSpPr>
            <a:spLocks noGrp="1"/>
          </p:cNvSpPr>
          <p:nvPr>
            <p:ph type="sldNum" sz="quarter" idx="4"/>
          </p:nvPr>
        </p:nvSpPr>
        <p:spPr/>
        <p:txBody>
          <a:bodyPr/>
          <a:lstStyle/>
          <a:p>
            <a:fld id="{C3C68E28-6A0B-4E0D-A95D-AA2B793B8668}" type="slidenum">
              <a:rPr lang="es-ES" smtClean="0"/>
              <a:t>16</a:t>
            </a:fld>
            <a:endParaRPr lang="es-ES"/>
          </a:p>
        </p:txBody>
      </p:sp>
    </p:spTree>
    <p:extLst>
      <p:ext uri="{BB962C8B-B14F-4D97-AF65-F5344CB8AC3E}">
        <p14:creationId xmlns:p14="http://schemas.microsoft.com/office/powerpoint/2010/main" val="98576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83C0E-EE0F-6E65-EC51-FFCE8E0963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C46474-B546-403C-C989-178DBB330F6A}"/>
              </a:ext>
            </a:extLst>
          </p:cNvPr>
          <p:cNvSpPr>
            <a:spLocks noGrp="1"/>
          </p:cNvSpPr>
          <p:nvPr>
            <p:ph type="title"/>
          </p:nvPr>
        </p:nvSpPr>
        <p:spPr>
          <a:xfrm>
            <a:off x="222287" y="352980"/>
            <a:ext cx="11747425" cy="666360"/>
          </a:xfrm>
        </p:spPr>
        <p:txBody>
          <a:bodyPr/>
          <a:lstStyle/>
          <a:p>
            <a:r>
              <a:rPr lang="es-ES" b="1" dirty="0"/>
              <a:t>Medidas de eficiencia</a:t>
            </a:r>
          </a:p>
        </p:txBody>
      </p:sp>
      <p:sp>
        <p:nvSpPr>
          <p:cNvPr id="5" name="Subtitle 4">
            <a:extLst>
              <a:ext uri="{FF2B5EF4-FFF2-40B4-BE49-F238E27FC236}">
                <a16:creationId xmlns:a16="http://schemas.microsoft.com/office/drawing/2014/main" id="{E5383463-A0A4-50D4-979A-B9580DC2DAF0}"/>
              </a:ext>
            </a:extLst>
          </p:cNvPr>
          <p:cNvSpPr>
            <a:spLocks noGrp="1"/>
          </p:cNvSpPr>
          <p:nvPr>
            <p:ph type="subTitle" idx="10"/>
          </p:nvPr>
        </p:nvSpPr>
        <p:spPr>
          <a:xfrm>
            <a:off x="314280" y="1609992"/>
            <a:ext cx="11563776" cy="4589280"/>
          </a:xfrm>
        </p:spPr>
        <p:txBody>
          <a:bodyPr/>
          <a:lstStyle/>
          <a:p>
            <a:pPr marL="0" indent="0">
              <a:buNone/>
            </a:pPr>
            <a:r>
              <a:rPr lang="es-ES" sz="3200" b="1" dirty="0"/>
              <a:t>Tiempo promedio en cola (</a:t>
            </a:r>
            <a:r>
              <a:rPr lang="es-ES" sz="3200" b="1" dirty="0" err="1"/>
              <a:t>Wq</a:t>
            </a:r>
            <a:r>
              <a:rPr lang="es-ES" sz="3200" b="1" dirty="0"/>
              <a:t>)</a:t>
            </a:r>
          </a:p>
          <a:p>
            <a:pPr>
              <a:buFont typeface="Arial" panose="020B0604020202020204" pitchFamily="34" charset="0"/>
              <a:buChar char="•"/>
            </a:pPr>
            <a:r>
              <a:rPr lang="es-ES" sz="3200" dirty="0"/>
              <a:t>El tiempo promedio en cola (</a:t>
            </a:r>
            <a:r>
              <a:rPr lang="es-ES" sz="3200" dirty="0" err="1"/>
              <a:t>Wq</a:t>
            </a:r>
            <a:r>
              <a:rPr lang="es-ES" sz="3200" dirty="0"/>
              <a:t>) es el tiempo promedio que un cliente pasa esperando en la cola antes de ser atendido.</a:t>
            </a:r>
          </a:p>
          <a:p>
            <a:pPr>
              <a:buFont typeface="Arial" panose="020B0604020202020204" pitchFamily="34" charset="0"/>
              <a:buChar char="•"/>
            </a:pPr>
            <a:r>
              <a:rPr lang="es-ES" sz="3200" dirty="0" err="1"/>
              <a:t>Wq</a:t>
            </a:r>
            <a:r>
              <a:rPr lang="es-ES" sz="3200" dirty="0"/>
              <a:t> </a:t>
            </a:r>
            <a:r>
              <a:rPr lang="es-ES" sz="3200" b="1" dirty="0"/>
              <a:t>refleja la eficiencia del sistema </a:t>
            </a:r>
            <a:r>
              <a:rPr lang="es-ES" sz="3200" dirty="0"/>
              <a:t>en la gestión de la espera.</a:t>
            </a:r>
          </a:p>
          <a:p>
            <a:pPr>
              <a:buFont typeface="Arial" panose="020B0604020202020204" pitchFamily="34" charset="0"/>
              <a:buChar char="•"/>
            </a:pPr>
            <a:r>
              <a:rPr lang="es-ES" sz="3200" dirty="0"/>
              <a:t>Un </a:t>
            </a:r>
            <a:r>
              <a:rPr lang="es-ES" sz="3200" dirty="0" err="1"/>
              <a:t>Wq</a:t>
            </a:r>
            <a:r>
              <a:rPr lang="es-ES" sz="3200" dirty="0"/>
              <a:t> alto indica que los clientes esperan mucho tiempo, lo cual puede disminuir la satisfacción y afectar la productividad.</a:t>
            </a:r>
          </a:p>
          <a:p>
            <a:pPr>
              <a:buFont typeface="Arial" panose="020B0604020202020204" pitchFamily="34" charset="0"/>
              <a:buChar char="•"/>
            </a:pPr>
            <a:r>
              <a:rPr lang="es-ES" sz="3200" dirty="0"/>
              <a:t>Un </a:t>
            </a:r>
            <a:r>
              <a:rPr lang="es-ES" sz="3200" dirty="0" err="1"/>
              <a:t>Wq</a:t>
            </a:r>
            <a:r>
              <a:rPr lang="es-ES" sz="3200" dirty="0"/>
              <a:t> bajo es deseable, pero puede implicar costes más altos si se requieren más recursos para lograrlo.</a:t>
            </a:r>
          </a:p>
        </p:txBody>
      </p:sp>
      <p:sp>
        <p:nvSpPr>
          <p:cNvPr id="2" name="Slide Number Placeholder 1">
            <a:extLst>
              <a:ext uri="{FF2B5EF4-FFF2-40B4-BE49-F238E27FC236}">
                <a16:creationId xmlns:a16="http://schemas.microsoft.com/office/drawing/2014/main" id="{8BCC274C-8B16-87ED-3947-54D4EA0480F9}"/>
              </a:ext>
            </a:extLst>
          </p:cNvPr>
          <p:cNvSpPr>
            <a:spLocks noGrp="1"/>
          </p:cNvSpPr>
          <p:nvPr>
            <p:ph type="sldNum" sz="quarter" idx="4"/>
          </p:nvPr>
        </p:nvSpPr>
        <p:spPr/>
        <p:txBody>
          <a:bodyPr/>
          <a:lstStyle/>
          <a:p>
            <a:fld id="{C3C68E28-6A0B-4E0D-A95D-AA2B793B8668}" type="slidenum">
              <a:rPr lang="es-ES" smtClean="0"/>
              <a:t>17</a:t>
            </a:fld>
            <a:endParaRPr lang="es-ES"/>
          </a:p>
        </p:txBody>
      </p:sp>
    </p:spTree>
    <p:extLst>
      <p:ext uri="{BB962C8B-B14F-4D97-AF65-F5344CB8AC3E}">
        <p14:creationId xmlns:p14="http://schemas.microsoft.com/office/powerpoint/2010/main" val="301741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D1B54-49FF-8440-15CA-6914B4F707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4DC649-8F33-9ACB-AAE2-4AB1D1EAD8D8}"/>
              </a:ext>
            </a:extLst>
          </p:cNvPr>
          <p:cNvSpPr>
            <a:spLocks noGrp="1"/>
          </p:cNvSpPr>
          <p:nvPr>
            <p:ph type="title"/>
          </p:nvPr>
        </p:nvSpPr>
        <p:spPr>
          <a:xfrm>
            <a:off x="222287" y="352980"/>
            <a:ext cx="11747425" cy="666360"/>
          </a:xfrm>
        </p:spPr>
        <p:txBody>
          <a:bodyPr/>
          <a:lstStyle/>
          <a:p>
            <a:r>
              <a:rPr lang="es-ES" b="1" dirty="0"/>
              <a:t>Medidas de eficiencia</a:t>
            </a:r>
          </a:p>
        </p:txBody>
      </p:sp>
      <p:sp>
        <p:nvSpPr>
          <p:cNvPr id="5" name="Subtitle 4">
            <a:extLst>
              <a:ext uri="{FF2B5EF4-FFF2-40B4-BE49-F238E27FC236}">
                <a16:creationId xmlns:a16="http://schemas.microsoft.com/office/drawing/2014/main" id="{B575F863-FDD3-8BAD-B164-60C7B7BAD442}"/>
              </a:ext>
            </a:extLst>
          </p:cNvPr>
          <p:cNvSpPr>
            <a:spLocks noGrp="1"/>
          </p:cNvSpPr>
          <p:nvPr>
            <p:ph type="subTitle" idx="10"/>
          </p:nvPr>
        </p:nvSpPr>
        <p:spPr>
          <a:xfrm>
            <a:off x="314280" y="1609992"/>
            <a:ext cx="11563776" cy="4589280"/>
          </a:xfrm>
        </p:spPr>
        <p:txBody>
          <a:bodyPr/>
          <a:lstStyle/>
          <a:p>
            <a:pPr marL="0" indent="0">
              <a:buNone/>
            </a:pPr>
            <a:r>
              <a:rPr lang="es-ES" sz="3200" b="1" dirty="0"/>
              <a:t>Número promedio de clientes en cola (</a:t>
            </a:r>
            <a:r>
              <a:rPr lang="es-ES" sz="3200" b="1" dirty="0" err="1"/>
              <a:t>Lq</a:t>
            </a:r>
            <a:r>
              <a:rPr lang="es-ES" sz="3200" b="1" dirty="0"/>
              <a:t>)</a:t>
            </a:r>
          </a:p>
          <a:p>
            <a:pPr>
              <a:buFont typeface="Arial" panose="020B0604020202020204" pitchFamily="34" charset="0"/>
              <a:buChar char="•"/>
            </a:pPr>
            <a:r>
              <a:rPr lang="es-ES" sz="3200" dirty="0"/>
              <a:t>El número promedio de clientes en cola (</a:t>
            </a:r>
            <a:r>
              <a:rPr lang="es-ES" sz="3200" dirty="0" err="1"/>
              <a:t>Lq</a:t>
            </a:r>
            <a:r>
              <a:rPr lang="es-ES" sz="3200" dirty="0"/>
              <a:t>) es el número promedio de clientes que están esperando en la cola en un momento dado.</a:t>
            </a:r>
          </a:p>
          <a:p>
            <a:pPr>
              <a:buFont typeface="Arial" panose="020B0604020202020204" pitchFamily="34" charset="0"/>
              <a:buChar char="•"/>
            </a:pPr>
            <a:r>
              <a:rPr lang="es-ES" sz="3200" dirty="0" err="1"/>
              <a:t>Lq</a:t>
            </a:r>
            <a:r>
              <a:rPr lang="es-ES" sz="3200" dirty="0"/>
              <a:t> proporciona una medida de la saturación en la cola.</a:t>
            </a:r>
          </a:p>
          <a:p>
            <a:pPr>
              <a:buFont typeface="Arial" panose="020B0604020202020204" pitchFamily="34" charset="0"/>
              <a:buChar char="•"/>
            </a:pPr>
            <a:r>
              <a:rPr lang="es-ES" sz="3200" dirty="0"/>
              <a:t>Un </a:t>
            </a:r>
            <a:r>
              <a:rPr lang="es-ES" sz="3200" dirty="0" err="1"/>
              <a:t>Lq</a:t>
            </a:r>
            <a:r>
              <a:rPr lang="es-ES" sz="3200" dirty="0"/>
              <a:t> alto puede indicar necesidad de aumentar la capacidad de servicio.</a:t>
            </a:r>
          </a:p>
          <a:p>
            <a:pPr>
              <a:buFont typeface="Arial" panose="020B0604020202020204" pitchFamily="34" charset="0"/>
              <a:buChar char="•"/>
            </a:pPr>
            <a:r>
              <a:rPr lang="es-ES" sz="3200" dirty="0"/>
              <a:t>Un </a:t>
            </a:r>
            <a:r>
              <a:rPr lang="es-ES" sz="3200" dirty="0" err="1"/>
              <a:t>Lq</a:t>
            </a:r>
            <a:r>
              <a:rPr lang="es-ES" sz="3200" dirty="0"/>
              <a:t> bajo sugiere que el sistema está manejando eficientemente la demanda.</a:t>
            </a:r>
          </a:p>
        </p:txBody>
      </p:sp>
      <p:sp>
        <p:nvSpPr>
          <p:cNvPr id="2" name="Slide Number Placeholder 1">
            <a:extLst>
              <a:ext uri="{FF2B5EF4-FFF2-40B4-BE49-F238E27FC236}">
                <a16:creationId xmlns:a16="http://schemas.microsoft.com/office/drawing/2014/main" id="{B1CD5039-D3F1-EF70-5D67-A026E5C92B84}"/>
              </a:ext>
            </a:extLst>
          </p:cNvPr>
          <p:cNvSpPr>
            <a:spLocks noGrp="1"/>
          </p:cNvSpPr>
          <p:nvPr>
            <p:ph type="sldNum" sz="quarter" idx="4"/>
          </p:nvPr>
        </p:nvSpPr>
        <p:spPr/>
        <p:txBody>
          <a:bodyPr/>
          <a:lstStyle/>
          <a:p>
            <a:fld id="{C3C68E28-6A0B-4E0D-A95D-AA2B793B8668}" type="slidenum">
              <a:rPr lang="es-ES" smtClean="0"/>
              <a:t>18</a:t>
            </a:fld>
            <a:endParaRPr lang="es-ES"/>
          </a:p>
        </p:txBody>
      </p:sp>
    </p:spTree>
    <p:extLst>
      <p:ext uri="{BB962C8B-B14F-4D97-AF65-F5344CB8AC3E}">
        <p14:creationId xmlns:p14="http://schemas.microsoft.com/office/powerpoint/2010/main" val="223871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49676-FBD8-5150-C55E-B5E4CF8B23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9B62D8-3498-0776-87BD-86C5258E632E}"/>
              </a:ext>
            </a:extLst>
          </p:cNvPr>
          <p:cNvSpPr>
            <a:spLocks noGrp="1"/>
          </p:cNvSpPr>
          <p:nvPr>
            <p:ph type="title"/>
          </p:nvPr>
        </p:nvSpPr>
        <p:spPr>
          <a:xfrm>
            <a:off x="222287" y="352980"/>
            <a:ext cx="11747425" cy="666360"/>
          </a:xfrm>
        </p:spPr>
        <p:txBody>
          <a:bodyPr/>
          <a:lstStyle/>
          <a:p>
            <a:r>
              <a:rPr lang="es-ES" b="1" dirty="0"/>
              <a:t>Medidas de eficiencia</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4985D54E-9643-BC6E-6794-144B00EBEE9C}"/>
                  </a:ext>
                </a:extLst>
              </p:cNvPr>
              <p:cNvSpPr>
                <a:spLocks noGrp="1"/>
              </p:cNvSpPr>
              <p:nvPr>
                <p:ph type="subTitle" idx="10"/>
              </p:nvPr>
            </p:nvSpPr>
            <p:spPr>
              <a:xfrm>
                <a:off x="314280" y="1609992"/>
                <a:ext cx="11563776" cy="4589280"/>
              </a:xfrm>
            </p:spPr>
            <p:txBody>
              <a:bodyPr/>
              <a:lstStyle/>
              <a:p>
                <a:pPr marL="0" indent="0">
                  <a:buNone/>
                </a:pPr>
                <a:r>
                  <a:rPr lang="es-ES" sz="3200" b="1" dirty="0"/>
                  <a:t>Tiempo promedio en el sistema (W)</a:t>
                </a:r>
              </a:p>
              <a:p>
                <a:pPr>
                  <a:buFont typeface="Arial" panose="020B0604020202020204" pitchFamily="34" charset="0"/>
                  <a:buChar char="•"/>
                </a:pPr>
                <a:r>
                  <a:rPr lang="es-ES" sz="3200" dirty="0"/>
                  <a:t>El tiempo promedio en el sistema (W) es el tiempo total promedio que un cliente pasa en el sistema, incluyendo tanto el tiempo en cola (</a:t>
                </a:r>
                <a:r>
                  <a:rPr lang="es-ES" sz="3200" dirty="0" err="1"/>
                  <a:t>Wq</a:t>
                </a:r>
                <a:r>
                  <a:rPr lang="es-ES" sz="3200" dirty="0"/>
                  <a:t>) como el tiempo de servicio (</a:t>
                </a:r>
                <a:r>
                  <a:rPr lang="es-ES" sz="3200" dirty="0" err="1"/>
                  <a:t>Ws</a:t>
                </a:r>
                <a:r>
                  <a:rPr lang="es-ES" sz="3200" dirty="0"/>
                  <a:t>).</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𝑊</m:t>
                      </m:r>
                      <m:r>
                        <a:rPr lang="es-ES" sz="3200" b="0" i="1" smtClean="0">
                          <a:latin typeface="Cambria Math" panose="02040503050406030204" pitchFamily="18" charset="0"/>
                        </a:rPr>
                        <m:t>=</m:t>
                      </m:r>
                      <m:r>
                        <a:rPr lang="es-ES" sz="3200" b="0" i="1" smtClean="0">
                          <a:latin typeface="Cambria Math" panose="02040503050406030204" pitchFamily="18" charset="0"/>
                        </a:rPr>
                        <m:t>𝑊𝑞</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a:rPr lang="es-ES" sz="3200" b="0" i="1" smtClean="0">
                              <a:latin typeface="Cambria Math" panose="02040503050406030204" pitchFamily="18" charset="0"/>
                            </a:rPr>
                            <m:t>1</m:t>
                          </m:r>
                        </m:num>
                        <m:den>
                          <m:r>
                            <m:rPr>
                              <m:nor/>
                            </m:rPr>
                            <a:rPr lang="es-ES" sz="3200" dirty="0"/>
                            <m:t>𝜇</m:t>
                          </m:r>
                        </m:den>
                      </m:f>
                    </m:oMath>
                  </m:oMathPara>
                </a14:m>
                <a:endParaRPr lang="es-ES" sz="3200" dirty="0"/>
              </a:p>
              <a:p>
                <a:pPr marL="0" indent="0">
                  <a:buNone/>
                </a:pPr>
                <a:r>
                  <a:rPr lang="es-ES" sz="3200" dirty="0"/>
                  <a:t>Donde </a:t>
                </a:r>
                <a14:m>
                  <m:oMath xmlns:m="http://schemas.openxmlformats.org/officeDocument/2006/math">
                    <m:f>
                      <m:fPr>
                        <m:ctrlPr>
                          <a:rPr lang="es-ES" sz="3200" b="0" i="1" smtClean="0">
                            <a:latin typeface="Cambria Math" panose="02040503050406030204" pitchFamily="18" charset="0"/>
                          </a:rPr>
                        </m:ctrlPr>
                      </m:fPr>
                      <m:num>
                        <m:r>
                          <a:rPr lang="es-ES" sz="3200" b="0" i="1" smtClean="0">
                            <a:latin typeface="Cambria Math" panose="02040503050406030204" pitchFamily="18" charset="0"/>
                          </a:rPr>
                          <m:t>1</m:t>
                        </m:r>
                      </m:num>
                      <m:den>
                        <m:r>
                          <m:rPr>
                            <m:nor/>
                          </m:rPr>
                          <a:rPr lang="es-ES" sz="3200" dirty="0"/>
                          <m:t>𝜇</m:t>
                        </m:r>
                      </m:den>
                    </m:f>
                    <m:r>
                      <a:rPr lang="es-ES" sz="3200" i="1" dirty="0">
                        <a:latin typeface="Cambria Math" panose="02040503050406030204" pitchFamily="18" charset="0"/>
                      </a:rPr>
                      <m:t> </m:t>
                    </m:r>
                  </m:oMath>
                </a14:m>
                <a:r>
                  <a:rPr lang="es-ES" sz="3200" dirty="0"/>
                  <a:t> es el tiempo promedio de servicio (</a:t>
                </a:r>
                <a:r>
                  <a:rPr lang="es-ES" sz="3200" dirty="0" err="1"/>
                  <a:t>Ws</a:t>
                </a:r>
                <a:r>
                  <a:rPr lang="es-ES" sz="3200" dirty="0"/>
                  <a:t>).</a:t>
                </a:r>
              </a:p>
              <a:p>
                <a:pPr>
                  <a:buFont typeface="Arial" panose="020B0604020202020204" pitchFamily="34" charset="0"/>
                  <a:buChar char="•"/>
                </a:pPr>
                <a:r>
                  <a:rPr lang="es-ES" sz="3200" dirty="0"/>
                  <a:t>W refleja la experiencia completa del cliente en el sistema.</a:t>
                </a:r>
              </a:p>
              <a:p>
                <a:pPr>
                  <a:buFont typeface="Arial" panose="020B0604020202020204" pitchFamily="34" charset="0"/>
                  <a:buChar char="•"/>
                </a:pPr>
                <a:r>
                  <a:rPr lang="es-ES" sz="3200" dirty="0"/>
                  <a:t>Un W alto puede afectar negativamente la satisfacción del cliente.</a:t>
                </a:r>
              </a:p>
              <a:p>
                <a:pPr>
                  <a:buFont typeface="Arial" panose="020B0604020202020204" pitchFamily="34" charset="0"/>
                  <a:buChar char="•"/>
                </a:pPr>
                <a:r>
                  <a:rPr lang="es-ES" sz="3200" dirty="0"/>
                  <a:t>Es crucial equilibrar </a:t>
                </a:r>
                <a:r>
                  <a:rPr lang="es-ES" sz="3200" dirty="0" err="1"/>
                  <a:t>Wq</a:t>
                </a:r>
                <a:r>
                  <a:rPr lang="es-ES" sz="3200" dirty="0"/>
                  <a:t> y </a:t>
                </a:r>
                <a:r>
                  <a:rPr lang="es-ES" sz="3200" dirty="0" err="1"/>
                  <a:t>Ws</a:t>
                </a:r>
                <a:r>
                  <a:rPr lang="es-ES" sz="3200" dirty="0"/>
                  <a:t> para optimizar W.</a:t>
                </a:r>
              </a:p>
            </p:txBody>
          </p:sp>
        </mc:Choice>
        <mc:Fallback xmlns="">
          <p:sp>
            <p:nvSpPr>
              <p:cNvPr id="5" name="Subtitle 4">
                <a:extLst>
                  <a:ext uri="{FF2B5EF4-FFF2-40B4-BE49-F238E27FC236}">
                    <a16:creationId xmlns:a16="http://schemas.microsoft.com/office/drawing/2014/main" id="{4985D54E-9643-BC6E-6794-144B00EBEE9C}"/>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161" t="-11421" b="-13147"/>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69BF2B19-691E-5AE9-E274-16402E948603}"/>
              </a:ext>
            </a:extLst>
          </p:cNvPr>
          <p:cNvSpPr>
            <a:spLocks noGrp="1"/>
          </p:cNvSpPr>
          <p:nvPr>
            <p:ph type="sldNum" sz="quarter" idx="4"/>
          </p:nvPr>
        </p:nvSpPr>
        <p:spPr/>
        <p:txBody>
          <a:bodyPr/>
          <a:lstStyle/>
          <a:p>
            <a:fld id="{C3C68E28-6A0B-4E0D-A95D-AA2B793B8668}" type="slidenum">
              <a:rPr lang="es-ES" smtClean="0"/>
              <a:t>19</a:t>
            </a:fld>
            <a:endParaRPr lang="es-ES"/>
          </a:p>
        </p:txBody>
      </p:sp>
    </p:spTree>
    <p:extLst>
      <p:ext uri="{BB962C8B-B14F-4D97-AF65-F5344CB8AC3E}">
        <p14:creationId xmlns:p14="http://schemas.microsoft.com/office/powerpoint/2010/main" val="1567675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Índice</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r>
              <a:rPr lang="es-ES" dirty="0"/>
              <a:t>Introducción</a:t>
            </a:r>
          </a:p>
          <a:p>
            <a:r>
              <a:rPr lang="es-ES" dirty="0"/>
              <a:t>Sistemas de colas</a:t>
            </a:r>
          </a:p>
          <a:p>
            <a:r>
              <a:rPr lang="es-ES" dirty="0"/>
              <a:t>Medidas de eficiencia</a:t>
            </a:r>
          </a:p>
          <a:p>
            <a:r>
              <a:rPr lang="es-ES" dirty="0"/>
              <a:t>Modelos </a:t>
            </a:r>
            <a:r>
              <a:rPr lang="es-ES" dirty="0" err="1"/>
              <a:t>Poissonianos</a:t>
            </a:r>
            <a:endParaRPr lang="es-ES" dirty="0"/>
          </a:p>
          <a:p>
            <a:r>
              <a:rPr lang="es-ES" dirty="0"/>
              <a:t>Redes de colas</a:t>
            </a:r>
          </a:p>
          <a:p>
            <a:r>
              <a:rPr lang="es-ES" dirty="0"/>
              <a:t>Sistemas apropiativos y expulsivos</a:t>
            </a:r>
          </a:p>
          <a:p>
            <a:r>
              <a:rPr lang="es-ES" dirty="0"/>
              <a:t>Bibliografía</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2</a:t>
            </a:fld>
            <a:endParaRPr lang="es-ES"/>
          </a:p>
        </p:txBody>
      </p:sp>
    </p:spTree>
    <p:extLst>
      <p:ext uri="{BB962C8B-B14F-4D97-AF65-F5344CB8AC3E}">
        <p14:creationId xmlns:p14="http://schemas.microsoft.com/office/powerpoint/2010/main" val="415841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6D935-C660-8DAF-4493-F98767403D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F3831DC-02B0-5F67-6058-878CBE5AB522}"/>
              </a:ext>
            </a:extLst>
          </p:cNvPr>
          <p:cNvSpPr>
            <a:spLocks noGrp="1"/>
          </p:cNvSpPr>
          <p:nvPr>
            <p:ph type="title"/>
          </p:nvPr>
        </p:nvSpPr>
        <p:spPr>
          <a:xfrm>
            <a:off x="222287" y="352980"/>
            <a:ext cx="11747425" cy="666360"/>
          </a:xfrm>
        </p:spPr>
        <p:txBody>
          <a:bodyPr/>
          <a:lstStyle/>
          <a:p>
            <a:r>
              <a:rPr lang="es-ES" b="1" dirty="0"/>
              <a:t>Medidas de eficiencia</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4FF78DBF-A0BF-1D8F-3C33-16A61639A53A}"/>
                  </a:ext>
                </a:extLst>
              </p:cNvPr>
              <p:cNvSpPr>
                <a:spLocks noGrp="1"/>
              </p:cNvSpPr>
              <p:nvPr>
                <p:ph type="subTitle" idx="10"/>
              </p:nvPr>
            </p:nvSpPr>
            <p:spPr>
              <a:xfrm>
                <a:off x="314280" y="1609992"/>
                <a:ext cx="11563776" cy="4589280"/>
              </a:xfrm>
            </p:spPr>
            <p:txBody>
              <a:bodyPr/>
              <a:lstStyle/>
              <a:p>
                <a:pPr marL="0" indent="0">
                  <a:buNone/>
                </a:pPr>
                <a:r>
                  <a:rPr lang="es-ES" sz="3200" b="1" dirty="0"/>
                  <a:t>Número promedio de clientes en el sistema (L)</a:t>
                </a:r>
              </a:p>
              <a:p>
                <a:pPr>
                  <a:buFont typeface="Arial" panose="020B0604020202020204" pitchFamily="34" charset="0"/>
                  <a:buChar char="•"/>
                </a:pPr>
                <a:r>
                  <a:rPr lang="es-ES" sz="3200" dirty="0"/>
                  <a:t>El número promedio de clientes en el sistema (L) es el número promedio de clientes presentes en el sistema, incluyendo tanto los que están en cola como los que están siendo atendidos.</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𝐿</m:t>
                      </m:r>
                      <m:r>
                        <a:rPr lang="es-ES" sz="3200" b="0" i="1" smtClean="0">
                          <a:latin typeface="Cambria Math" panose="02040503050406030204" pitchFamily="18" charset="0"/>
                        </a:rPr>
                        <m:t>=</m:t>
                      </m:r>
                      <m:r>
                        <a:rPr lang="es-ES" sz="3200" b="0" i="1" smtClean="0">
                          <a:latin typeface="Cambria Math" panose="02040503050406030204" pitchFamily="18" charset="0"/>
                        </a:rPr>
                        <m:t>𝐿𝑞</m:t>
                      </m:r>
                      <m:r>
                        <a:rPr lang="es-ES" sz="3200" b="0" i="1" smtClean="0">
                          <a:latin typeface="Cambria Math" panose="02040503050406030204" pitchFamily="18" charset="0"/>
                        </a:rPr>
                        <m:t>+</m:t>
                      </m:r>
                      <m:r>
                        <m:rPr>
                          <m:nor/>
                        </m:rPr>
                        <a:rPr lang="es-ES" sz="3200" dirty="0"/>
                        <m:t>𝜌</m:t>
                      </m:r>
                      <m:r>
                        <a:rPr lang="es-ES" sz="3200" i="1">
                          <a:latin typeface="Cambria Math" panose="02040503050406030204" pitchFamily="18" charset="0"/>
                        </a:rPr>
                        <m:t>𝐿</m:t>
                      </m:r>
                    </m:oMath>
                  </m:oMathPara>
                </a14:m>
                <a:endParaRPr lang="es-ES" sz="3200" dirty="0"/>
              </a:p>
              <a:p>
                <a:pPr marL="0" indent="0">
                  <a:buNone/>
                </a:pPr>
                <a:r>
                  <a:rPr lang="es-ES" sz="3200" dirty="0"/>
                  <a:t>Donde 𝜌 es la utilización del servidor.</a:t>
                </a:r>
              </a:p>
              <a:p>
                <a:pPr>
                  <a:buFont typeface="Arial" panose="020B0604020202020204" pitchFamily="34" charset="0"/>
                  <a:buChar char="•"/>
                </a:pPr>
                <a:r>
                  <a:rPr lang="es-ES" sz="3200" dirty="0"/>
                  <a:t>L indica el nivel general de actividad en el sistema.</a:t>
                </a:r>
              </a:p>
              <a:p>
                <a:pPr>
                  <a:buFont typeface="Arial" panose="020B0604020202020204" pitchFamily="34" charset="0"/>
                  <a:buChar char="•"/>
                </a:pPr>
                <a:r>
                  <a:rPr lang="es-ES" sz="3200" dirty="0"/>
                  <a:t>Un L alto puede señalar saturación y potenciales demoras.</a:t>
                </a:r>
              </a:p>
              <a:p>
                <a:pPr>
                  <a:buFont typeface="Arial" panose="020B0604020202020204" pitchFamily="34" charset="0"/>
                  <a:buChar char="•"/>
                </a:pPr>
                <a:r>
                  <a:rPr lang="es-ES" sz="3200" dirty="0"/>
                  <a:t>Ayuda en la planificación de recursos y espacio físico necesario.</a:t>
                </a:r>
              </a:p>
            </p:txBody>
          </p:sp>
        </mc:Choice>
        <mc:Fallback xmlns="">
          <p:sp>
            <p:nvSpPr>
              <p:cNvPr id="5" name="Subtitle 4">
                <a:extLst>
                  <a:ext uri="{FF2B5EF4-FFF2-40B4-BE49-F238E27FC236}">
                    <a16:creationId xmlns:a16="http://schemas.microsoft.com/office/drawing/2014/main" id="{4FF78DBF-A0BF-1D8F-3C33-16A61639A53A}"/>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161" t="-3718" b="-5445"/>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0949A10F-7E1B-F37F-345D-C3F59B25144C}"/>
              </a:ext>
            </a:extLst>
          </p:cNvPr>
          <p:cNvSpPr>
            <a:spLocks noGrp="1"/>
          </p:cNvSpPr>
          <p:nvPr>
            <p:ph type="sldNum" sz="quarter" idx="4"/>
          </p:nvPr>
        </p:nvSpPr>
        <p:spPr/>
        <p:txBody>
          <a:bodyPr/>
          <a:lstStyle/>
          <a:p>
            <a:fld id="{C3C68E28-6A0B-4E0D-A95D-AA2B793B8668}" type="slidenum">
              <a:rPr lang="es-ES" smtClean="0"/>
              <a:t>20</a:t>
            </a:fld>
            <a:endParaRPr lang="es-ES"/>
          </a:p>
        </p:txBody>
      </p:sp>
    </p:spTree>
    <p:extLst>
      <p:ext uri="{BB962C8B-B14F-4D97-AF65-F5344CB8AC3E}">
        <p14:creationId xmlns:p14="http://schemas.microsoft.com/office/powerpoint/2010/main" val="341586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FC7CE-C821-BEB4-00A5-CA4598A7A4F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8F381BC-939C-DA74-E6CF-92DFFFB1EBFC}"/>
              </a:ext>
            </a:extLst>
          </p:cNvPr>
          <p:cNvSpPr>
            <a:spLocks noGrp="1"/>
          </p:cNvSpPr>
          <p:nvPr>
            <p:ph type="title"/>
          </p:nvPr>
        </p:nvSpPr>
        <p:spPr>
          <a:xfrm>
            <a:off x="222287" y="352980"/>
            <a:ext cx="11747425" cy="666360"/>
          </a:xfrm>
        </p:spPr>
        <p:txBody>
          <a:bodyPr/>
          <a:lstStyle/>
          <a:p>
            <a:r>
              <a:rPr lang="es-ES" b="1" dirty="0"/>
              <a:t>Medidas de eficiencia</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2967CD36-835E-90B5-AAE7-0F2F0F1A85C0}"/>
                  </a:ext>
                </a:extLst>
              </p:cNvPr>
              <p:cNvSpPr>
                <a:spLocks noGrp="1"/>
              </p:cNvSpPr>
              <p:nvPr>
                <p:ph type="subTitle" idx="10"/>
              </p:nvPr>
            </p:nvSpPr>
            <p:spPr>
              <a:xfrm>
                <a:off x="314280" y="1609992"/>
                <a:ext cx="11563776" cy="4589280"/>
              </a:xfrm>
            </p:spPr>
            <p:txBody>
              <a:bodyPr/>
              <a:lstStyle/>
              <a:p>
                <a:pPr marL="0" indent="0">
                  <a:buNone/>
                </a:pPr>
                <a:r>
                  <a:rPr lang="es-ES" sz="3200" b="1" dirty="0"/>
                  <a:t>Utilización del servidor (𝜌)</a:t>
                </a:r>
              </a:p>
              <a:p>
                <a:pPr>
                  <a:buFont typeface="Arial" panose="020B0604020202020204" pitchFamily="34" charset="0"/>
                  <a:buChar char="•"/>
                </a:pPr>
                <a:r>
                  <a:rPr lang="es-ES" sz="3200" dirty="0"/>
                  <a:t>La utilización del servidor (ρ) es la proporción del tiempo que el servidor está ocupado atendiendo clientes. Se calcula como:</a:t>
                </a:r>
              </a:p>
              <a:p>
                <a:pPr marL="0" indent="0">
                  <a:buNone/>
                </a:pPr>
                <a14:m>
                  <m:oMathPara xmlns:m="http://schemas.openxmlformats.org/officeDocument/2006/math">
                    <m:oMathParaPr>
                      <m:jc m:val="centerGroup"/>
                    </m:oMathParaPr>
                    <m:oMath xmlns:m="http://schemas.openxmlformats.org/officeDocument/2006/math">
                      <m:r>
                        <m:rPr>
                          <m:nor/>
                        </m:rPr>
                        <a:rPr lang="es-ES" sz="3200" dirty="0"/>
                        <m:t>𝜌</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m:rPr>
                              <m:nor/>
                            </m:rPr>
                            <a:rPr lang="es-ES" sz="3200" dirty="0"/>
                            <m:t>𝜆</m:t>
                          </m:r>
                        </m:num>
                        <m:den>
                          <m:r>
                            <m:rPr>
                              <m:nor/>
                            </m:rPr>
                            <a:rPr lang="es-ES" sz="3200" dirty="0"/>
                            <m:t>𝜇</m:t>
                          </m:r>
                        </m:den>
                      </m:f>
                    </m:oMath>
                  </m:oMathPara>
                </a14:m>
                <a:endParaRPr lang="es-ES" sz="3200" dirty="0"/>
              </a:p>
              <a:p>
                <a:pPr marL="0" indent="0">
                  <a:buNone/>
                </a:pPr>
                <a:r>
                  <a:rPr lang="es-ES" sz="3200" dirty="0"/>
                  <a:t>Donde:</a:t>
                </a:r>
              </a:p>
              <a:p>
                <a:pPr lvl="1"/>
                <a:r>
                  <a:rPr lang="es-ES" sz="2000" dirty="0"/>
                  <a:t>𝜆 es la tasa promedio de llegadas.</a:t>
                </a:r>
              </a:p>
              <a:p>
                <a:pPr lvl="1"/>
                <a:r>
                  <a:rPr lang="es-ES" sz="2000" dirty="0"/>
                  <a:t>𝜇 es la tasa promedio de servicio.</a:t>
                </a:r>
              </a:p>
              <a:p>
                <a:r>
                  <a:rPr lang="es-ES" sz="3200" dirty="0"/>
                  <a:t>ρ refleja la eficiencia en el uso del recurso de servicio.</a:t>
                </a:r>
              </a:p>
              <a:p>
                <a:r>
                  <a:rPr lang="es-ES" sz="3200" dirty="0"/>
                  <a:t>Un ρ cercano a 1 indica que el servidor está casi siempre ocupado.</a:t>
                </a:r>
              </a:p>
              <a:p>
                <a:r>
                  <a:rPr lang="es-ES" sz="3200" dirty="0"/>
                  <a:t>Un ρ muy bajo puede implicar subutilización y costes innecesarios</a:t>
                </a:r>
              </a:p>
            </p:txBody>
          </p:sp>
        </mc:Choice>
        <mc:Fallback xmlns="">
          <p:sp>
            <p:nvSpPr>
              <p:cNvPr id="5" name="Subtitle 4">
                <a:extLst>
                  <a:ext uri="{FF2B5EF4-FFF2-40B4-BE49-F238E27FC236}">
                    <a16:creationId xmlns:a16="http://schemas.microsoft.com/office/drawing/2014/main" id="{2967CD36-835E-90B5-AAE7-0F2F0F1A85C0}"/>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161" t="-11554" b="-13015"/>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04505E20-7513-602F-D0E7-A07D354B789F}"/>
              </a:ext>
            </a:extLst>
          </p:cNvPr>
          <p:cNvSpPr>
            <a:spLocks noGrp="1"/>
          </p:cNvSpPr>
          <p:nvPr>
            <p:ph type="sldNum" sz="quarter" idx="4"/>
          </p:nvPr>
        </p:nvSpPr>
        <p:spPr/>
        <p:txBody>
          <a:bodyPr/>
          <a:lstStyle/>
          <a:p>
            <a:fld id="{C3C68E28-6A0B-4E0D-A95D-AA2B793B8668}" type="slidenum">
              <a:rPr lang="es-ES" smtClean="0"/>
              <a:t>21</a:t>
            </a:fld>
            <a:endParaRPr lang="es-ES"/>
          </a:p>
        </p:txBody>
      </p:sp>
    </p:spTree>
    <p:extLst>
      <p:ext uri="{BB962C8B-B14F-4D97-AF65-F5344CB8AC3E}">
        <p14:creationId xmlns:p14="http://schemas.microsoft.com/office/powerpoint/2010/main" val="2006203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72AEA-3AD3-9709-3E20-3E17C01D4FD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A9A8E0B-032A-956F-EC08-1DD3099BB7AD}"/>
              </a:ext>
            </a:extLst>
          </p:cNvPr>
          <p:cNvPicPr>
            <a:picLocks noChangeAspect="1"/>
          </p:cNvPicPr>
          <p:nvPr/>
        </p:nvPicPr>
        <p:blipFill>
          <a:blip r:embed="rId2"/>
          <a:stretch>
            <a:fillRect/>
          </a:stretch>
        </p:blipFill>
        <p:spPr>
          <a:xfrm>
            <a:off x="1764519" y="1765007"/>
            <a:ext cx="8233439" cy="5024917"/>
          </a:xfrm>
          <a:prstGeom prst="rect">
            <a:avLst/>
          </a:prstGeom>
        </p:spPr>
      </p:pic>
      <p:sp>
        <p:nvSpPr>
          <p:cNvPr id="4" name="Title 3">
            <a:extLst>
              <a:ext uri="{FF2B5EF4-FFF2-40B4-BE49-F238E27FC236}">
                <a16:creationId xmlns:a16="http://schemas.microsoft.com/office/drawing/2014/main" id="{C94001D8-4BF6-19FF-00A3-7B4C385CED34}"/>
              </a:ext>
            </a:extLst>
          </p:cNvPr>
          <p:cNvSpPr>
            <a:spLocks noGrp="1"/>
          </p:cNvSpPr>
          <p:nvPr>
            <p:ph type="title"/>
          </p:nvPr>
        </p:nvSpPr>
        <p:spPr>
          <a:xfrm>
            <a:off x="222287" y="352980"/>
            <a:ext cx="11747425" cy="666360"/>
          </a:xfrm>
        </p:spPr>
        <p:txBody>
          <a:bodyPr/>
          <a:lstStyle/>
          <a:p>
            <a:r>
              <a:rPr lang="es-ES" b="1" dirty="0"/>
              <a:t>Modelos</a:t>
            </a:r>
          </a:p>
        </p:txBody>
      </p:sp>
      <p:sp>
        <p:nvSpPr>
          <p:cNvPr id="5" name="Subtitle 4">
            <a:extLst>
              <a:ext uri="{FF2B5EF4-FFF2-40B4-BE49-F238E27FC236}">
                <a16:creationId xmlns:a16="http://schemas.microsoft.com/office/drawing/2014/main" id="{FE6D117F-B51D-BB2B-7E0C-1A8F5E07F2BE}"/>
              </a:ext>
            </a:extLst>
          </p:cNvPr>
          <p:cNvSpPr>
            <a:spLocks noGrp="1"/>
          </p:cNvSpPr>
          <p:nvPr>
            <p:ph type="subTitle" idx="10"/>
          </p:nvPr>
        </p:nvSpPr>
        <p:spPr>
          <a:xfrm>
            <a:off x="314111" y="1655712"/>
            <a:ext cx="11563776" cy="4589280"/>
          </a:xfrm>
        </p:spPr>
        <p:txBody>
          <a:bodyPr/>
          <a:lstStyle/>
          <a:p>
            <a:pPr>
              <a:buFont typeface="Arial" panose="020B0604020202020204" pitchFamily="34" charset="0"/>
              <a:buChar char="•"/>
            </a:pPr>
            <a:r>
              <a:rPr lang="es-ES" sz="3200" dirty="0"/>
              <a:t>Las medidas de eficiencia se calculan utilizando modelos matemáticos que representan el comportamiento del sistema de colas. </a:t>
            </a:r>
          </a:p>
          <a:p>
            <a:pPr>
              <a:buFont typeface="Arial" panose="020B0604020202020204" pitchFamily="34" charset="0"/>
              <a:buChar char="•"/>
            </a:pPr>
            <a:endParaRPr lang="es-ES" sz="3200" dirty="0"/>
          </a:p>
          <a:p>
            <a:pPr>
              <a:buFont typeface="Arial" panose="020B0604020202020204" pitchFamily="34" charset="0"/>
              <a:buChar char="•"/>
            </a:pPr>
            <a:endParaRPr lang="es-ES" sz="3200" dirty="0"/>
          </a:p>
          <a:p>
            <a:pPr>
              <a:buFont typeface="Arial" panose="020B0604020202020204" pitchFamily="34" charset="0"/>
              <a:buChar char="•"/>
            </a:pPr>
            <a:endParaRPr lang="es-ES" sz="3200" dirty="0"/>
          </a:p>
          <a:p>
            <a:pPr>
              <a:buFont typeface="Arial" panose="020B0604020202020204" pitchFamily="34" charset="0"/>
              <a:buChar char="•"/>
            </a:pPr>
            <a:endParaRPr lang="es-ES" sz="3200" dirty="0"/>
          </a:p>
          <a:p>
            <a:pPr>
              <a:buFont typeface="Arial" panose="020B0604020202020204" pitchFamily="34" charset="0"/>
              <a:buChar char="•"/>
            </a:pPr>
            <a:endParaRPr lang="es-ES" sz="3200" dirty="0"/>
          </a:p>
          <a:p>
            <a:pPr>
              <a:buFont typeface="Arial" panose="020B0604020202020204" pitchFamily="34" charset="0"/>
              <a:buChar char="•"/>
            </a:pPr>
            <a:endParaRPr lang="es-ES" sz="3200" dirty="0"/>
          </a:p>
          <a:p>
            <a:pPr>
              <a:buFont typeface="Arial" panose="020B0604020202020204" pitchFamily="34" charset="0"/>
              <a:buChar char="•"/>
            </a:pPr>
            <a:endParaRPr lang="es-ES" sz="3200" dirty="0"/>
          </a:p>
          <a:p>
            <a:pPr>
              <a:buFont typeface="Arial" panose="020B0604020202020204" pitchFamily="34" charset="0"/>
              <a:buChar char="•"/>
            </a:pPr>
            <a:endParaRPr lang="es-ES" sz="3200" dirty="0"/>
          </a:p>
        </p:txBody>
      </p:sp>
      <p:sp>
        <p:nvSpPr>
          <p:cNvPr id="2" name="Slide Number Placeholder 1">
            <a:extLst>
              <a:ext uri="{FF2B5EF4-FFF2-40B4-BE49-F238E27FC236}">
                <a16:creationId xmlns:a16="http://schemas.microsoft.com/office/drawing/2014/main" id="{DF4CCFF8-3B5F-A48B-983C-CE2D2B639595}"/>
              </a:ext>
            </a:extLst>
          </p:cNvPr>
          <p:cNvSpPr>
            <a:spLocks noGrp="1"/>
          </p:cNvSpPr>
          <p:nvPr>
            <p:ph type="sldNum" sz="quarter" idx="4"/>
          </p:nvPr>
        </p:nvSpPr>
        <p:spPr/>
        <p:txBody>
          <a:bodyPr/>
          <a:lstStyle/>
          <a:p>
            <a:fld id="{C3C68E28-6A0B-4E0D-A95D-AA2B793B8668}" type="slidenum">
              <a:rPr lang="es-ES" smtClean="0"/>
              <a:t>22</a:t>
            </a:fld>
            <a:endParaRPr lang="es-ES"/>
          </a:p>
        </p:txBody>
      </p:sp>
    </p:spTree>
    <p:extLst>
      <p:ext uri="{BB962C8B-B14F-4D97-AF65-F5344CB8AC3E}">
        <p14:creationId xmlns:p14="http://schemas.microsoft.com/office/powerpoint/2010/main" val="127305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281ED-330D-E259-EBF2-9AD42275AE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3509F7-61EC-641B-B58F-A5BD0421BDFE}"/>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09246CE1-32A1-5928-94CB-A93B67F2B6D7}"/>
                  </a:ext>
                </a:extLst>
              </p:cNvPr>
              <p:cNvSpPr>
                <a:spLocks noGrp="1"/>
              </p:cNvSpPr>
              <p:nvPr>
                <p:ph type="subTitle" idx="10"/>
              </p:nvPr>
            </p:nvSpPr>
            <p:spPr>
              <a:xfrm>
                <a:off x="314280" y="1609992"/>
                <a:ext cx="11563776" cy="4589280"/>
              </a:xfrm>
            </p:spPr>
            <p:txBody>
              <a:bodyPr/>
              <a:lstStyle/>
              <a:p>
                <a:pPr marL="0" indent="0">
                  <a:buNone/>
                </a:pPr>
                <a:r>
                  <a:rPr lang="es-ES" b="1" dirty="0"/>
                  <a:t>Modelo M/M/1</a:t>
                </a:r>
              </a:p>
              <a:p>
                <a:pPr>
                  <a:buFont typeface="Arial" panose="020B0604020202020204" pitchFamily="34" charset="0"/>
                  <a:buChar char="•"/>
                </a:pPr>
                <a:r>
                  <a:rPr lang="es-ES" sz="3200" dirty="0"/>
                  <a:t>Llegadas: Proceso de Poisson con tasa 𝜆</a:t>
                </a:r>
              </a:p>
              <a:p>
                <a:pPr>
                  <a:buFont typeface="Arial" panose="020B0604020202020204" pitchFamily="34" charset="0"/>
                  <a:buChar char="•"/>
                </a:pPr>
                <a:r>
                  <a:rPr lang="es-ES" sz="3200" dirty="0"/>
                  <a:t>Tiempos de servicio: Distribución exponencial con tasa 𝜇</a:t>
                </a:r>
              </a:p>
              <a:p>
                <a:pPr>
                  <a:buFont typeface="Arial" panose="020B0604020202020204" pitchFamily="34" charset="0"/>
                  <a:buChar char="•"/>
                </a:pPr>
                <a:r>
                  <a:rPr lang="es-ES" sz="3200" dirty="0"/>
                  <a:t>Un solo servidor.</a:t>
                </a:r>
              </a:p>
              <a:p>
                <a:pPr>
                  <a:buFont typeface="Arial" panose="020B0604020202020204" pitchFamily="34" charset="0"/>
                  <a:buChar char="•"/>
                </a:pPr>
                <a:r>
                  <a:rPr lang="es-ES" sz="3200" dirty="0"/>
                  <a:t>Capacidad infinita y población fuente infinita.</a:t>
                </a:r>
              </a:p>
              <a:p>
                <a:r>
                  <a:rPr lang="es-ES" sz="3200" dirty="0"/>
                  <a:t>Disciplina FIFO.</a:t>
                </a:r>
              </a:p>
              <a:p>
                <a:r>
                  <a:rPr lang="es-ES" sz="3200" dirty="0"/>
                  <a:t>Para que el sistema sea estable, la tasa de llegada debe ser menor que la tasa de servicio (condición de estabilidad):</a:t>
                </a:r>
              </a:p>
              <a:p>
                <a:pPr marL="0" indent="0">
                  <a:buNone/>
                </a:pPr>
                <a14:m>
                  <m:oMathPara xmlns:m="http://schemas.openxmlformats.org/officeDocument/2006/math">
                    <m:oMathParaPr>
                      <m:jc m:val="centerGroup"/>
                    </m:oMathParaPr>
                    <m:oMath xmlns:m="http://schemas.openxmlformats.org/officeDocument/2006/math">
                      <m:r>
                        <m:rPr>
                          <m:nor/>
                        </m:rPr>
                        <a:rPr lang="es-ES" sz="3200" dirty="0" smtClean="0"/>
                        <m:t>𝜌</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m:rPr>
                              <m:nor/>
                            </m:rPr>
                            <a:rPr lang="es-ES" sz="3200" dirty="0"/>
                            <m:t>𝜆</m:t>
                          </m:r>
                        </m:num>
                        <m:den>
                          <m:r>
                            <m:rPr>
                              <m:nor/>
                            </m:rPr>
                            <a:rPr lang="es-ES" sz="3200" dirty="0"/>
                            <m:t>𝜇</m:t>
                          </m:r>
                        </m:den>
                      </m:f>
                      <m:r>
                        <a:rPr lang="es-ES" sz="3200" i="1" dirty="0" smtClean="0">
                          <a:latin typeface="Cambria Math" panose="02040503050406030204" pitchFamily="18" charset="0"/>
                          <a:ea typeface="Cambria Math" panose="02040503050406030204" pitchFamily="18" charset="0"/>
                        </a:rPr>
                        <m:t>&lt;</m:t>
                      </m:r>
                      <m:r>
                        <a:rPr lang="es-ES" sz="3200" b="0" i="1" dirty="0" smtClean="0">
                          <a:latin typeface="Cambria Math" panose="02040503050406030204" pitchFamily="18" charset="0"/>
                          <a:ea typeface="Cambria Math" panose="02040503050406030204" pitchFamily="18" charset="0"/>
                        </a:rPr>
                        <m:t>1</m:t>
                      </m:r>
                    </m:oMath>
                  </m:oMathPara>
                </a14:m>
                <a:endParaRPr lang="es-ES" sz="3200" dirty="0"/>
              </a:p>
            </p:txBody>
          </p:sp>
        </mc:Choice>
        <mc:Fallback xmlns="">
          <p:sp>
            <p:nvSpPr>
              <p:cNvPr id="5" name="Subtitle 4">
                <a:extLst>
                  <a:ext uri="{FF2B5EF4-FFF2-40B4-BE49-F238E27FC236}">
                    <a16:creationId xmlns:a16="http://schemas.microsoft.com/office/drawing/2014/main" id="{09246CE1-32A1-5928-94CB-A93B67F2B6D7}"/>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1155" b="-7570"/>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4FFC4095-D9DF-5790-276A-566DB8CDFE74}"/>
              </a:ext>
            </a:extLst>
          </p:cNvPr>
          <p:cNvSpPr>
            <a:spLocks noGrp="1"/>
          </p:cNvSpPr>
          <p:nvPr>
            <p:ph type="sldNum" sz="quarter" idx="4"/>
          </p:nvPr>
        </p:nvSpPr>
        <p:spPr/>
        <p:txBody>
          <a:bodyPr/>
          <a:lstStyle/>
          <a:p>
            <a:fld id="{C3C68E28-6A0B-4E0D-A95D-AA2B793B8668}" type="slidenum">
              <a:rPr lang="es-ES" smtClean="0"/>
              <a:t>23</a:t>
            </a:fld>
            <a:endParaRPr lang="es-ES"/>
          </a:p>
        </p:txBody>
      </p:sp>
    </p:spTree>
    <p:extLst>
      <p:ext uri="{BB962C8B-B14F-4D97-AF65-F5344CB8AC3E}">
        <p14:creationId xmlns:p14="http://schemas.microsoft.com/office/powerpoint/2010/main" val="540950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B4ABE-287D-FD0C-C905-195AC2CA71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4DE501-245A-1C98-9676-43D270787A21}"/>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609C8A12-6992-4CD6-5A7D-9A8F9DDA3312}"/>
                  </a:ext>
                </a:extLst>
              </p:cNvPr>
              <p:cNvSpPr>
                <a:spLocks noGrp="1"/>
              </p:cNvSpPr>
              <p:nvPr>
                <p:ph type="subTitle" idx="10"/>
              </p:nvPr>
            </p:nvSpPr>
            <p:spPr>
              <a:xfrm>
                <a:off x="314280" y="1609992"/>
                <a:ext cx="11563776" cy="4589280"/>
              </a:xfrm>
            </p:spPr>
            <p:txBody>
              <a:bodyPr/>
              <a:lstStyle/>
              <a:p>
                <a:pPr marL="0" indent="0">
                  <a:buNone/>
                </a:pPr>
                <a:r>
                  <a:rPr lang="es-ES" b="1" dirty="0"/>
                  <a:t>Modelo M/M/1</a:t>
                </a:r>
              </a:p>
              <a:p>
                <a:r>
                  <a:rPr lang="es-ES" sz="3200" dirty="0"/>
                  <a:t>Utilización del servidor (</a:t>
                </a:r>
                <a14:m>
                  <m:oMath xmlns:m="http://schemas.openxmlformats.org/officeDocument/2006/math">
                    <m:r>
                      <m:rPr>
                        <m:nor/>
                      </m:rPr>
                      <a:rPr lang="es-ES" sz="3200" dirty="0" smtClean="0"/>
                      <m:t>𝜌</m:t>
                    </m:r>
                  </m:oMath>
                </a14:m>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dirty="0" smtClean="0"/>
                        <m:t>𝜌</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m:rPr>
                              <m:nor/>
                            </m:rPr>
                            <a:rPr lang="es-ES" sz="3200" dirty="0"/>
                            <m:t>𝜆</m:t>
                          </m:r>
                        </m:num>
                        <m:den>
                          <m:r>
                            <m:rPr>
                              <m:nor/>
                            </m:rPr>
                            <a:rPr lang="es-ES" sz="3200" dirty="0"/>
                            <m:t>𝜇</m:t>
                          </m:r>
                        </m:den>
                      </m:f>
                    </m:oMath>
                  </m:oMathPara>
                </a14:m>
                <a:endParaRPr lang="es-ES" sz="3200" dirty="0"/>
              </a:p>
              <a:p>
                <a:r>
                  <a:rPr lang="es-ES" sz="3200" dirty="0"/>
                  <a:t>Número promedio de clientes en cola (</a:t>
                </a:r>
                <a:r>
                  <a:rPr lang="es-ES" sz="3200" dirty="0" err="1"/>
                  <a:t>Lq</a:t>
                </a:r>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Lq</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m:rPr>
                              <m:nor/>
                            </m:rPr>
                            <a:rPr lang="es-ES" sz="3200" dirty="0"/>
                            <m:t>𝜌</m:t>
                          </m:r>
                          <m:r>
                            <m:rPr>
                              <m:nor/>
                            </m:rPr>
                            <a:rPr lang="es-ES" sz="3200" b="0" i="0" baseline="30000" dirty="0" smtClean="0"/>
                            <m:t>2</m:t>
                          </m:r>
                        </m:num>
                        <m:den>
                          <m:r>
                            <m:rPr>
                              <m:nor/>
                            </m:rPr>
                            <a:rPr lang="es-ES" sz="3200" b="0" i="0" dirty="0" smtClean="0">
                              <a:latin typeface="Cambria Math" panose="02040503050406030204" pitchFamily="18" charset="0"/>
                            </a:rPr>
                            <m:t>1−</m:t>
                          </m:r>
                          <m:r>
                            <m:rPr>
                              <m:nor/>
                            </m:rPr>
                            <a:rPr lang="es-ES" sz="3200" dirty="0"/>
                            <m:t>𝜌</m:t>
                          </m:r>
                        </m:den>
                      </m:f>
                    </m:oMath>
                  </m:oMathPara>
                </a14:m>
                <a:endParaRPr lang="es-ES" sz="3200" dirty="0"/>
              </a:p>
              <a:p>
                <a:r>
                  <a:rPr lang="es-ES" sz="3200" dirty="0"/>
                  <a:t>Número promedio de clientes en el sistema (L):</a:t>
                </a:r>
              </a:p>
              <a:p>
                <a:pPr marL="0" indent="0">
                  <a:buNone/>
                </a:pPr>
                <a14:m>
                  <m:oMathPara xmlns:m="http://schemas.openxmlformats.org/officeDocument/2006/math">
                    <m:oMathParaPr>
                      <m:jc m:val="centerGroup"/>
                    </m:oMathParaPr>
                    <m:oMath xmlns:m="http://schemas.openxmlformats.org/officeDocument/2006/math">
                      <m:r>
                        <m:rPr>
                          <m:nor/>
                        </m:rPr>
                        <a:rPr lang="es-ES" sz="3200" i="1" dirty="0">
                          <a:latin typeface="Cambria Math" panose="02040503050406030204" pitchFamily="18" charset="0"/>
                          <a:ea typeface="Cambria Math" panose="02040503050406030204" pitchFamily="18" charset="0"/>
                        </a:rPr>
                        <m:t>L</m:t>
                      </m:r>
                      <m:r>
                        <a:rPr lang="es-ES" sz="3200" i="1">
                          <a:latin typeface="Cambria Math" panose="02040503050406030204" pitchFamily="18" charset="0"/>
                        </a:rPr>
                        <m:t>=</m:t>
                      </m:r>
                      <m:f>
                        <m:fPr>
                          <m:ctrlPr>
                            <a:rPr lang="es-ES" sz="3200" i="1">
                              <a:latin typeface="Cambria Math" panose="02040503050406030204" pitchFamily="18" charset="0"/>
                            </a:rPr>
                          </m:ctrlPr>
                        </m:fPr>
                        <m:num>
                          <m:r>
                            <m:rPr>
                              <m:nor/>
                            </m:rPr>
                            <a:rPr lang="es-ES" sz="3200" dirty="0"/>
                            <m:t>𝜌</m:t>
                          </m:r>
                        </m:num>
                        <m:den>
                          <m:r>
                            <m:rPr>
                              <m:nor/>
                            </m:rPr>
                            <a:rPr lang="es-ES" sz="3200" dirty="0">
                              <a:latin typeface="Cambria Math" panose="02040503050406030204" pitchFamily="18" charset="0"/>
                            </a:rPr>
                            <m:t>1−</m:t>
                          </m:r>
                          <m:r>
                            <m:rPr>
                              <m:nor/>
                            </m:rPr>
                            <a:rPr lang="es-ES" sz="3200" dirty="0"/>
                            <m:t>𝜌</m:t>
                          </m:r>
                        </m:den>
                      </m:f>
                    </m:oMath>
                  </m:oMathPara>
                </a14:m>
                <a:endParaRPr lang="es-ES" sz="3200" dirty="0"/>
              </a:p>
              <a:p>
                <a:pPr marL="0" indent="0">
                  <a:buNone/>
                </a:pPr>
                <a:endParaRPr lang="es-ES" sz="3200" dirty="0"/>
              </a:p>
            </p:txBody>
          </p:sp>
        </mc:Choice>
        <mc:Fallback xmlns="">
          <p:sp>
            <p:nvSpPr>
              <p:cNvPr id="5" name="Subtitle 4">
                <a:extLst>
                  <a:ext uri="{FF2B5EF4-FFF2-40B4-BE49-F238E27FC236}">
                    <a16:creationId xmlns:a16="http://schemas.microsoft.com/office/drawing/2014/main" id="{609C8A12-6992-4CD6-5A7D-9A8F9DDA3312}"/>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2085"/>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47A169AC-080A-C0F1-F0E9-081388878F41}"/>
              </a:ext>
            </a:extLst>
          </p:cNvPr>
          <p:cNvSpPr>
            <a:spLocks noGrp="1"/>
          </p:cNvSpPr>
          <p:nvPr>
            <p:ph type="sldNum" sz="quarter" idx="4"/>
          </p:nvPr>
        </p:nvSpPr>
        <p:spPr/>
        <p:txBody>
          <a:bodyPr/>
          <a:lstStyle/>
          <a:p>
            <a:fld id="{C3C68E28-6A0B-4E0D-A95D-AA2B793B8668}" type="slidenum">
              <a:rPr lang="es-ES" smtClean="0"/>
              <a:t>24</a:t>
            </a:fld>
            <a:endParaRPr lang="es-ES"/>
          </a:p>
        </p:txBody>
      </p:sp>
    </p:spTree>
    <p:extLst>
      <p:ext uri="{BB962C8B-B14F-4D97-AF65-F5344CB8AC3E}">
        <p14:creationId xmlns:p14="http://schemas.microsoft.com/office/powerpoint/2010/main" val="3715330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E3FC2-A247-F76E-34FC-463E60B164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34229A-5212-03C5-5922-B6ADF1DE5A82}"/>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4783A2A9-5B48-1C41-72D4-23013EB5CB52}"/>
                  </a:ext>
                </a:extLst>
              </p:cNvPr>
              <p:cNvSpPr>
                <a:spLocks noGrp="1"/>
              </p:cNvSpPr>
              <p:nvPr>
                <p:ph type="subTitle" idx="10"/>
              </p:nvPr>
            </p:nvSpPr>
            <p:spPr>
              <a:xfrm>
                <a:off x="314280" y="1609992"/>
                <a:ext cx="11563776" cy="4589280"/>
              </a:xfrm>
            </p:spPr>
            <p:txBody>
              <a:bodyPr/>
              <a:lstStyle/>
              <a:p>
                <a:pPr marL="0" indent="0">
                  <a:buNone/>
                </a:pPr>
                <a:r>
                  <a:rPr lang="es-ES" b="1" dirty="0"/>
                  <a:t>Modelo M/M/1</a:t>
                </a:r>
              </a:p>
              <a:p>
                <a:pPr marL="0" indent="0">
                  <a:buNone/>
                </a:pPr>
                <a:endParaRPr lang="es-ES" b="1" dirty="0"/>
              </a:p>
              <a:p>
                <a:r>
                  <a:rPr lang="es-ES" sz="3200" dirty="0"/>
                  <a:t>Tiempo promedio en cola (</a:t>
                </a:r>
                <a:r>
                  <a:rPr lang="es-ES" sz="3200" dirty="0" err="1"/>
                  <a:t>Wq</a:t>
                </a:r>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Wq</m:t>
                      </m:r>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𝑝</m:t>
                          </m:r>
                        </m:num>
                        <m:den>
                          <m:r>
                            <m:rPr>
                              <m:nor/>
                            </m:rPr>
                            <a:rPr lang="es-ES" sz="3200" dirty="0">
                              <a:latin typeface="Cambria Math" panose="02040503050406030204" pitchFamily="18" charset="0"/>
                              <a:ea typeface="Cambria Math" panose="02040503050406030204" pitchFamily="18" charset="0"/>
                            </a:rPr>
                            <m:t>𝜇</m:t>
                          </m:r>
                          <m:r>
                            <m:rPr>
                              <m:nor/>
                            </m:rPr>
                            <a:rPr lang="es-ES" sz="3200" b="0" i="0" dirty="0" smtClean="0">
                              <a:latin typeface="Cambria Math" panose="02040503050406030204" pitchFamily="18" charset="0"/>
                              <a:ea typeface="Cambria Math" panose="02040503050406030204" pitchFamily="18" charset="0"/>
                            </a:rPr>
                            <m:t>(1−</m:t>
                          </m:r>
                          <m:r>
                            <m:rPr>
                              <m:nor/>
                            </m:rPr>
                            <a:rPr lang="es-ES" sz="3200" b="0" i="0" dirty="0" smtClean="0">
                              <a:latin typeface="Cambria Math" panose="02040503050406030204" pitchFamily="18" charset="0"/>
                              <a:ea typeface="Cambria Math" panose="02040503050406030204" pitchFamily="18" charset="0"/>
                            </a:rPr>
                            <m:t>p</m:t>
                          </m:r>
                          <m:r>
                            <m:rPr>
                              <m:nor/>
                            </m:rPr>
                            <a:rPr lang="es-ES" sz="3200" b="0" i="0" dirty="0" smtClean="0">
                              <a:latin typeface="Cambria Math" panose="02040503050406030204" pitchFamily="18" charset="0"/>
                              <a:ea typeface="Cambria Math" panose="02040503050406030204" pitchFamily="18" charset="0"/>
                            </a:rPr>
                            <m:t>)</m:t>
                          </m:r>
                        </m:den>
                      </m:f>
                      <m:r>
                        <a:rPr lang="es-ES" sz="3200" b="0" i="1" dirty="0" smtClean="0">
                          <a:latin typeface="Cambria Math" panose="02040503050406030204" pitchFamily="18" charset="0"/>
                          <a:ea typeface="Cambria Math" panose="02040503050406030204" pitchFamily="18" charset="0"/>
                        </a:rPr>
                        <m:t>=</m:t>
                      </m:r>
                      <m:f>
                        <m:fPr>
                          <m:ctrlPr>
                            <a:rPr lang="es-ES" sz="3200" b="0" i="1" dirty="0" smtClean="0">
                              <a:latin typeface="Cambria Math" panose="02040503050406030204" pitchFamily="18" charset="0"/>
                              <a:ea typeface="Cambria Math" panose="02040503050406030204" pitchFamily="18" charset="0"/>
                            </a:rPr>
                          </m:ctrlPr>
                        </m:fPr>
                        <m:num>
                          <m:r>
                            <a:rPr lang="es-ES" sz="3200" b="0" i="1" dirty="0" smtClean="0">
                              <a:latin typeface="Cambria Math" panose="02040503050406030204" pitchFamily="18" charset="0"/>
                              <a:ea typeface="Cambria Math" panose="02040503050406030204" pitchFamily="18" charset="0"/>
                            </a:rPr>
                            <m:t>𝐿𝑞</m:t>
                          </m:r>
                        </m:num>
                        <m:den>
                          <m:r>
                            <m:rPr>
                              <m:nor/>
                            </m:rPr>
                            <a:rPr lang="es-ES" sz="3200" dirty="0">
                              <a:latin typeface="Cambria Math" panose="02040503050406030204" pitchFamily="18" charset="0"/>
                              <a:ea typeface="Cambria Math" panose="02040503050406030204" pitchFamily="18" charset="0"/>
                            </a:rPr>
                            <m:t>𝜆</m:t>
                          </m:r>
                        </m:den>
                      </m:f>
                    </m:oMath>
                  </m:oMathPara>
                </a14:m>
                <a:endParaRPr lang="es-ES" sz="3200" dirty="0">
                  <a:latin typeface="Cambria Math" panose="02040503050406030204" pitchFamily="18" charset="0"/>
                  <a:ea typeface="Cambria Math" panose="02040503050406030204" pitchFamily="18" charset="0"/>
                </a:endParaRPr>
              </a:p>
              <a:p>
                <a:pPr marL="0" indent="0">
                  <a:buNone/>
                </a:pPr>
                <a:endParaRPr lang="es-ES" sz="3200" dirty="0">
                  <a:latin typeface="Cambria Math" panose="02040503050406030204" pitchFamily="18" charset="0"/>
                  <a:ea typeface="Cambria Math" panose="02040503050406030204" pitchFamily="18" charset="0"/>
                </a:endParaRPr>
              </a:p>
              <a:p>
                <a:r>
                  <a:rPr lang="es-ES" sz="3200" dirty="0"/>
                  <a:t>Tiempo promedio en el sistema (W):</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W</m:t>
                      </m:r>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1</m:t>
                          </m:r>
                        </m:num>
                        <m:den>
                          <m:r>
                            <m:rPr>
                              <m:nor/>
                            </m:rPr>
                            <a:rPr lang="es-ES" sz="3200" dirty="0">
                              <a:latin typeface="Cambria Math" panose="02040503050406030204" pitchFamily="18" charset="0"/>
                              <a:ea typeface="Cambria Math" panose="02040503050406030204" pitchFamily="18" charset="0"/>
                            </a:rPr>
                            <m:t>𝜇</m:t>
                          </m:r>
                          <m:r>
                            <m:rPr>
                              <m:nor/>
                            </m:rPr>
                            <a:rPr lang="es-ES" sz="3200" b="0" i="0" dirty="0" smtClean="0">
                              <a:latin typeface="Cambria Math" panose="02040503050406030204" pitchFamily="18" charset="0"/>
                              <a:ea typeface="Cambria Math" panose="02040503050406030204" pitchFamily="18" charset="0"/>
                            </a:rPr>
                            <m:t>(1−</m:t>
                          </m:r>
                          <m:r>
                            <m:rPr>
                              <m:nor/>
                            </m:rPr>
                            <a:rPr lang="es-ES" sz="3200" b="0" i="0" dirty="0" smtClean="0">
                              <a:latin typeface="Cambria Math" panose="02040503050406030204" pitchFamily="18" charset="0"/>
                              <a:ea typeface="Cambria Math" panose="02040503050406030204" pitchFamily="18" charset="0"/>
                            </a:rPr>
                            <m:t>p</m:t>
                          </m:r>
                          <m:r>
                            <m:rPr>
                              <m:nor/>
                            </m:rPr>
                            <a:rPr lang="es-ES" sz="3200" b="0" i="0" dirty="0" smtClean="0">
                              <a:latin typeface="Cambria Math" panose="02040503050406030204" pitchFamily="18" charset="0"/>
                              <a:ea typeface="Cambria Math" panose="02040503050406030204" pitchFamily="18" charset="0"/>
                            </a:rPr>
                            <m:t>)</m:t>
                          </m:r>
                        </m:den>
                      </m:f>
                      <m:r>
                        <a:rPr lang="es-ES" sz="3200" b="0" i="1" dirty="0" smtClean="0">
                          <a:latin typeface="Cambria Math" panose="02040503050406030204" pitchFamily="18" charset="0"/>
                          <a:ea typeface="Cambria Math" panose="02040503050406030204" pitchFamily="18" charset="0"/>
                        </a:rPr>
                        <m:t>=</m:t>
                      </m:r>
                      <m:f>
                        <m:fPr>
                          <m:ctrlPr>
                            <a:rPr lang="es-ES" sz="3200" b="0" i="1" dirty="0" smtClean="0">
                              <a:latin typeface="Cambria Math" panose="02040503050406030204" pitchFamily="18" charset="0"/>
                              <a:ea typeface="Cambria Math" panose="02040503050406030204" pitchFamily="18" charset="0"/>
                            </a:rPr>
                          </m:ctrlPr>
                        </m:fPr>
                        <m:num>
                          <m:r>
                            <a:rPr lang="es-ES" sz="3200" b="0" i="1" dirty="0" smtClean="0">
                              <a:latin typeface="Cambria Math" panose="02040503050406030204" pitchFamily="18" charset="0"/>
                              <a:ea typeface="Cambria Math" panose="02040503050406030204" pitchFamily="18" charset="0"/>
                            </a:rPr>
                            <m:t>𝐿</m:t>
                          </m:r>
                        </m:num>
                        <m:den>
                          <m:r>
                            <m:rPr>
                              <m:nor/>
                            </m:rPr>
                            <a:rPr lang="es-ES" sz="3200" dirty="0">
                              <a:latin typeface="Cambria Math" panose="02040503050406030204" pitchFamily="18" charset="0"/>
                              <a:ea typeface="Cambria Math" panose="02040503050406030204" pitchFamily="18" charset="0"/>
                            </a:rPr>
                            <m:t>𝜆</m:t>
                          </m:r>
                        </m:den>
                      </m:f>
                    </m:oMath>
                  </m:oMathPara>
                </a14:m>
                <a:endParaRPr lang="es-ES" sz="3200" dirty="0"/>
              </a:p>
              <a:p>
                <a:pPr marL="0" indent="0">
                  <a:buNone/>
                </a:pPr>
                <a:endParaRPr lang="es-ES" sz="3200" dirty="0"/>
              </a:p>
            </p:txBody>
          </p:sp>
        </mc:Choice>
        <mc:Fallback xmlns="">
          <p:sp>
            <p:nvSpPr>
              <p:cNvPr id="5" name="Subtitle 4">
                <a:extLst>
                  <a:ext uri="{FF2B5EF4-FFF2-40B4-BE49-F238E27FC236}">
                    <a16:creationId xmlns:a16="http://schemas.microsoft.com/office/drawing/2014/main" id="{4783A2A9-5B48-1C41-72D4-23013EB5CB52}"/>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062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75705FBC-A341-7560-78A1-FA39227B71D3}"/>
              </a:ext>
            </a:extLst>
          </p:cNvPr>
          <p:cNvSpPr>
            <a:spLocks noGrp="1"/>
          </p:cNvSpPr>
          <p:nvPr>
            <p:ph type="sldNum" sz="quarter" idx="4"/>
          </p:nvPr>
        </p:nvSpPr>
        <p:spPr/>
        <p:txBody>
          <a:bodyPr/>
          <a:lstStyle/>
          <a:p>
            <a:fld id="{C3C68E28-6A0B-4E0D-A95D-AA2B793B8668}" type="slidenum">
              <a:rPr lang="es-ES" smtClean="0"/>
              <a:t>25</a:t>
            </a:fld>
            <a:endParaRPr lang="es-ES"/>
          </a:p>
        </p:txBody>
      </p:sp>
    </p:spTree>
    <p:extLst>
      <p:ext uri="{BB962C8B-B14F-4D97-AF65-F5344CB8AC3E}">
        <p14:creationId xmlns:p14="http://schemas.microsoft.com/office/powerpoint/2010/main" val="1257595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D2B37-45E3-BDF1-3F4A-7933C03C19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CBA2C9F-70D3-7497-A062-ACB8A721C7D0}"/>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8BF335C4-6EB1-28D6-68F9-7D3736BC5A07}"/>
                  </a:ext>
                </a:extLst>
              </p:cNvPr>
              <p:cNvSpPr>
                <a:spLocks noGrp="1"/>
              </p:cNvSpPr>
              <p:nvPr>
                <p:ph type="subTitle" idx="10"/>
              </p:nvPr>
            </p:nvSpPr>
            <p:spPr>
              <a:xfrm>
                <a:off x="314280" y="1609992"/>
                <a:ext cx="11563776" cy="4589280"/>
              </a:xfrm>
            </p:spPr>
            <p:txBody>
              <a:bodyPr/>
              <a:lstStyle/>
              <a:p>
                <a:pPr marL="0" indent="0">
                  <a:buNone/>
                </a:pPr>
                <a:r>
                  <a:rPr lang="es-ES" sz="3200" b="1" dirty="0"/>
                  <a:t>Modelo M/M/1</a:t>
                </a:r>
              </a:p>
              <a:p>
                <a14:m>
                  <m:oMath xmlns:m="http://schemas.openxmlformats.org/officeDocument/2006/math">
                    <m:r>
                      <m:rPr>
                        <m:nor/>
                      </m:rPr>
                      <a:rPr lang="es-ES" sz="3200" dirty="0"/>
                      <m:t>𝜆</m:t>
                    </m:r>
                    <m:r>
                      <m:rPr>
                        <m:nor/>
                      </m:rPr>
                      <a:rPr lang="es-ES" sz="3200" b="0" i="0" dirty="0" smtClean="0"/>
                      <m:t>=5 </m:t>
                    </m:r>
                    <m:r>
                      <m:rPr>
                        <m:nor/>
                      </m:rPr>
                      <a:rPr lang="es-ES" sz="3200" b="0" i="0" dirty="0" smtClean="0"/>
                      <m:t>clientes</m:t>
                    </m:r>
                    <m:r>
                      <m:rPr>
                        <m:nor/>
                      </m:rPr>
                      <a:rPr lang="es-ES" sz="3200" b="0" i="0" dirty="0" smtClean="0"/>
                      <m:t>/</m:t>
                    </m:r>
                    <m:r>
                      <m:rPr>
                        <m:nor/>
                      </m:rPr>
                      <a:rPr lang="es-ES" sz="3200" b="0" i="0" dirty="0" smtClean="0"/>
                      <m:t>hora</m:t>
                    </m:r>
                  </m:oMath>
                </a14:m>
                <a:endParaRPr lang="es-ES" sz="3200" b="0" i="0" dirty="0"/>
              </a:p>
              <a:p>
                <a14:m>
                  <m:oMath xmlns:m="http://schemas.openxmlformats.org/officeDocument/2006/math">
                    <m:r>
                      <m:rPr>
                        <m:nor/>
                      </m:rPr>
                      <a:rPr lang="es-ES" sz="3200" dirty="0"/>
                      <m:t>𝜇</m:t>
                    </m:r>
                    <m:r>
                      <m:rPr>
                        <m:nor/>
                      </m:rPr>
                      <a:rPr lang="es-ES" sz="3200" b="0" i="0" dirty="0" smtClean="0"/>
                      <m:t>=8 </m:t>
                    </m:r>
                    <m:r>
                      <m:rPr>
                        <m:nor/>
                      </m:rPr>
                      <a:rPr lang="es-ES" sz="3200" dirty="0"/>
                      <m:t>clientes</m:t>
                    </m:r>
                    <m:r>
                      <m:rPr>
                        <m:nor/>
                      </m:rPr>
                      <a:rPr lang="es-ES" sz="3200" dirty="0"/>
                      <m:t>/</m:t>
                    </m:r>
                    <m:r>
                      <m:rPr>
                        <m:nor/>
                      </m:rPr>
                      <a:rPr lang="es-ES" sz="3200" dirty="0"/>
                      <m:t>hora</m:t>
                    </m:r>
                  </m:oMath>
                </a14:m>
                <a:endParaRPr lang="es-ES" sz="3200" dirty="0"/>
              </a:p>
              <a:p>
                <a:r>
                  <a:rPr lang="es-ES" sz="3200" dirty="0"/>
                  <a:t>Utilización del servidor (</a:t>
                </a:r>
                <a14:m>
                  <m:oMath xmlns:m="http://schemas.openxmlformats.org/officeDocument/2006/math">
                    <m:r>
                      <m:rPr>
                        <m:nor/>
                      </m:rPr>
                      <a:rPr lang="es-ES" sz="3200" dirty="0" smtClean="0"/>
                      <m:t>𝜌</m:t>
                    </m:r>
                  </m:oMath>
                </a14:m>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dirty="0" smtClean="0"/>
                        <m:t>𝜌</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a:rPr lang="es-ES" sz="3200" b="0" i="1" smtClean="0">
                              <a:latin typeface="Cambria Math" panose="02040503050406030204" pitchFamily="18" charset="0"/>
                            </a:rPr>
                            <m:t>5</m:t>
                          </m:r>
                        </m:num>
                        <m:den>
                          <m:r>
                            <m:rPr>
                              <m:nor/>
                            </m:rPr>
                            <a:rPr lang="es-ES" sz="3200" b="0" i="0" dirty="0" smtClean="0">
                              <a:latin typeface="Cambria Math" panose="02040503050406030204" pitchFamily="18" charset="0"/>
                            </a:rPr>
                            <m:t>8</m:t>
                          </m:r>
                        </m:den>
                      </m:f>
                      <m:r>
                        <a:rPr lang="es-ES" sz="3200" b="0" i="1" dirty="0" smtClean="0">
                          <a:latin typeface="Cambria Math" panose="02040503050406030204" pitchFamily="18" charset="0"/>
                        </a:rPr>
                        <m:t>=0.625</m:t>
                      </m:r>
                    </m:oMath>
                  </m:oMathPara>
                </a14:m>
                <a:endParaRPr lang="es-ES" sz="3200" dirty="0"/>
              </a:p>
              <a:p>
                <a:r>
                  <a:rPr lang="es-ES" sz="3200" dirty="0"/>
                  <a:t>Número promedio de clientes en cola (</a:t>
                </a:r>
                <a:r>
                  <a:rPr lang="es-ES" sz="3200" dirty="0" err="1"/>
                  <a:t>Lq</a:t>
                </a:r>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Lq</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m:rPr>
                              <m:nor/>
                            </m:rPr>
                            <a:rPr lang="es-ES" sz="3200" b="0" i="0" smtClean="0">
                              <a:latin typeface="Cambria Math" panose="02040503050406030204" pitchFamily="18" charset="0"/>
                            </a:rPr>
                            <m:t>(0.625</m:t>
                          </m:r>
                          <m:r>
                            <m:rPr>
                              <m:nor/>
                            </m:rPr>
                            <a:rPr lang="es-ES" sz="3200" b="0" i="0" dirty="0" smtClean="0"/>
                            <m:t>)</m:t>
                          </m:r>
                          <m:r>
                            <m:rPr>
                              <m:nor/>
                            </m:rPr>
                            <a:rPr lang="es-ES" sz="3200" b="0" i="0" baseline="30000" dirty="0" smtClean="0"/>
                            <m:t>2</m:t>
                          </m:r>
                        </m:num>
                        <m:den>
                          <m:r>
                            <m:rPr>
                              <m:nor/>
                            </m:rPr>
                            <a:rPr lang="es-ES" sz="3200" b="0" i="0" dirty="0" smtClean="0">
                              <a:latin typeface="Cambria Math" panose="02040503050406030204" pitchFamily="18" charset="0"/>
                            </a:rPr>
                            <m:t>1−0.625</m:t>
                          </m:r>
                        </m:den>
                      </m:f>
                      <m:r>
                        <a:rPr lang="es-ES" sz="3200" b="0" i="1" dirty="0" smtClean="0">
                          <a:latin typeface="Cambria Math" panose="02040503050406030204" pitchFamily="18" charset="0"/>
                        </a:rPr>
                        <m:t>=</m:t>
                      </m:r>
                      <m:f>
                        <m:fPr>
                          <m:ctrlPr>
                            <a:rPr lang="es-ES" sz="3200" b="0" i="1" dirty="0" smtClean="0">
                              <a:latin typeface="Cambria Math" panose="02040503050406030204" pitchFamily="18" charset="0"/>
                            </a:rPr>
                          </m:ctrlPr>
                        </m:fPr>
                        <m:num>
                          <m:r>
                            <a:rPr lang="es-ES" sz="3200" b="0" i="1" dirty="0" smtClean="0">
                              <a:latin typeface="Cambria Math" panose="02040503050406030204" pitchFamily="18" charset="0"/>
                            </a:rPr>
                            <m:t>0.390625</m:t>
                          </m:r>
                        </m:num>
                        <m:den>
                          <m:r>
                            <a:rPr lang="es-ES" sz="3200" b="0" i="1" dirty="0" smtClean="0">
                              <a:latin typeface="Cambria Math" panose="02040503050406030204" pitchFamily="18" charset="0"/>
                            </a:rPr>
                            <m:t>0.375</m:t>
                          </m:r>
                        </m:den>
                      </m:f>
                      <m:r>
                        <a:rPr lang="es-ES" sz="3200" b="0" i="1" dirty="0" smtClean="0">
                          <a:latin typeface="Cambria Math" panose="02040503050406030204" pitchFamily="18" charset="0"/>
                          <a:ea typeface="Cambria Math" panose="02040503050406030204" pitchFamily="18" charset="0"/>
                        </a:rPr>
                        <m:t>≈1.0417</m:t>
                      </m:r>
                    </m:oMath>
                  </m:oMathPara>
                </a14:m>
                <a:endParaRPr lang="es-ES" sz="3200" dirty="0"/>
              </a:p>
              <a:p>
                <a:r>
                  <a:rPr lang="es-ES" sz="3200" dirty="0"/>
                  <a:t>Número promedio de clientes en el sistema (L):</a:t>
                </a:r>
              </a:p>
              <a:p>
                <a:pPr marL="0" indent="0">
                  <a:buNone/>
                </a:pPr>
                <a14:m>
                  <m:oMathPara xmlns:m="http://schemas.openxmlformats.org/officeDocument/2006/math">
                    <m:oMathParaPr>
                      <m:jc m:val="centerGroup"/>
                    </m:oMathParaPr>
                    <m:oMath xmlns:m="http://schemas.openxmlformats.org/officeDocument/2006/math">
                      <m:r>
                        <m:rPr>
                          <m:nor/>
                        </m:rPr>
                        <a:rPr lang="es-ES" sz="3200" i="1" dirty="0">
                          <a:latin typeface="Cambria Math" panose="02040503050406030204" pitchFamily="18" charset="0"/>
                          <a:ea typeface="Cambria Math" panose="02040503050406030204" pitchFamily="18" charset="0"/>
                        </a:rPr>
                        <m:t>L</m:t>
                      </m:r>
                      <m:r>
                        <a:rPr lang="es-ES" sz="3200" i="1">
                          <a:latin typeface="Cambria Math" panose="02040503050406030204" pitchFamily="18" charset="0"/>
                        </a:rPr>
                        <m:t>=</m:t>
                      </m:r>
                      <m:f>
                        <m:fPr>
                          <m:ctrlPr>
                            <a:rPr lang="es-ES" sz="3200" i="1">
                              <a:latin typeface="Cambria Math" panose="02040503050406030204" pitchFamily="18" charset="0"/>
                            </a:rPr>
                          </m:ctrlPr>
                        </m:fPr>
                        <m:num>
                          <m:r>
                            <m:rPr>
                              <m:nor/>
                            </m:rPr>
                            <a:rPr lang="es-ES" sz="3200">
                              <a:latin typeface="Cambria Math" panose="02040503050406030204" pitchFamily="18" charset="0"/>
                            </a:rPr>
                            <m:t>0.625</m:t>
                          </m:r>
                        </m:num>
                        <m:den>
                          <m:r>
                            <m:rPr>
                              <m:nor/>
                            </m:rPr>
                            <a:rPr lang="es-ES" sz="3200" dirty="0">
                              <a:latin typeface="Cambria Math" panose="02040503050406030204" pitchFamily="18" charset="0"/>
                            </a:rPr>
                            <m:t>1−0.625</m:t>
                          </m:r>
                        </m:den>
                      </m:f>
                      <m:r>
                        <a:rPr lang="es-ES" sz="3200" i="1" dirty="0">
                          <a:latin typeface="Cambria Math" panose="02040503050406030204" pitchFamily="18" charset="0"/>
                        </a:rPr>
                        <m:t>=</m:t>
                      </m:r>
                      <m:f>
                        <m:fPr>
                          <m:ctrlPr>
                            <a:rPr lang="es-ES" sz="3200" i="1" dirty="0">
                              <a:latin typeface="Cambria Math" panose="02040503050406030204" pitchFamily="18" charset="0"/>
                            </a:rPr>
                          </m:ctrlPr>
                        </m:fPr>
                        <m:num>
                          <m:r>
                            <a:rPr lang="es-ES" sz="3200" i="1" dirty="0">
                              <a:latin typeface="Cambria Math" panose="02040503050406030204" pitchFamily="18" charset="0"/>
                            </a:rPr>
                            <m:t>0.</m:t>
                          </m:r>
                          <m:r>
                            <a:rPr lang="es-ES" sz="3200" b="0" i="1" dirty="0" smtClean="0">
                              <a:latin typeface="Cambria Math" panose="02040503050406030204" pitchFamily="18" charset="0"/>
                            </a:rPr>
                            <m:t>625</m:t>
                          </m:r>
                        </m:num>
                        <m:den>
                          <m:r>
                            <a:rPr lang="es-ES" sz="3200" i="1" dirty="0">
                              <a:latin typeface="Cambria Math" panose="02040503050406030204" pitchFamily="18" charset="0"/>
                            </a:rPr>
                            <m:t>0.375</m:t>
                          </m:r>
                        </m:den>
                      </m:f>
                      <m:r>
                        <a:rPr lang="es-ES" sz="3200" i="1" dirty="0">
                          <a:latin typeface="Cambria Math" panose="02040503050406030204" pitchFamily="18" charset="0"/>
                          <a:ea typeface="Cambria Math" panose="02040503050406030204" pitchFamily="18" charset="0"/>
                        </a:rPr>
                        <m:t>≈1.</m:t>
                      </m:r>
                      <m:r>
                        <a:rPr lang="es-ES" sz="3200" b="0" i="1" dirty="0" smtClean="0">
                          <a:latin typeface="Cambria Math" panose="02040503050406030204" pitchFamily="18" charset="0"/>
                          <a:ea typeface="Cambria Math" panose="02040503050406030204" pitchFamily="18" charset="0"/>
                        </a:rPr>
                        <m:t>6667</m:t>
                      </m:r>
                    </m:oMath>
                  </m:oMathPara>
                </a14:m>
                <a:endParaRPr lang="es-ES" sz="3200" dirty="0"/>
              </a:p>
            </p:txBody>
          </p:sp>
        </mc:Choice>
        <mc:Fallback xmlns="">
          <p:sp>
            <p:nvSpPr>
              <p:cNvPr id="5" name="Subtitle 4">
                <a:extLst>
                  <a:ext uri="{FF2B5EF4-FFF2-40B4-BE49-F238E27FC236}">
                    <a16:creationId xmlns:a16="http://schemas.microsoft.com/office/drawing/2014/main" id="{8BF335C4-6EB1-28D6-68F9-7D3736BC5A07}"/>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161" t="-16600" b="-13413"/>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4FA8C840-2C01-0F21-74C7-21C890F78AC1}"/>
              </a:ext>
            </a:extLst>
          </p:cNvPr>
          <p:cNvSpPr>
            <a:spLocks noGrp="1"/>
          </p:cNvSpPr>
          <p:nvPr>
            <p:ph type="sldNum" sz="quarter" idx="4"/>
          </p:nvPr>
        </p:nvSpPr>
        <p:spPr/>
        <p:txBody>
          <a:bodyPr/>
          <a:lstStyle/>
          <a:p>
            <a:fld id="{C3C68E28-6A0B-4E0D-A95D-AA2B793B8668}" type="slidenum">
              <a:rPr lang="es-ES" smtClean="0"/>
              <a:t>26</a:t>
            </a:fld>
            <a:endParaRPr lang="es-ES"/>
          </a:p>
        </p:txBody>
      </p:sp>
    </p:spTree>
    <p:extLst>
      <p:ext uri="{BB962C8B-B14F-4D97-AF65-F5344CB8AC3E}">
        <p14:creationId xmlns:p14="http://schemas.microsoft.com/office/powerpoint/2010/main" val="33107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CE87C-5482-26B5-A557-32E66A3653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D72372C-DEFE-E406-A8BC-2EBF16965D70}"/>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4F179E2D-6D49-179D-1063-4367D450C110}"/>
                  </a:ext>
                </a:extLst>
              </p:cNvPr>
              <p:cNvSpPr>
                <a:spLocks noGrp="1"/>
              </p:cNvSpPr>
              <p:nvPr>
                <p:ph type="subTitle" idx="10"/>
              </p:nvPr>
            </p:nvSpPr>
            <p:spPr>
              <a:xfrm>
                <a:off x="314280" y="1609992"/>
                <a:ext cx="11563776" cy="4589280"/>
              </a:xfrm>
            </p:spPr>
            <p:txBody>
              <a:bodyPr/>
              <a:lstStyle/>
              <a:p>
                <a:pPr marL="0" indent="0">
                  <a:buNone/>
                </a:pPr>
                <a:r>
                  <a:rPr lang="es-ES" b="1" dirty="0"/>
                  <a:t>Modelo M/M/1</a:t>
                </a:r>
              </a:p>
              <a:p>
                <a:pPr marL="0" indent="0">
                  <a:buNone/>
                </a:pPr>
                <a:endParaRPr lang="es-ES" b="1" dirty="0"/>
              </a:p>
              <a:p>
                <a:r>
                  <a:rPr lang="es-ES" sz="3200" dirty="0"/>
                  <a:t>Tiempo promedio en cola (</a:t>
                </a:r>
                <a:r>
                  <a:rPr lang="es-ES" sz="3200" dirty="0" err="1"/>
                  <a:t>Wq</a:t>
                </a:r>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Wq</m:t>
                      </m:r>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1.0417</m:t>
                          </m:r>
                        </m:num>
                        <m:den>
                          <m:r>
                            <m:rPr>
                              <m:nor/>
                            </m:rPr>
                            <a:rPr lang="es-ES" sz="3200" i="1" dirty="0" smtClean="0">
                              <a:latin typeface="Cambria Math" panose="02040503050406030204" pitchFamily="18" charset="0"/>
                              <a:ea typeface="Cambria Math" panose="02040503050406030204" pitchFamily="18" charset="0"/>
                            </a:rPr>
                            <m:t>5</m:t>
                          </m:r>
                        </m:den>
                      </m:f>
                      <m:r>
                        <a:rPr lang="es-ES" sz="3200" b="0" i="1" dirty="0" smtClean="0">
                          <a:latin typeface="Cambria Math" panose="02040503050406030204" pitchFamily="18" charset="0"/>
                          <a:ea typeface="Cambria Math" panose="02040503050406030204" pitchFamily="18" charset="0"/>
                        </a:rPr>
                        <m:t>=0.2083≈12.5 </m:t>
                      </m:r>
                      <m:r>
                        <a:rPr lang="es-ES" sz="3200" b="0" i="1" dirty="0" smtClean="0">
                          <a:latin typeface="Cambria Math" panose="02040503050406030204" pitchFamily="18" charset="0"/>
                          <a:ea typeface="Cambria Math" panose="02040503050406030204" pitchFamily="18" charset="0"/>
                        </a:rPr>
                        <m:t>𝑚𝑖𝑛</m:t>
                      </m:r>
                    </m:oMath>
                  </m:oMathPara>
                </a14:m>
                <a:endParaRPr lang="es-ES" sz="3200" dirty="0">
                  <a:latin typeface="Cambria Math" panose="02040503050406030204" pitchFamily="18" charset="0"/>
                  <a:ea typeface="Cambria Math" panose="02040503050406030204" pitchFamily="18" charset="0"/>
                </a:endParaRPr>
              </a:p>
              <a:p>
                <a:pPr marL="0" indent="0">
                  <a:buNone/>
                </a:pPr>
                <a:endParaRPr lang="es-ES" sz="3200" dirty="0">
                  <a:latin typeface="Cambria Math" panose="02040503050406030204" pitchFamily="18" charset="0"/>
                  <a:ea typeface="Cambria Math" panose="02040503050406030204" pitchFamily="18" charset="0"/>
                </a:endParaRPr>
              </a:p>
              <a:p>
                <a:r>
                  <a:rPr lang="es-ES" sz="3200" dirty="0"/>
                  <a:t>Tiempo promedio en el sistema (W):</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W</m:t>
                      </m:r>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1.6667</m:t>
                          </m:r>
                        </m:num>
                        <m:den>
                          <m:r>
                            <m:rPr>
                              <m:nor/>
                            </m:rPr>
                            <a:rPr lang="es-ES" sz="3200" i="1" dirty="0" smtClean="0">
                              <a:latin typeface="Cambria Math" panose="02040503050406030204" pitchFamily="18" charset="0"/>
                              <a:ea typeface="Cambria Math" panose="02040503050406030204" pitchFamily="18" charset="0"/>
                            </a:rPr>
                            <m:t>5</m:t>
                          </m:r>
                        </m:den>
                      </m:f>
                      <m:r>
                        <a:rPr lang="es-ES" sz="3200" b="0" i="1" dirty="0" smtClean="0">
                          <a:latin typeface="Cambria Math" panose="02040503050406030204" pitchFamily="18" charset="0"/>
                          <a:ea typeface="Cambria Math" panose="02040503050406030204" pitchFamily="18" charset="0"/>
                        </a:rPr>
                        <m:t>=0.3333 </m:t>
                      </m:r>
                      <m:r>
                        <a:rPr lang="es-ES" sz="3200" b="0" i="1" dirty="0" smtClean="0">
                          <a:latin typeface="Cambria Math" panose="02040503050406030204" pitchFamily="18" charset="0"/>
                          <a:ea typeface="Cambria Math" panose="02040503050406030204" pitchFamily="18" charset="0"/>
                        </a:rPr>
                        <m:t>h</m:t>
                      </m:r>
                      <m:r>
                        <a:rPr lang="es-ES" sz="3200" b="0" i="1" dirty="0" smtClean="0">
                          <a:latin typeface="Cambria Math" panose="02040503050406030204" pitchFamily="18" charset="0"/>
                          <a:ea typeface="Cambria Math" panose="02040503050406030204" pitchFamily="18" charset="0"/>
                        </a:rPr>
                        <m:t> ≈20</m:t>
                      </m:r>
                      <m:r>
                        <a:rPr lang="es-ES" sz="3200" b="0" i="1" dirty="0" smtClean="0">
                          <a:latin typeface="Cambria Math" panose="02040503050406030204" pitchFamily="18" charset="0"/>
                          <a:ea typeface="Cambria Math" panose="02040503050406030204" pitchFamily="18" charset="0"/>
                        </a:rPr>
                        <m:t>𝑚𝑖𝑛</m:t>
                      </m:r>
                    </m:oMath>
                  </m:oMathPara>
                </a14:m>
                <a:endParaRPr lang="es-ES" sz="3200" dirty="0"/>
              </a:p>
              <a:p>
                <a:pPr marL="0" indent="0" algn="ctr">
                  <a:buNone/>
                </a:pPr>
                <a:r>
                  <a:rPr lang="es-ES" sz="3200" dirty="0"/>
                  <a:t>¿Interpretación de las métricas?</a:t>
                </a:r>
              </a:p>
              <a:p>
                <a:pPr marL="0" indent="0">
                  <a:buNone/>
                </a:pPr>
                <a:endParaRPr lang="es-ES" sz="3200" dirty="0"/>
              </a:p>
            </p:txBody>
          </p:sp>
        </mc:Choice>
        <mc:Fallback xmlns="">
          <p:sp>
            <p:nvSpPr>
              <p:cNvPr id="5" name="Subtitle 4">
                <a:extLst>
                  <a:ext uri="{FF2B5EF4-FFF2-40B4-BE49-F238E27FC236}">
                    <a16:creationId xmlns:a16="http://schemas.microsoft.com/office/drawing/2014/main" id="{4F179E2D-6D49-179D-1063-4367D450C110}"/>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5139" b="-398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1060E6F2-A7C7-5798-CD19-EFB4C986478A}"/>
              </a:ext>
            </a:extLst>
          </p:cNvPr>
          <p:cNvSpPr>
            <a:spLocks noGrp="1"/>
          </p:cNvSpPr>
          <p:nvPr>
            <p:ph type="sldNum" sz="quarter" idx="4"/>
          </p:nvPr>
        </p:nvSpPr>
        <p:spPr/>
        <p:txBody>
          <a:bodyPr/>
          <a:lstStyle/>
          <a:p>
            <a:fld id="{C3C68E28-6A0B-4E0D-A95D-AA2B793B8668}" type="slidenum">
              <a:rPr lang="es-ES" smtClean="0"/>
              <a:t>27</a:t>
            </a:fld>
            <a:endParaRPr lang="es-ES"/>
          </a:p>
        </p:txBody>
      </p:sp>
    </p:spTree>
    <p:extLst>
      <p:ext uri="{BB962C8B-B14F-4D97-AF65-F5344CB8AC3E}">
        <p14:creationId xmlns:p14="http://schemas.microsoft.com/office/powerpoint/2010/main" val="169203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AA81-F171-85C1-9590-98FEB7936B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F31E69-90C0-3C1D-AB9B-1B6768E5D719}"/>
              </a:ext>
            </a:extLst>
          </p:cNvPr>
          <p:cNvSpPr>
            <a:spLocks noGrp="1"/>
          </p:cNvSpPr>
          <p:nvPr>
            <p:ph type="title"/>
          </p:nvPr>
        </p:nvSpPr>
        <p:spPr>
          <a:xfrm>
            <a:off x="222287" y="352980"/>
            <a:ext cx="11747425" cy="666360"/>
          </a:xfrm>
        </p:spPr>
        <p:txBody>
          <a:bodyPr/>
          <a:lstStyle/>
          <a:p>
            <a:r>
              <a:rPr lang="es-ES" b="1" dirty="0"/>
              <a:t>Modelos</a:t>
            </a:r>
          </a:p>
        </p:txBody>
      </p:sp>
      <p:sp>
        <p:nvSpPr>
          <p:cNvPr id="2" name="Slide Number Placeholder 1">
            <a:extLst>
              <a:ext uri="{FF2B5EF4-FFF2-40B4-BE49-F238E27FC236}">
                <a16:creationId xmlns:a16="http://schemas.microsoft.com/office/drawing/2014/main" id="{401C0463-7677-E64D-0589-FE66139D3660}"/>
              </a:ext>
            </a:extLst>
          </p:cNvPr>
          <p:cNvSpPr>
            <a:spLocks noGrp="1"/>
          </p:cNvSpPr>
          <p:nvPr>
            <p:ph type="sldNum" sz="quarter" idx="4"/>
          </p:nvPr>
        </p:nvSpPr>
        <p:spPr/>
        <p:txBody>
          <a:bodyPr/>
          <a:lstStyle/>
          <a:p>
            <a:fld id="{C3C68E28-6A0B-4E0D-A95D-AA2B793B8668}" type="slidenum">
              <a:rPr lang="es-ES" smtClean="0"/>
              <a:t>28</a:t>
            </a:fld>
            <a:endParaRPr lang="es-ES"/>
          </a:p>
        </p:txBody>
      </p:sp>
      <p:sp>
        <p:nvSpPr>
          <p:cNvPr id="7" name="Rectangle 1">
            <a:extLst>
              <a:ext uri="{FF2B5EF4-FFF2-40B4-BE49-F238E27FC236}">
                <a16:creationId xmlns:a16="http://schemas.microsoft.com/office/drawing/2014/main" id="{023FB3E4-DE87-1E52-95E8-6FD171195CE8}"/>
              </a:ext>
            </a:extLst>
          </p:cNvPr>
          <p:cNvSpPr>
            <a:spLocks noChangeArrowheads="1"/>
          </p:cNvSpPr>
          <p:nvPr/>
        </p:nvSpPr>
        <p:spPr bwMode="auto">
          <a:xfrm>
            <a:off x="222287" y="1284000"/>
            <a:ext cx="3965665" cy="5324535"/>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56A8F5"/>
                </a:solidFill>
                <a:effectLst/>
                <a:latin typeface="JetBrains Mono"/>
              </a:rPr>
              <a:t>mm1</a:t>
            </a:r>
            <a:r>
              <a:rPr kumimoji="0" lang="es-ES" altLang="es-ES" sz="1000" b="0" i="0" u="none" strike="noStrike" cap="none" normalizeH="0" baseline="0" dirty="0">
                <a:ln>
                  <a:noFill/>
                </a:ln>
                <a:solidFill>
                  <a:srgbClr val="BCBEC4"/>
                </a:solidFill>
                <a:effectLst/>
                <a:latin typeface="JetBrains Mono"/>
              </a:rPr>
              <a:t>(rho, </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Cálculos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Lq</a:t>
            </a:r>
            <a:r>
              <a:rPr kumimoji="0" lang="es-ES" altLang="es-ES" sz="1000" b="0" i="0" u="none" strike="noStrike" cap="none" normalizeH="0" baseline="0" dirty="0">
                <a:ln>
                  <a:noFill/>
                </a:ln>
                <a:solidFill>
                  <a:srgbClr val="BCBEC4"/>
                </a:solidFill>
                <a:effectLst/>
                <a:latin typeface="JetBrains Mono"/>
              </a:rPr>
              <a:t> = rho**</a:t>
            </a:r>
            <a:r>
              <a:rPr kumimoji="0" lang="es-ES" altLang="es-ES" sz="1000" b="0" i="0" u="none" strike="noStrike" cap="none" normalizeH="0" baseline="0" dirty="0">
                <a:ln>
                  <a:noFill/>
                </a:ln>
                <a:solidFill>
                  <a:srgbClr val="2AACB8"/>
                </a:solidFill>
                <a:effectLst/>
                <a:latin typeface="JetBrains Mono"/>
              </a:rPr>
              <a:t>2 </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rho)</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L = rho /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rho)</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Wq</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Lq</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lam</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W = L / </a:t>
            </a:r>
            <a:r>
              <a:rPr kumimoji="0" lang="es-ES" altLang="es-ES" sz="1000" b="0" i="0" u="none" strike="noStrike" cap="none" normalizeH="0" baseline="0" dirty="0" err="1">
                <a:ln>
                  <a:noFill/>
                </a:ln>
                <a:solidFill>
                  <a:srgbClr val="BCBEC4"/>
                </a:solidFill>
                <a:effectLst/>
                <a:latin typeface="JetBrains Mono"/>
              </a:rPr>
              <a:t>lam</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Resultados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results</a:t>
            </a:r>
            <a:r>
              <a:rPr kumimoji="0" lang="es-ES" altLang="es-ES" sz="1000" b="0" i="0" u="none" strike="noStrike" cap="none" normalizeH="0" baseline="0" dirty="0">
                <a:ln>
                  <a:noFill/>
                </a:ln>
                <a:solidFill>
                  <a:srgbClr val="BCBEC4"/>
                </a:solidFill>
                <a:effectLst/>
                <a:latin typeface="JetBrains Mono"/>
              </a:rPr>
              <a:t> = {</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'Utilización del servidor (rho)'</a:t>
            </a:r>
            <a:r>
              <a:rPr kumimoji="0" lang="es-ES" altLang="es-ES" sz="1000" b="0" i="0" u="none" strike="noStrike" cap="none" normalizeH="0" baseline="0" dirty="0">
                <a:ln>
                  <a:noFill/>
                </a:ln>
                <a:solidFill>
                  <a:srgbClr val="BCBEC4"/>
                </a:solidFill>
                <a:effectLst/>
                <a:latin typeface="JetBrains Mono"/>
              </a:rPr>
              <a:t>: rho,</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'Número promedio de clientes en cola (</a:t>
            </a:r>
            <a:r>
              <a:rPr kumimoji="0" lang="es-ES" altLang="es-ES" sz="1000" b="0" i="0" u="none" strike="noStrike" cap="none" normalizeH="0" baseline="0" dirty="0" err="1">
                <a:ln>
                  <a:noFill/>
                </a:ln>
                <a:solidFill>
                  <a:srgbClr val="6AAB73"/>
                </a:solidFill>
                <a:effectLst/>
                <a:latin typeface="JetBrains Mono"/>
              </a:rPr>
              <a:t>Lq</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Lq</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'Número promedio de clientes en el sistema (L)'</a:t>
            </a:r>
            <a:r>
              <a:rPr kumimoji="0" lang="es-ES" altLang="es-ES" sz="1000" b="0" i="0" u="none" strike="noStrike" cap="none" normalizeH="0" baseline="0" dirty="0">
                <a:ln>
                  <a:noFill/>
                </a:ln>
                <a:solidFill>
                  <a:srgbClr val="BCBEC4"/>
                </a:solidFill>
                <a:effectLst/>
                <a:latin typeface="JetBrains Mono"/>
              </a:rPr>
              <a:t>: L,</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'Tiempo promedio en cola (</a:t>
            </a:r>
            <a:r>
              <a:rPr kumimoji="0" lang="es-ES" altLang="es-ES" sz="1000" b="0" i="0" u="none" strike="noStrike" cap="none" normalizeH="0" baseline="0" dirty="0" err="1">
                <a:ln>
                  <a:noFill/>
                </a:ln>
                <a:solidFill>
                  <a:srgbClr val="6AAB73"/>
                </a:solidFill>
                <a:effectLst/>
                <a:latin typeface="JetBrains Mono"/>
              </a:rPr>
              <a:t>Wq</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Wq</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'Tiempo promedio en el sistema (W)'</a:t>
            </a:r>
            <a:r>
              <a:rPr kumimoji="0" lang="es-ES" altLang="es-ES" sz="1000" b="0" i="0" u="none" strike="noStrike" cap="none" normalizeH="0" baseline="0" dirty="0">
                <a:ln>
                  <a:noFill/>
                </a:ln>
                <a:solidFill>
                  <a:srgbClr val="BCBEC4"/>
                </a:solidFill>
                <a:effectLst/>
                <a:latin typeface="JetBrains Mono"/>
              </a:rPr>
              <a:t>: W</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return</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results</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Datos de entrada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5  </a:t>
            </a:r>
            <a:r>
              <a:rPr kumimoji="0" lang="es-ES" altLang="es-ES" sz="1000" b="0" i="0" u="none" strike="noStrike" cap="none" normalizeH="0" baseline="0" dirty="0">
                <a:ln>
                  <a:noFill/>
                </a:ln>
                <a:solidFill>
                  <a:srgbClr val="7A7E85"/>
                </a:solidFill>
                <a:effectLst/>
                <a:latin typeface="JetBrains Mono"/>
              </a:rPr>
              <a:t># lambda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mu = </a:t>
            </a:r>
            <a:r>
              <a:rPr kumimoji="0" lang="es-ES" altLang="es-ES" sz="1000" b="0" i="0" u="none" strike="noStrike" cap="none" normalizeH="0" baseline="0" dirty="0">
                <a:ln>
                  <a:noFill/>
                </a:ln>
                <a:solidFill>
                  <a:srgbClr val="2AACB8"/>
                </a:solidFill>
                <a:effectLst/>
                <a:latin typeface="JetBrains Mono"/>
              </a:rPr>
              <a:t>8   </a:t>
            </a:r>
            <a:r>
              <a:rPr kumimoji="0" lang="es-ES" altLang="es-ES" sz="1000" b="0" i="0" u="none" strike="noStrike" cap="none" normalizeH="0" baseline="0" dirty="0">
                <a:ln>
                  <a:noFill/>
                </a:ln>
                <a:solidFill>
                  <a:srgbClr val="7A7E85"/>
                </a:solidFill>
                <a:effectLst/>
                <a:latin typeface="JetBrains Mono"/>
              </a:rPr>
              <a:t># mu</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Cálculo de rho</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rho</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 mu</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Llamar a la función mm1</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resultado_mm1 = mm1(rho, </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Imprimir resultados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"Resultados para el modelo M/M/1:"</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value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a:ln>
                  <a:noFill/>
                </a:ln>
                <a:solidFill>
                  <a:srgbClr val="BCBEC4"/>
                </a:solidFill>
                <a:effectLst/>
                <a:latin typeface="JetBrains Mono"/>
              </a:rPr>
              <a:t>resultado_mm1.items():</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if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'Tiempo'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value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.4f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horas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value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60</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.2f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minutos)"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else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value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.4f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endParaRPr kumimoji="0" lang="es-ES" altLang="es-ES" sz="1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E296167-48AF-0728-493B-2D1C3985667F}"/>
              </a:ext>
            </a:extLst>
          </p:cNvPr>
          <p:cNvSpPr txBox="1"/>
          <p:nvPr/>
        </p:nvSpPr>
        <p:spPr>
          <a:xfrm>
            <a:off x="4466844" y="1284000"/>
            <a:ext cx="6227064" cy="2031325"/>
          </a:xfrm>
          <a:prstGeom prst="rect">
            <a:avLst/>
          </a:prstGeom>
          <a:noFill/>
        </p:spPr>
        <p:txBody>
          <a:bodyPr wrap="square">
            <a:spAutoFit/>
          </a:bodyPr>
          <a:lstStyle/>
          <a:p>
            <a:r>
              <a:rPr lang="es-ES" dirty="0"/>
              <a:t>Resultados para el modelo M/M/1:</a:t>
            </a:r>
          </a:p>
          <a:p>
            <a:r>
              <a:rPr lang="es-ES" dirty="0"/>
              <a:t>Utilización del servidor (rho): 0.6250</a:t>
            </a:r>
          </a:p>
          <a:p>
            <a:r>
              <a:rPr lang="es-ES" dirty="0"/>
              <a:t>Número promedio de clientes en cola (</a:t>
            </a:r>
            <a:r>
              <a:rPr lang="es-ES" dirty="0" err="1"/>
              <a:t>Lq</a:t>
            </a:r>
            <a:r>
              <a:rPr lang="es-ES" dirty="0"/>
              <a:t>): 1.0417</a:t>
            </a:r>
          </a:p>
          <a:p>
            <a:r>
              <a:rPr lang="es-ES" dirty="0"/>
              <a:t>Número promedio de clientes en el sistema (L): 1.6667</a:t>
            </a:r>
          </a:p>
          <a:p>
            <a:r>
              <a:rPr lang="es-ES" dirty="0"/>
              <a:t>Tiempo promedio en cola (</a:t>
            </a:r>
            <a:r>
              <a:rPr lang="es-ES" dirty="0" err="1"/>
              <a:t>Wq</a:t>
            </a:r>
            <a:r>
              <a:rPr lang="es-ES" dirty="0"/>
              <a:t>): 0.2083 horas (12.50 minutos)</a:t>
            </a:r>
          </a:p>
          <a:p>
            <a:r>
              <a:rPr lang="es-ES" dirty="0"/>
              <a:t>Tiempo promedio en el sistema (W): 0.3333 horas (20.00 minutos)</a:t>
            </a:r>
          </a:p>
        </p:txBody>
      </p:sp>
    </p:spTree>
    <p:extLst>
      <p:ext uri="{BB962C8B-B14F-4D97-AF65-F5344CB8AC3E}">
        <p14:creationId xmlns:p14="http://schemas.microsoft.com/office/powerpoint/2010/main" val="1734290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22134-EF44-472C-6E4A-42FB5D6F91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0D3E473-DEF0-71D6-13F9-FA9C174A6C8A}"/>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FC8B5606-9F23-3810-EBC9-44914B5B87C4}"/>
                  </a:ext>
                </a:extLst>
              </p:cNvPr>
              <p:cNvSpPr>
                <a:spLocks noGrp="1"/>
              </p:cNvSpPr>
              <p:nvPr>
                <p:ph type="subTitle" idx="10"/>
              </p:nvPr>
            </p:nvSpPr>
            <p:spPr>
              <a:xfrm>
                <a:off x="314280" y="1609992"/>
                <a:ext cx="11563776" cy="4589280"/>
              </a:xfrm>
            </p:spPr>
            <p:txBody>
              <a:bodyPr/>
              <a:lstStyle/>
              <a:p>
                <a:pPr marL="0" indent="0">
                  <a:buNone/>
                </a:pPr>
                <a:r>
                  <a:rPr lang="es-ES" b="1" dirty="0"/>
                  <a:t>Modelo M/M/c</a:t>
                </a:r>
              </a:p>
              <a:p>
                <a:pPr>
                  <a:buFont typeface="Arial" panose="020B0604020202020204" pitchFamily="34" charset="0"/>
                  <a:buChar char="•"/>
                </a:pPr>
                <a:r>
                  <a:rPr lang="es-ES" sz="3200" dirty="0"/>
                  <a:t>Llegadas: Proceso de Poisson con tasa 𝜆.</a:t>
                </a:r>
              </a:p>
              <a:p>
                <a:pPr>
                  <a:buFont typeface="Arial" panose="020B0604020202020204" pitchFamily="34" charset="0"/>
                  <a:buChar char="•"/>
                </a:pPr>
                <a:r>
                  <a:rPr lang="es-ES" sz="3200" dirty="0"/>
                  <a:t>Tiempos de servicio: Distribución exponencial con tasa 𝜇.</a:t>
                </a:r>
              </a:p>
              <a:p>
                <a:pPr>
                  <a:buFont typeface="Arial" panose="020B0604020202020204" pitchFamily="34" charset="0"/>
                  <a:buChar char="•"/>
                </a:pPr>
                <a:r>
                  <a:rPr lang="es-ES" sz="3200" dirty="0"/>
                  <a:t>c servidores en paralelo.</a:t>
                </a:r>
              </a:p>
              <a:p>
                <a:pPr>
                  <a:buFont typeface="Arial" panose="020B0604020202020204" pitchFamily="34" charset="0"/>
                  <a:buChar char="•"/>
                </a:pPr>
                <a:r>
                  <a:rPr lang="es-ES" sz="3200" dirty="0"/>
                  <a:t>Capacidad infinita y población fuente infinita.</a:t>
                </a:r>
              </a:p>
              <a:p>
                <a:r>
                  <a:rPr lang="es-ES" sz="3200" dirty="0"/>
                  <a:t>Disciplina FIFO.</a:t>
                </a:r>
              </a:p>
              <a:p>
                <a:pPr>
                  <a:buFont typeface="Arial" panose="020B0604020202020204" pitchFamily="34" charset="0"/>
                  <a:buChar char="•"/>
                </a:pPr>
                <a:r>
                  <a:rPr lang="es-ES" sz="3200" dirty="0"/>
                  <a:t>Para que el sistema sea estable, la tasa de llegada debe ser menor que la tasa de servicio (condición de estabilidad):</a:t>
                </a:r>
              </a:p>
              <a:p>
                <a:pPr marL="0" indent="0">
                  <a:buNone/>
                </a:pPr>
                <a14:m>
                  <m:oMathPara xmlns:m="http://schemas.openxmlformats.org/officeDocument/2006/math">
                    <m:oMathParaPr>
                      <m:jc m:val="centerGroup"/>
                    </m:oMathParaPr>
                    <m:oMath xmlns:m="http://schemas.openxmlformats.org/officeDocument/2006/math">
                      <m:r>
                        <m:rPr>
                          <m:nor/>
                        </m:rPr>
                        <a:rPr lang="es-ES" sz="3200" dirty="0" smtClean="0"/>
                        <m:t>𝜌</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m:rPr>
                              <m:nor/>
                            </m:rPr>
                            <a:rPr lang="es-ES" sz="3200" dirty="0"/>
                            <m:t>𝜆</m:t>
                          </m:r>
                        </m:num>
                        <m:den>
                          <m:r>
                            <m:rPr>
                              <m:nor/>
                            </m:rPr>
                            <a:rPr lang="es-ES" sz="3200" b="0" i="1" dirty="0" smtClean="0">
                              <a:latin typeface="Cambria Math" panose="02040503050406030204" pitchFamily="18" charset="0"/>
                            </a:rPr>
                            <m:t>c</m:t>
                          </m:r>
                          <m:r>
                            <m:rPr>
                              <m:nor/>
                            </m:rPr>
                            <a:rPr lang="es-ES" sz="3200" dirty="0"/>
                            <m:t>𝜇</m:t>
                          </m:r>
                        </m:den>
                      </m:f>
                      <m:r>
                        <a:rPr lang="es-ES" sz="3200" i="1" dirty="0" smtClean="0">
                          <a:latin typeface="Cambria Math" panose="02040503050406030204" pitchFamily="18" charset="0"/>
                          <a:ea typeface="Cambria Math" panose="02040503050406030204" pitchFamily="18" charset="0"/>
                        </a:rPr>
                        <m:t>&lt;</m:t>
                      </m:r>
                      <m:r>
                        <a:rPr lang="es-ES" sz="3200" b="0" i="1" dirty="0" smtClean="0">
                          <a:latin typeface="Cambria Math" panose="02040503050406030204" pitchFamily="18" charset="0"/>
                          <a:ea typeface="Cambria Math" panose="02040503050406030204" pitchFamily="18" charset="0"/>
                        </a:rPr>
                        <m:t>1</m:t>
                      </m:r>
                    </m:oMath>
                  </m:oMathPara>
                </a14:m>
                <a:endParaRPr lang="es-ES" sz="3200" dirty="0"/>
              </a:p>
            </p:txBody>
          </p:sp>
        </mc:Choice>
        <mc:Fallback xmlns="">
          <p:sp>
            <p:nvSpPr>
              <p:cNvPr id="5" name="Subtitle 4">
                <a:extLst>
                  <a:ext uri="{FF2B5EF4-FFF2-40B4-BE49-F238E27FC236}">
                    <a16:creationId xmlns:a16="http://schemas.microsoft.com/office/drawing/2014/main" id="{FC8B5606-9F23-3810-EBC9-44914B5B87C4}"/>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1155" b="-7570"/>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793C5424-ED3D-A649-C4FF-2FDBE799BE5F}"/>
              </a:ext>
            </a:extLst>
          </p:cNvPr>
          <p:cNvSpPr>
            <a:spLocks noGrp="1"/>
          </p:cNvSpPr>
          <p:nvPr>
            <p:ph type="sldNum" sz="quarter" idx="4"/>
          </p:nvPr>
        </p:nvSpPr>
        <p:spPr/>
        <p:txBody>
          <a:bodyPr/>
          <a:lstStyle/>
          <a:p>
            <a:fld id="{C3C68E28-6A0B-4E0D-A95D-AA2B793B8668}" type="slidenum">
              <a:rPr lang="es-ES" smtClean="0"/>
              <a:t>29</a:t>
            </a:fld>
            <a:endParaRPr lang="es-ES"/>
          </a:p>
        </p:txBody>
      </p:sp>
    </p:spTree>
    <p:extLst>
      <p:ext uri="{BB962C8B-B14F-4D97-AF65-F5344CB8AC3E}">
        <p14:creationId xmlns:p14="http://schemas.microsoft.com/office/powerpoint/2010/main" val="163243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282F1-25B7-6A2B-F234-CA687E2D4AE7}"/>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CA4367EF-420F-8AB9-B445-DF046B536613}"/>
              </a:ext>
            </a:extLst>
          </p:cNvPr>
          <p:cNvSpPr>
            <a:spLocks noGrp="1"/>
          </p:cNvSpPr>
          <p:nvPr>
            <p:ph type="subTitle" idx="10"/>
          </p:nvPr>
        </p:nvSpPr>
        <p:spPr>
          <a:xfrm>
            <a:off x="314280" y="1582560"/>
            <a:ext cx="11490624" cy="4589280"/>
          </a:xfrm>
        </p:spPr>
        <p:txBody>
          <a:bodyPr/>
          <a:lstStyle/>
          <a:p>
            <a:pPr marL="0" indent="0">
              <a:buNone/>
            </a:pPr>
            <a:r>
              <a:rPr lang="es-ES" b="1" dirty="0"/>
              <a:t>Conceptos básicos</a:t>
            </a:r>
          </a:p>
          <a:p>
            <a:r>
              <a:rPr lang="es-ES" dirty="0"/>
              <a:t>La </a:t>
            </a:r>
            <a:r>
              <a:rPr lang="es-ES" b="1" dirty="0"/>
              <a:t>teoría de colas</a:t>
            </a:r>
            <a:r>
              <a:rPr lang="es-ES" dirty="0"/>
              <a:t> emerge como una herramienta vital en la investigación operativa para analizar y mejorar sistemas donde los recursos son limitados y la demanda es variable. </a:t>
            </a:r>
          </a:p>
          <a:p>
            <a:r>
              <a:rPr lang="es-ES" dirty="0"/>
              <a:t>Se centra en proporcionar una visión detallada y profunda de los conceptos y modelos que permiten entender y gestionar las líneas de espera en diversos contextos.</a:t>
            </a:r>
          </a:p>
          <a:p>
            <a:r>
              <a:rPr lang="es-ES" dirty="0"/>
              <a:t>Los </a:t>
            </a:r>
            <a:r>
              <a:rPr lang="es-ES" b="1" dirty="0"/>
              <a:t>fenómenos de espera</a:t>
            </a:r>
            <a:r>
              <a:rPr lang="es-ES" dirty="0"/>
              <a:t> no solo afectan la satisfacción del cliente, sino que también influyen en la productividad y rentabilidad de las organizaciones. </a:t>
            </a:r>
          </a:p>
        </p:txBody>
      </p:sp>
      <p:sp>
        <p:nvSpPr>
          <p:cNvPr id="2" name="Slide Number Placeholder 1">
            <a:extLst>
              <a:ext uri="{FF2B5EF4-FFF2-40B4-BE49-F238E27FC236}">
                <a16:creationId xmlns:a16="http://schemas.microsoft.com/office/drawing/2014/main" id="{81399FA1-B399-33C3-20A4-F80372867CA6}"/>
              </a:ext>
            </a:extLst>
          </p:cNvPr>
          <p:cNvSpPr>
            <a:spLocks noGrp="1"/>
          </p:cNvSpPr>
          <p:nvPr>
            <p:ph type="sldNum" sz="quarter" idx="4"/>
          </p:nvPr>
        </p:nvSpPr>
        <p:spPr/>
        <p:txBody>
          <a:bodyPr/>
          <a:lstStyle/>
          <a:p>
            <a:fld id="{C3C68E28-6A0B-4E0D-A95D-AA2B793B8668}" type="slidenum">
              <a:rPr lang="es-ES" smtClean="0"/>
              <a:t>3</a:t>
            </a:fld>
            <a:endParaRPr lang="es-ES"/>
          </a:p>
        </p:txBody>
      </p:sp>
    </p:spTree>
    <p:extLst>
      <p:ext uri="{BB962C8B-B14F-4D97-AF65-F5344CB8AC3E}">
        <p14:creationId xmlns:p14="http://schemas.microsoft.com/office/powerpoint/2010/main" val="315774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456D2-1C6E-E39E-20D1-73437850227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ABEB247-4126-2A56-6D8D-826ACEA9054E}"/>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0C2C1B62-9F81-3A08-89AB-7B968F549F76}"/>
                  </a:ext>
                </a:extLst>
              </p:cNvPr>
              <p:cNvSpPr>
                <a:spLocks noGrp="1"/>
              </p:cNvSpPr>
              <p:nvPr>
                <p:ph type="subTitle" idx="10"/>
              </p:nvPr>
            </p:nvSpPr>
            <p:spPr>
              <a:xfrm>
                <a:off x="314280" y="1609992"/>
                <a:ext cx="11563776" cy="4589280"/>
              </a:xfrm>
            </p:spPr>
            <p:txBody>
              <a:bodyPr/>
              <a:lstStyle/>
              <a:p>
                <a:pPr marL="0" indent="0">
                  <a:buNone/>
                </a:pPr>
                <a:r>
                  <a:rPr lang="es-ES" b="1" dirty="0"/>
                  <a:t>Modelo M/M/c</a:t>
                </a:r>
              </a:p>
              <a:p>
                <a:r>
                  <a:rPr lang="es-ES" sz="3200" dirty="0"/>
                  <a:t>Probabilidad de que todos los servidores estén ocupados (</a:t>
                </a:r>
                <a14:m>
                  <m:oMath xmlns:m="http://schemas.openxmlformats.org/officeDocument/2006/math">
                    <m:r>
                      <m:rPr>
                        <m:sty m:val="p"/>
                      </m:rPr>
                      <a:rPr lang="es-ES" sz="3200" b="0" i="0" dirty="0" smtClean="0">
                        <a:latin typeface="Cambria Math" panose="02040503050406030204" pitchFamily="18" charset="0"/>
                      </a:rPr>
                      <m:t>P</m:t>
                    </m:r>
                    <m:r>
                      <a:rPr lang="es-ES" sz="3200" b="0" i="1" dirty="0" smtClean="0">
                        <a:latin typeface="Cambria Math" panose="02040503050406030204" pitchFamily="18" charset="0"/>
                      </a:rPr>
                      <m:t>0</m:t>
                    </m:r>
                  </m:oMath>
                </a14:m>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b="0" i="0" dirty="0" smtClean="0"/>
                        <m:t>P</m:t>
                      </m:r>
                      <m:r>
                        <m:rPr>
                          <m:nor/>
                        </m:rPr>
                        <a:rPr lang="es-ES" sz="3200" b="0" i="0" dirty="0" smtClean="0"/>
                        <m:t>0</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a:rPr lang="es-ES" sz="3200" b="0" i="1" smtClean="0">
                              <a:latin typeface="Cambria Math" panose="02040503050406030204" pitchFamily="18" charset="0"/>
                            </a:rPr>
                            <m:t>1</m:t>
                          </m:r>
                        </m:num>
                        <m:den>
                          <m:nary>
                            <m:naryPr>
                              <m:chr m:val="∑"/>
                              <m:ctrlPr>
                                <a:rPr lang="es-ES" sz="3200" i="1">
                                  <a:latin typeface="Cambria Math" panose="02040503050406030204" pitchFamily="18" charset="0"/>
                                </a:rPr>
                              </m:ctrlPr>
                            </m:naryPr>
                            <m:sub>
                              <m:r>
                                <m:rPr>
                                  <m:brk m:alnAt="23"/>
                                </m:rPr>
                                <a:rPr lang="es-ES" sz="3200" i="1">
                                  <a:latin typeface="Cambria Math" panose="02040503050406030204" pitchFamily="18" charset="0"/>
                                </a:rPr>
                                <m:t>𝑛</m:t>
                              </m:r>
                              <m:r>
                                <a:rPr lang="es-ES" sz="3200" i="1">
                                  <a:latin typeface="Cambria Math" panose="02040503050406030204" pitchFamily="18" charset="0"/>
                                </a:rPr>
                                <m:t>=0</m:t>
                              </m:r>
                            </m:sub>
                            <m:sup>
                              <m:r>
                                <a:rPr lang="es-ES" sz="3200" i="1">
                                  <a:latin typeface="Cambria Math" panose="02040503050406030204" pitchFamily="18" charset="0"/>
                                </a:rPr>
                                <m:t>𝑐</m:t>
                              </m:r>
                              <m:r>
                                <a:rPr lang="es-ES" sz="3200" i="1">
                                  <a:latin typeface="Cambria Math" panose="02040503050406030204" pitchFamily="18" charset="0"/>
                                </a:rPr>
                                <m:t>−1</m:t>
                              </m:r>
                            </m:sup>
                            <m:e>
                              <m:f>
                                <m:fPr>
                                  <m:ctrlPr>
                                    <a:rPr lang="es-ES" sz="3200" i="1">
                                      <a:latin typeface="Cambria Math" panose="02040503050406030204" pitchFamily="18" charset="0"/>
                                    </a:rPr>
                                  </m:ctrlPr>
                                </m:fPr>
                                <m:num>
                                  <m:r>
                                    <m:rPr>
                                      <m:nor/>
                                    </m:rPr>
                                    <a:rPr lang="es-ES" sz="3200">
                                      <a:latin typeface="Cambria Math" panose="02040503050406030204" pitchFamily="18" charset="0"/>
                                    </a:rPr>
                                    <m:t>(</m:t>
                                  </m:r>
                                  <m:r>
                                    <m:rPr>
                                      <m:nor/>
                                    </m:rPr>
                                    <a:rPr lang="es-ES" sz="3200" dirty="0"/>
                                    <m:t>𝜆</m:t>
                                  </m:r>
                                  <m:r>
                                    <m:rPr>
                                      <m:nor/>
                                    </m:rPr>
                                    <a:rPr lang="es-ES" sz="3200" dirty="0"/>
                                    <m:t>/</m:t>
                                  </m:r>
                                  <m:r>
                                    <m:rPr>
                                      <m:nor/>
                                    </m:rPr>
                                    <a:rPr lang="es-ES" sz="3200" dirty="0"/>
                                    <m:t>𝜇</m:t>
                                  </m:r>
                                  <m:r>
                                    <a:rPr lang="es-ES" sz="3200" i="1" dirty="0">
                                      <a:latin typeface="Cambria Math" panose="02040503050406030204" pitchFamily="18" charset="0"/>
                                    </a:rPr>
                                    <m:t>)</m:t>
                                  </m:r>
                                  <m:r>
                                    <a:rPr lang="es-ES" sz="3200" i="1" baseline="30000" dirty="0">
                                      <a:latin typeface="Cambria Math" panose="02040503050406030204" pitchFamily="18" charset="0"/>
                                    </a:rPr>
                                    <m:t>𝑛</m:t>
                                  </m:r>
                                </m:num>
                                <m:den>
                                  <m:r>
                                    <m:rPr>
                                      <m:nor/>
                                    </m:rPr>
                                    <a:rPr lang="es-ES" sz="3200" dirty="0">
                                      <a:latin typeface="Cambria Math" panose="02040503050406030204" pitchFamily="18" charset="0"/>
                                    </a:rPr>
                                    <m:t>n</m:t>
                                  </m:r>
                                  <m:r>
                                    <m:rPr>
                                      <m:nor/>
                                    </m:rPr>
                                    <a:rPr lang="es-ES" sz="3200" dirty="0">
                                      <a:latin typeface="Cambria Math" panose="02040503050406030204" pitchFamily="18" charset="0"/>
                                    </a:rPr>
                                    <m:t>!</m:t>
                                  </m:r>
                                </m:den>
                              </m:f>
                              <m:r>
                                <a:rPr lang="es-ES" sz="3200" i="1" dirty="0">
                                  <a:latin typeface="Cambria Math" panose="02040503050406030204" pitchFamily="18" charset="0"/>
                                </a:rPr>
                                <m:t>+</m:t>
                              </m:r>
                              <m:f>
                                <m:fPr>
                                  <m:ctrlPr>
                                    <a:rPr lang="es-ES" sz="3200" i="1">
                                      <a:latin typeface="Cambria Math" panose="02040503050406030204" pitchFamily="18" charset="0"/>
                                    </a:rPr>
                                  </m:ctrlPr>
                                </m:fPr>
                                <m:num>
                                  <m:r>
                                    <m:rPr>
                                      <m:nor/>
                                    </m:rPr>
                                    <a:rPr lang="es-ES" sz="3200">
                                      <a:latin typeface="Cambria Math" panose="02040503050406030204" pitchFamily="18" charset="0"/>
                                    </a:rPr>
                                    <m:t>(</m:t>
                                  </m:r>
                                  <m:r>
                                    <m:rPr>
                                      <m:nor/>
                                    </m:rPr>
                                    <a:rPr lang="es-ES" sz="3200" dirty="0"/>
                                    <m:t>𝜆</m:t>
                                  </m:r>
                                  <m:r>
                                    <m:rPr>
                                      <m:nor/>
                                    </m:rPr>
                                    <a:rPr lang="es-ES" sz="3200" dirty="0"/>
                                    <m:t>/</m:t>
                                  </m:r>
                                  <m:r>
                                    <m:rPr>
                                      <m:nor/>
                                    </m:rPr>
                                    <a:rPr lang="es-ES" sz="3200" dirty="0"/>
                                    <m:t>𝜇</m:t>
                                  </m:r>
                                  <m:r>
                                    <a:rPr lang="es-ES" sz="3200" i="1" dirty="0">
                                      <a:latin typeface="Cambria Math" panose="02040503050406030204" pitchFamily="18" charset="0"/>
                                    </a:rPr>
                                    <m:t>)</m:t>
                                  </m:r>
                                  <m:r>
                                    <a:rPr lang="es-ES" sz="3200" i="1" baseline="30000" dirty="0">
                                      <a:latin typeface="Cambria Math" panose="02040503050406030204" pitchFamily="18" charset="0"/>
                                    </a:rPr>
                                    <m:t>𝑐</m:t>
                                  </m:r>
                                </m:num>
                                <m:den>
                                  <m:r>
                                    <m:rPr>
                                      <m:nor/>
                                    </m:rPr>
                                    <a:rPr lang="es-ES" sz="3200" dirty="0">
                                      <a:latin typeface="Cambria Math" panose="02040503050406030204" pitchFamily="18" charset="0"/>
                                    </a:rPr>
                                    <m:t>c</m:t>
                                  </m:r>
                                  <m:r>
                                    <m:rPr>
                                      <m:nor/>
                                    </m:rPr>
                                    <a:rPr lang="es-ES" sz="3200" dirty="0">
                                      <a:latin typeface="Cambria Math" panose="02040503050406030204" pitchFamily="18" charset="0"/>
                                    </a:rPr>
                                    <m:t>!</m:t>
                                  </m:r>
                                </m:den>
                              </m:f>
                              <m:r>
                                <a:rPr lang="es-ES" sz="3200" i="1" dirty="0">
                                  <a:latin typeface="Cambria Math" panose="02040503050406030204" pitchFamily="18" charset="0"/>
                                </a:rPr>
                                <m:t>∗</m:t>
                              </m:r>
                              <m:f>
                                <m:fPr>
                                  <m:ctrlPr>
                                    <a:rPr lang="es-ES" sz="3200" i="1">
                                      <a:latin typeface="Cambria Math" panose="02040503050406030204" pitchFamily="18" charset="0"/>
                                    </a:rPr>
                                  </m:ctrlPr>
                                </m:fPr>
                                <m:num>
                                  <m:r>
                                    <m:rPr>
                                      <m:nor/>
                                    </m:rPr>
                                    <a:rPr lang="es-ES" sz="3200" i="1" dirty="0"/>
                                    <m:t>c</m:t>
                                  </m:r>
                                  <m:r>
                                    <m:rPr>
                                      <m:nor/>
                                    </m:rPr>
                                    <a:rPr lang="es-ES" sz="3200" dirty="0"/>
                                    <m:t>𝜇</m:t>
                                  </m:r>
                                </m:num>
                                <m:den>
                                  <m:r>
                                    <m:rPr>
                                      <m:nor/>
                                    </m:rPr>
                                    <a:rPr lang="es-ES" sz="3200" i="1" dirty="0"/>
                                    <m:t>c</m:t>
                                  </m:r>
                                  <m:r>
                                    <m:rPr>
                                      <m:nor/>
                                    </m:rPr>
                                    <a:rPr lang="es-ES" sz="3200" dirty="0"/>
                                    <m:t>𝜇</m:t>
                                  </m:r>
                                  <m:r>
                                    <a:rPr lang="es-ES" sz="3200" i="1" dirty="0">
                                      <a:latin typeface="Cambria Math" panose="02040503050406030204" pitchFamily="18" charset="0"/>
                                    </a:rPr>
                                    <m:t>−</m:t>
                                  </m:r>
                                  <m:r>
                                    <m:rPr>
                                      <m:nor/>
                                    </m:rPr>
                                    <a:rPr lang="es-ES" sz="3200" dirty="0"/>
                                    <m:t>𝜆</m:t>
                                  </m:r>
                                </m:den>
                              </m:f>
                            </m:e>
                          </m:nary>
                          <m:r>
                            <m:rPr>
                              <m:nor/>
                            </m:rPr>
                            <a:rPr lang="es-ES" sz="3200" dirty="0"/>
                            <m:t> </m:t>
                          </m:r>
                        </m:den>
                      </m:f>
                    </m:oMath>
                  </m:oMathPara>
                </a14:m>
                <a:endParaRPr lang="es-ES" sz="3200" dirty="0"/>
              </a:p>
              <a:p>
                <a:r>
                  <a:rPr lang="es-ES" sz="3200" dirty="0"/>
                  <a:t>Número promedio de clientes en cola (</a:t>
                </a:r>
                <a:r>
                  <a:rPr lang="es-ES" sz="3200" dirty="0" err="1"/>
                  <a:t>Lq</a:t>
                </a:r>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Lq</m:t>
                      </m:r>
                      <m:r>
                        <a:rPr lang="es-ES" sz="3200" b="0" i="1" smtClean="0">
                          <a:latin typeface="Cambria Math" panose="02040503050406030204" pitchFamily="18" charset="0"/>
                        </a:rPr>
                        <m:t>=</m:t>
                      </m:r>
                      <m:f>
                        <m:fPr>
                          <m:ctrlPr>
                            <a:rPr lang="es-ES" sz="3200" i="1">
                              <a:latin typeface="Cambria Math" panose="02040503050406030204" pitchFamily="18" charset="0"/>
                            </a:rPr>
                          </m:ctrlPr>
                        </m:fPr>
                        <m:num>
                          <m:r>
                            <m:rPr>
                              <m:nor/>
                            </m:rPr>
                            <a:rPr lang="es-ES" sz="3200" dirty="0"/>
                            <m:t>𝜆𝜇</m:t>
                          </m:r>
                          <m:r>
                            <m:rPr>
                              <m:nor/>
                            </m:rPr>
                            <a:rPr lang="es-ES" sz="3200">
                              <a:latin typeface="Cambria Math" panose="02040503050406030204" pitchFamily="18" charset="0"/>
                            </a:rPr>
                            <m:t>(</m:t>
                          </m:r>
                          <m:r>
                            <m:rPr>
                              <m:nor/>
                            </m:rPr>
                            <a:rPr lang="es-ES" sz="3200" dirty="0"/>
                            <m:t>𝜆</m:t>
                          </m:r>
                          <m:r>
                            <m:rPr>
                              <m:nor/>
                            </m:rPr>
                            <a:rPr lang="es-ES" sz="3200" dirty="0"/>
                            <m:t>/</m:t>
                          </m:r>
                          <m:r>
                            <m:rPr>
                              <m:nor/>
                            </m:rPr>
                            <a:rPr lang="es-ES" sz="3200" dirty="0"/>
                            <m:t>𝜇</m:t>
                          </m:r>
                          <m:r>
                            <a:rPr lang="es-ES" sz="3200" i="1" dirty="0">
                              <a:latin typeface="Cambria Math" panose="02040503050406030204" pitchFamily="18" charset="0"/>
                            </a:rPr>
                            <m:t>)</m:t>
                          </m:r>
                          <m:r>
                            <a:rPr lang="es-ES" sz="3200" i="1" baseline="30000" dirty="0">
                              <a:latin typeface="Cambria Math" panose="02040503050406030204" pitchFamily="18" charset="0"/>
                            </a:rPr>
                            <m:t>𝑐</m:t>
                          </m:r>
                          <m:r>
                            <a:rPr lang="es-ES" sz="3200" b="0" i="1" baseline="30000" dirty="0" smtClean="0">
                              <a:latin typeface="Cambria Math" panose="02040503050406030204" pitchFamily="18" charset="0"/>
                            </a:rPr>
                            <m:t> </m:t>
                          </m:r>
                        </m:num>
                        <m:den>
                          <m:r>
                            <m:rPr>
                              <m:nor/>
                            </m:rPr>
                            <a:rPr lang="es-ES" sz="3200" b="0" i="1" dirty="0" smtClean="0">
                              <a:latin typeface="Cambria Math" panose="02040503050406030204" pitchFamily="18" charset="0"/>
                            </a:rPr>
                            <m:t>c</m:t>
                          </m:r>
                          <m:r>
                            <m:rPr>
                              <m:nor/>
                            </m:rPr>
                            <a:rPr lang="es-ES" sz="3200" b="0" i="1" dirty="0" smtClean="0">
                              <a:latin typeface="Cambria Math" panose="02040503050406030204" pitchFamily="18" charset="0"/>
                            </a:rPr>
                            <m:t>!(</m:t>
                          </m:r>
                          <m:r>
                            <m:rPr>
                              <m:nor/>
                            </m:rPr>
                            <a:rPr lang="es-ES" sz="3200" i="1" dirty="0"/>
                            <m:t>c</m:t>
                          </m:r>
                          <m:r>
                            <m:rPr>
                              <m:nor/>
                            </m:rPr>
                            <a:rPr lang="es-ES" sz="3200" dirty="0"/>
                            <m:t>𝜇</m:t>
                          </m:r>
                          <m:r>
                            <a:rPr lang="es-ES" sz="3200" i="1" dirty="0">
                              <a:latin typeface="Cambria Math" panose="02040503050406030204" pitchFamily="18" charset="0"/>
                            </a:rPr>
                            <m:t>−</m:t>
                          </m:r>
                          <m:r>
                            <m:rPr>
                              <m:nor/>
                            </m:rPr>
                            <a:rPr lang="es-ES" sz="3200" dirty="0"/>
                            <m:t>𝜆</m:t>
                          </m:r>
                          <m:r>
                            <m:rPr>
                              <m:nor/>
                            </m:rPr>
                            <a:rPr lang="es-ES" sz="3200" b="0" i="0" dirty="0" smtClean="0"/>
                            <m:t>)</m:t>
                          </m:r>
                          <m:r>
                            <m:rPr>
                              <m:nor/>
                            </m:rPr>
                            <a:rPr lang="es-ES" sz="3200" b="0" i="0" baseline="30000" dirty="0" smtClean="0"/>
                            <m:t>2</m:t>
                          </m:r>
                        </m:den>
                      </m:f>
                      <m:r>
                        <a:rPr lang="es-ES" sz="3200" b="0" i="1" dirty="0" smtClean="0">
                          <a:latin typeface="Cambria Math" panose="02040503050406030204" pitchFamily="18" charset="0"/>
                        </a:rPr>
                        <m:t>𝑃</m:t>
                      </m:r>
                      <m:r>
                        <a:rPr lang="es-ES" sz="3200" b="0" i="1" dirty="0" smtClean="0">
                          <a:latin typeface="Cambria Math" panose="02040503050406030204" pitchFamily="18" charset="0"/>
                        </a:rPr>
                        <m:t>0</m:t>
                      </m:r>
                    </m:oMath>
                  </m:oMathPara>
                </a14:m>
                <a:endParaRPr lang="es-ES" sz="3200" dirty="0"/>
              </a:p>
              <a:p>
                <a:r>
                  <a:rPr lang="es-ES" sz="3200" dirty="0"/>
                  <a:t>Número promedio de clientes en el sistema (L):</a:t>
                </a:r>
              </a:p>
              <a:p>
                <a:pPr marL="0" indent="0">
                  <a:buNone/>
                </a:pPr>
                <a14:m>
                  <m:oMathPara xmlns:m="http://schemas.openxmlformats.org/officeDocument/2006/math">
                    <m:oMathParaPr>
                      <m:jc m:val="centerGroup"/>
                    </m:oMathParaPr>
                    <m:oMath xmlns:m="http://schemas.openxmlformats.org/officeDocument/2006/math">
                      <m:r>
                        <m:rPr>
                          <m:nor/>
                        </m:rPr>
                        <a:rPr lang="es-ES" sz="3200" i="1" dirty="0">
                          <a:latin typeface="Cambria Math" panose="02040503050406030204" pitchFamily="18" charset="0"/>
                          <a:ea typeface="Cambria Math" panose="02040503050406030204" pitchFamily="18" charset="0"/>
                        </a:rPr>
                        <m:t>L</m:t>
                      </m:r>
                      <m:r>
                        <a:rPr lang="es-ES" sz="3200" i="1">
                          <a:latin typeface="Cambria Math" panose="02040503050406030204" pitchFamily="18" charset="0"/>
                        </a:rPr>
                        <m:t>=</m:t>
                      </m:r>
                      <m:r>
                        <a:rPr lang="es-ES" sz="3200" b="0" i="1" smtClean="0">
                          <a:latin typeface="Cambria Math" panose="02040503050406030204" pitchFamily="18" charset="0"/>
                        </a:rPr>
                        <m:t>𝐿𝑞</m:t>
                      </m:r>
                      <m:r>
                        <a:rPr lang="es-ES" sz="3200" b="0" i="1" smtClean="0">
                          <a:latin typeface="Cambria Math" panose="02040503050406030204" pitchFamily="18" charset="0"/>
                        </a:rPr>
                        <m:t>+</m:t>
                      </m:r>
                      <m:f>
                        <m:fPr>
                          <m:ctrlPr>
                            <a:rPr lang="es-ES" sz="3200" i="1">
                              <a:latin typeface="Cambria Math" panose="02040503050406030204" pitchFamily="18" charset="0"/>
                            </a:rPr>
                          </m:ctrlPr>
                        </m:fPr>
                        <m:num>
                          <m:r>
                            <m:rPr>
                              <m:nor/>
                            </m:rPr>
                            <a:rPr lang="es-ES" sz="3200" dirty="0"/>
                            <m:t>𝜆</m:t>
                          </m:r>
                        </m:num>
                        <m:den>
                          <m:r>
                            <m:rPr>
                              <m:nor/>
                            </m:rPr>
                            <a:rPr lang="es-ES" sz="3200" dirty="0"/>
                            <m:t>𝜇</m:t>
                          </m:r>
                        </m:den>
                      </m:f>
                    </m:oMath>
                  </m:oMathPara>
                </a14:m>
                <a:endParaRPr lang="es-ES" sz="3200" dirty="0"/>
              </a:p>
            </p:txBody>
          </p:sp>
        </mc:Choice>
        <mc:Fallback xmlns="">
          <p:sp>
            <p:nvSpPr>
              <p:cNvPr id="5" name="Subtitle 4">
                <a:extLst>
                  <a:ext uri="{FF2B5EF4-FFF2-40B4-BE49-F238E27FC236}">
                    <a16:creationId xmlns:a16="http://schemas.microsoft.com/office/drawing/2014/main" id="{0C2C1B62-9F81-3A08-89AB-7B968F549F76}"/>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1819" b="-823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0DED55F9-5D15-2407-C436-F51D37979575}"/>
              </a:ext>
            </a:extLst>
          </p:cNvPr>
          <p:cNvSpPr>
            <a:spLocks noGrp="1"/>
          </p:cNvSpPr>
          <p:nvPr>
            <p:ph type="sldNum" sz="quarter" idx="4"/>
          </p:nvPr>
        </p:nvSpPr>
        <p:spPr/>
        <p:txBody>
          <a:bodyPr/>
          <a:lstStyle/>
          <a:p>
            <a:fld id="{C3C68E28-6A0B-4E0D-A95D-AA2B793B8668}" type="slidenum">
              <a:rPr lang="es-ES" smtClean="0"/>
              <a:t>30</a:t>
            </a:fld>
            <a:endParaRPr lang="es-ES"/>
          </a:p>
        </p:txBody>
      </p:sp>
    </p:spTree>
    <p:extLst>
      <p:ext uri="{BB962C8B-B14F-4D97-AF65-F5344CB8AC3E}">
        <p14:creationId xmlns:p14="http://schemas.microsoft.com/office/powerpoint/2010/main" val="189562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E8D9B-9CA1-5402-7396-42E3862ED0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5DA5DB-294B-DC20-26B8-3A4CA2B3FA0B}"/>
              </a:ext>
            </a:extLst>
          </p:cNvPr>
          <p:cNvSpPr>
            <a:spLocks noGrp="1"/>
          </p:cNvSpPr>
          <p:nvPr>
            <p:ph type="title"/>
          </p:nvPr>
        </p:nvSpPr>
        <p:spPr>
          <a:xfrm>
            <a:off x="222287" y="352980"/>
            <a:ext cx="11747425" cy="666360"/>
          </a:xfrm>
        </p:spPr>
        <p:txBody>
          <a:bodyPr/>
          <a:lstStyle/>
          <a:p>
            <a:r>
              <a:rPr lang="es-ES" b="1" dirty="0"/>
              <a:t>Modelos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D4A992D1-4CD3-6691-3678-0FB2866479F6}"/>
                  </a:ext>
                </a:extLst>
              </p:cNvPr>
              <p:cNvSpPr>
                <a:spLocks noGrp="1"/>
              </p:cNvSpPr>
              <p:nvPr>
                <p:ph type="subTitle" idx="10"/>
              </p:nvPr>
            </p:nvSpPr>
            <p:spPr>
              <a:xfrm>
                <a:off x="314280" y="1609992"/>
                <a:ext cx="11563776" cy="4589280"/>
              </a:xfrm>
            </p:spPr>
            <p:txBody>
              <a:bodyPr/>
              <a:lstStyle/>
              <a:p>
                <a:pPr marL="0" indent="0">
                  <a:buNone/>
                </a:pPr>
                <a:r>
                  <a:rPr lang="es-ES" b="1" dirty="0"/>
                  <a:t>Modelo M/M/c</a:t>
                </a:r>
              </a:p>
              <a:p>
                <a:pPr marL="0" indent="0">
                  <a:buNone/>
                </a:pPr>
                <a:endParaRPr lang="es-ES" b="1" dirty="0"/>
              </a:p>
              <a:p>
                <a:r>
                  <a:rPr lang="es-ES" sz="3200" dirty="0"/>
                  <a:t>Tiempo promedio en cola (</a:t>
                </a:r>
                <a:r>
                  <a:rPr lang="es-ES" sz="3200" dirty="0" err="1"/>
                  <a:t>Wq</a:t>
                </a:r>
                <a:r>
                  <a:rPr lang="es-ES" sz="3200" dirty="0"/>
                  <a:t>):</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Wq</m:t>
                      </m:r>
                      <m:r>
                        <a:rPr lang="es-ES" sz="3200" b="0" i="1" dirty="0" smtClean="0">
                          <a:latin typeface="Cambria Math" panose="02040503050406030204" pitchFamily="18" charset="0"/>
                          <a:ea typeface="Cambria Math" panose="02040503050406030204" pitchFamily="18" charset="0"/>
                        </a:rPr>
                        <m:t>=</m:t>
                      </m:r>
                      <m:f>
                        <m:fPr>
                          <m:ctrlPr>
                            <a:rPr lang="es-ES" sz="3200" b="0" i="1" dirty="0" smtClean="0">
                              <a:latin typeface="Cambria Math" panose="02040503050406030204" pitchFamily="18" charset="0"/>
                              <a:ea typeface="Cambria Math" panose="02040503050406030204" pitchFamily="18" charset="0"/>
                            </a:rPr>
                          </m:ctrlPr>
                        </m:fPr>
                        <m:num>
                          <m:r>
                            <a:rPr lang="es-ES" sz="3200" b="0" i="1" dirty="0" smtClean="0">
                              <a:latin typeface="Cambria Math" panose="02040503050406030204" pitchFamily="18" charset="0"/>
                              <a:ea typeface="Cambria Math" panose="02040503050406030204" pitchFamily="18" charset="0"/>
                            </a:rPr>
                            <m:t>𝐿𝑞</m:t>
                          </m:r>
                        </m:num>
                        <m:den>
                          <m:r>
                            <m:rPr>
                              <m:nor/>
                            </m:rPr>
                            <a:rPr lang="es-ES" sz="3200" dirty="0">
                              <a:latin typeface="Cambria Math" panose="02040503050406030204" pitchFamily="18" charset="0"/>
                              <a:ea typeface="Cambria Math" panose="02040503050406030204" pitchFamily="18" charset="0"/>
                            </a:rPr>
                            <m:t>𝜆</m:t>
                          </m:r>
                        </m:den>
                      </m:f>
                    </m:oMath>
                  </m:oMathPara>
                </a14:m>
                <a:endParaRPr lang="es-ES" sz="3200" dirty="0">
                  <a:latin typeface="Cambria Math" panose="02040503050406030204" pitchFamily="18" charset="0"/>
                  <a:ea typeface="Cambria Math" panose="02040503050406030204" pitchFamily="18" charset="0"/>
                </a:endParaRPr>
              </a:p>
              <a:p>
                <a:r>
                  <a:rPr lang="es-ES" sz="3200" dirty="0"/>
                  <a:t>Tiempo promedio en el sistema (W):</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latin typeface="Cambria Math" panose="02040503050406030204" pitchFamily="18" charset="0"/>
                          <a:ea typeface="Cambria Math" panose="02040503050406030204" pitchFamily="18" charset="0"/>
                        </a:rPr>
                        <m:t>W</m:t>
                      </m:r>
                      <m:r>
                        <a:rPr lang="es-ES" sz="3200" b="0" i="1" dirty="0" smtClean="0">
                          <a:latin typeface="Cambria Math" panose="02040503050406030204" pitchFamily="18" charset="0"/>
                          <a:ea typeface="Cambria Math" panose="02040503050406030204" pitchFamily="18" charset="0"/>
                        </a:rPr>
                        <m:t>=</m:t>
                      </m:r>
                      <m:r>
                        <a:rPr lang="es-ES" sz="3200" b="0" i="1" dirty="0" smtClean="0">
                          <a:latin typeface="Cambria Math" panose="02040503050406030204" pitchFamily="18" charset="0"/>
                          <a:ea typeface="Cambria Math" panose="02040503050406030204" pitchFamily="18" charset="0"/>
                        </a:rPr>
                        <m:t>𝑊𝑞</m:t>
                      </m:r>
                      <m:r>
                        <a:rPr lang="es-ES" sz="3200" b="0" i="1" dirty="0" smtClean="0">
                          <a:latin typeface="Cambria Math" panose="02040503050406030204" pitchFamily="18" charset="0"/>
                          <a:ea typeface="Cambria Math" panose="02040503050406030204" pitchFamily="18" charset="0"/>
                        </a:rPr>
                        <m:t>+</m:t>
                      </m:r>
                      <m:r>
                        <a:rPr lang="es-ES" sz="3200" b="0" i="1" dirty="0" smtClean="0">
                          <a:latin typeface="Cambria Math" panose="02040503050406030204" pitchFamily="18" charset="0"/>
                          <a:ea typeface="Cambria Math" panose="02040503050406030204" pitchFamily="18" charset="0"/>
                        </a:rPr>
                        <m:t>𝑊𝑠</m:t>
                      </m:r>
                    </m:oMath>
                  </m:oMathPara>
                </a14:m>
                <a:endParaRPr lang="es-ES" sz="3200" dirty="0"/>
              </a:p>
              <a:p>
                <a:pPr marL="0" indent="0">
                  <a:buNone/>
                </a:pPr>
                <a:r>
                  <a:rPr lang="es-ES" sz="3200" dirty="0"/>
                  <a:t>Hacer para:</a:t>
                </a:r>
              </a:p>
              <a:p>
                <a:r>
                  <a:rPr lang="es-ES" sz="3200" dirty="0"/>
                  <a:t>𝜆=10 clientes/hora.</a:t>
                </a:r>
              </a:p>
              <a:p>
                <a:r>
                  <a:rPr lang="es-ES" sz="3200" dirty="0"/>
                  <a:t>𝜇=6 clientes/hora.</a:t>
                </a:r>
              </a:p>
              <a:p>
                <a:r>
                  <a:rPr lang="es-ES" sz="3200" dirty="0"/>
                  <a:t>𝑐=2 servidores.</a:t>
                </a:r>
              </a:p>
            </p:txBody>
          </p:sp>
        </mc:Choice>
        <mc:Fallback xmlns="">
          <p:sp>
            <p:nvSpPr>
              <p:cNvPr id="5" name="Subtitle 4">
                <a:extLst>
                  <a:ext uri="{FF2B5EF4-FFF2-40B4-BE49-F238E27FC236}">
                    <a16:creationId xmlns:a16="http://schemas.microsoft.com/office/drawing/2014/main" id="{D4A992D1-4CD3-6691-3678-0FB2866479F6}"/>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7131" b="-18459"/>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5FE1C103-849D-FD4A-ADAE-21CF5AA009E7}"/>
              </a:ext>
            </a:extLst>
          </p:cNvPr>
          <p:cNvSpPr>
            <a:spLocks noGrp="1"/>
          </p:cNvSpPr>
          <p:nvPr>
            <p:ph type="sldNum" sz="quarter" idx="4"/>
          </p:nvPr>
        </p:nvSpPr>
        <p:spPr/>
        <p:txBody>
          <a:bodyPr/>
          <a:lstStyle/>
          <a:p>
            <a:fld id="{C3C68E28-6A0B-4E0D-A95D-AA2B793B8668}" type="slidenum">
              <a:rPr lang="es-ES" smtClean="0"/>
              <a:t>31</a:t>
            </a:fld>
            <a:endParaRPr lang="es-ES"/>
          </a:p>
        </p:txBody>
      </p:sp>
    </p:spTree>
    <p:extLst>
      <p:ext uri="{BB962C8B-B14F-4D97-AF65-F5344CB8AC3E}">
        <p14:creationId xmlns:p14="http://schemas.microsoft.com/office/powerpoint/2010/main" val="1590365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008CF-50F8-A55C-E529-22F895A73B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896288-1BDA-EA5E-F4AE-6956D75C2D76}"/>
              </a:ext>
            </a:extLst>
          </p:cNvPr>
          <p:cNvSpPr>
            <a:spLocks noGrp="1"/>
          </p:cNvSpPr>
          <p:nvPr>
            <p:ph type="title"/>
          </p:nvPr>
        </p:nvSpPr>
        <p:spPr>
          <a:xfrm>
            <a:off x="222287" y="352980"/>
            <a:ext cx="11747425" cy="666360"/>
          </a:xfrm>
        </p:spPr>
        <p:txBody>
          <a:bodyPr/>
          <a:lstStyle/>
          <a:p>
            <a:r>
              <a:rPr lang="es-ES" b="1" dirty="0"/>
              <a:t>Modelos</a:t>
            </a:r>
          </a:p>
        </p:txBody>
      </p:sp>
      <p:sp>
        <p:nvSpPr>
          <p:cNvPr id="2" name="Slide Number Placeholder 1">
            <a:extLst>
              <a:ext uri="{FF2B5EF4-FFF2-40B4-BE49-F238E27FC236}">
                <a16:creationId xmlns:a16="http://schemas.microsoft.com/office/drawing/2014/main" id="{34F59B33-C8BE-38BE-556D-A269E45F3A12}"/>
              </a:ext>
            </a:extLst>
          </p:cNvPr>
          <p:cNvSpPr>
            <a:spLocks noGrp="1"/>
          </p:cNvSpPr>
          <p:nvPr>
            <p:ph type="sldNum" sz="quarter" idx="4"/>
          </p:nvPr>
        </p:nvSpPr>
        <p:spPr/>
        <p:txBody>
          <a:bodyPr/>
          <a:lstStyle/>
          <a:p>
            <a:fld id="{C3C68E28-6A0B-4E0D-A95D-AA2B793B8668}" type="slidenum">
              <a:rPr lang="es-ES" smtClean="0"/>
              <a:t>32</a:t>
            </a:fld>
            <a:endParaRPr lang="es-ES"/>
          </a:p>
        </p:txBody>
      </p:sp>
      <p:sp>
        <p:nvSpPr>
          <p:cNvPr id="7" name="Rectangle 1">
            <a:extLst>
              <a:ext uri="{FF2B5EF4-FFF2-40B4-BE49-F238E27FC236}">
                <a16:creationId xmlns:a16="http://schemas.microsoft.com/office/drawing/2014/main" id="{994ED0A4-BE53-2E53-4E4B-601F9D1E330F}"/>
              </a:ext>
            </a:extLst>
          </p:cNvPr>
          <p:cNvSpPr>
            <a:spLocks noChangeArrowheads="1"/>
          </p:cNvSpPr>
          <p:nvPr/>
        </p:nvSpPr>
        <p:spPr bwMode="auto">
          <a:xfrm>
            <a:off x="222287" y="1193389"/>
            <a:ext cx="4925785" cy="512448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F8E6D"/>
                </a:solidFill>
                <a:effectLst/>
                <a:latin typeface="JetBrains Mono"/>
              </a:rPr>
              <a:t>import</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math</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def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56A8F5"/>
                </a:solidFill>
                <a:effectLst/>
                <a:latin typeface="JetBrains Mono"/>
              </a:rPr>
              <a:t>mmc</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mu, c):</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rho = </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 (c * mu)</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Verificar condición de estabilidad</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if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rho &gt;= </a:t>
            </a:r>
            <a:r>
              <a:rPr kumimoji="0" lang="es-ES" altLang="es-ES" sz="1000" b="0" i="0" u="none" strike="noStrike" cap="none" normalizeH="0" baseline="0" dirty="0">
                <a:ln>
                  <a:noFill/>
                </a:ln>
                <a:solidFill>
                  <a:srgbClr val="2AACB8"/>
                </a:solidFill>
                <a:effectLst/>
                <a:latin typeface="JetBrains Mono"/>
              </a:rPr>
              <a:t>1</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return</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"El sistema es inestable (rho &gt;= 1)."</a:t>
            </a:r>
            <a:br>
              <a:rPr kumimoji="0" lang="es-ES" altLang="es-ES" sz="1000" b="0" i="0" u="none" strike="noStrike" cap="none" normalizeH="0" baseline="0" dirty="0">
                <a:ln>
                  <a:noFill/>
                </a:ln>
                <a:solidFill>
                  <a:srgbClr val="6AAB73"/>
                </a:solidFill>
                <a:effectLst/>
                <a:latin typeface="JetBrains Mono"/>
              </a:rPr>
            </a:br>
            <a:br>
              <a:rPr kumimoji="0" lang="es-ES" altLang="es-ES" sz="1000" b="0" i="0" u="none" strike="noStrike" cap="none" normalizeH="0" baseline="0" dirty="0">
                <a:ln>
                  <a:noFill/>
                </a:ln>
                <a:solidFill>
                  <a:srgbClr val="6AAB73"/>
                </a:solidFill>
                <a:effectLst/>
                <a:latin typeface="JetBrains Mono"/>
              </a:rPr>
            </a:b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Calcular P0</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sumatoria = </a:t>
            </a:r>
            <a:r>
              <a:rPr kumimoji="0" lang="es-ES" altLang="es-ES" sz="1000" b="0" i="0" u="none" strike="noStrike" cap="none" normalizeH="0" baseline="0" dirty="0">
                <a:ln>
                  <a:noFill/>
                </a:ln>
                <a:solidFill>
                  <a:srgbClr val="8888C6"/>
                </a:solidFill>
                <a:effectLst/>
                <a:latin typeface="JetBrains Mono"/>
              </a:rPr>
              <a:t>sum</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 mu) ** n / </a:t>
            </a:r>
            <a:r>
              <a:rPr kumimoji="0" lang="es-ES" altLang="es-ES" sz="1000" b="0" i="0" u="none" strike="noStrike" cap="none" normalizeH="0" baseline="0" dirty="0" err="1">
                <a:ln>
                  <a:noFill/>
                </a:ln>
                <a:solidFill>
                  <a:srgbClr val="BCBEC4"/>
                </a:solidFill>
                <a:effectLst/>
                <a:latin typeface="JetBrains Mono"/>
              </a:rPr>
              <a:t>math.factorial</a:t>
            </a:r>
            <a:r>
              <a:rPr kumimoji="0" lang="es-ES" altLang="es-ES" sz="1000" b="0" i="0" u="none" strike="noStrike" cap="none" normalizeH="0" baseline="0" dirty="0">
                <a:ln>
                  <a:noFill/>
                </a:ln>
                <a:solidFill>
                  <a:srgbClr val="BCBEC4"/>
                </a:solidFill>
                <a:effectLst/>
                <a:latin typeface="JetBrains Mono"/>
              </a:rPr>
              <a:t>(n) </a:t>
            </a: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BCBEC4"/>
                </a:solidFill>
                <a:effectLst/>
                <a:latin typeface="JetBrains Mono"/>
              </a:rPr>
              <a:t>n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err="1">
                <a:ln>
                  <a:noFill/>
                </a:ln>
                <a:solidFill>
                  <a:srgbClr val="8888C6"/>
                </a:solidFill>
                <a:effectLst/>
                <a:latin typeface="JetBrains Mono"/>
              </a:rPr>
              <a:t>range</a:t>
            </a:r>
            <a:r>
              <a:rPr kumimoji="0" lang="es-ES" altLang="es-ES" sz="1000" b="0" i="0" u="none" strike="noStrike" cap="none" normalizeH="0" baseline="0" dirty="0">
                <a:ln>
                  <a:noFill/>
                </a:ln>
                <a:solidFill>
                  <a:srgbClr val="BCBEC4"/>
                </a:solidFill>
                <a:effectLst/>
                <a:latin typeface="JetBrains Mono"/>
              </a:rPr>
              <a:t>(c))</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pnumerator</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 mu) ** c / </a:t>
            </a:r>
            <a:r>
              <a:rPr kumimoji="0" lang="es-ES" altLang="es-ES" sz="1000" b="0" i="0" u="none" strike="noStrike" cap="none" normalizeH="0" baseline="0" dirty="0" err="1">
                <a:ln>
                  <a:noFill/>
                </a:ln>
                <a:solidFill>
                  <a:srgbClr val="BCBEC4"/>
                </a:solidFill>
                <a:effectLst/>
                <a:latin typeface="JetBrains Mono"/>
              </a:rPr>
              <a:t>math.factorial</a:t>
            </a:r>
            <a:r>
              <a:rPr kumimoji="0" lang="es-ES" altLang="es-ES" sz="1000" b="0" i="0" u="none" strike="noStrike" cap="none" normalizeH="0" baseline="0" dirty="0">
                <a:ln>
                  <a:noFill/>
                </a:ln>
                <a:solidFill>
                  <a:srgbClr val="BCBEC4"/>
                </a:solidFill>
                <a:effectLst/>
                <a:latin typeface="JetBrains Mono"/>
              </a:rPr>
              <a:t>(c)</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pdenominator</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rho)</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P0 =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(sumatoria + </a:t>
            </a:r>
            <a:r>
              <a:rPr kumimoji="0" lang="es-ES" altLang="es-ES" sz="1000" b="0" i="0" u="none" strike="noStrike" cap="none" normalizeH="0" baseline="0" dirty="0" err="1">
                <a:ln>
                  <a:noFill/>
                </a:ln>
                <a:solidFill>
                  <a:srgbClr val="BCBEC4"/>
                </a:solidFill>
                <a:effectLst/>
                <a:latin typeface="JetBrains Mono"/>
              </a:rPr>
              <a:t>pnumerator</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pdenominator</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Calcular </a:t>
            </a:r>
            <a:r>
              <a:rPr kumimoji="0" lang="es-ES" altLang="es-ES" sz="1000" b="0" i="0" u="none" strike="noStrike" cap="none" normalizeH="0" baseline="0" dirty="0" err="1">
                <a:ln>
                  <a:noFill/>
                </a:ln>
                <a:solidFill>
                  <a:srgbClr val="7A7E85"/>
                </a:solidFill>
                <a:effectLst/>
                <a:latin typeface="JetBrains Mono"/>
              </a:rPr>
              <a:t>Lq</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Lq</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pnumerator</a:t>
            </a:r>
            <a:r>
              <a:rPr kumimoji="0" lang="es-ES" altLang="es-ES" sz="1000" b="0" i="0" u="none" strike="noStrike" cap="none" normalizeH="0" baseline="0" dirty="0">
                <a:ln>
                  <a:noFill/>
                </a:ln>
                <a:solidFill>
                  <a:srgbClr val="BCBEC4"/>
                </a:solidFill>
                <a:effectLst/>
                <a:latin typeface="JetBrains Mono"/>
              </a:rPr>
              <a:t> * rho) /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rho) ** </a:t>
            </a:r>
            <a:r>
              <a:rPr kumimoji="0" lang="es-ES" altLang="es-ES" sz="1000" b="0" i="0" u="none" strike="noStrike" cap="none" normalizeH="0" baseline="0" dirty="0">
                <a:ln>
                  <a:noFill/>
                </a:ln>
                <a:solidFill>
                  <a:srgbClr val="2AACB8"/>
                </a:solidFill>
                <a:effectLst/>
                <a:latin typeface="JetBrains Mono"/>
              </a:rPr>
              <a:t>2</a:t>
            </a:r>
            <a:r>
              <a:rPr kumimoji="0" lang="es-ES" altLang="es-ES" sz="1000" b="0" i="0" u="none" strike="noStrike" cap="none" normalizeH="0" baseline="0" dirty="0">
                <a:ln>
                  <a:noFill/>
                </a:ln>
                <a:solidFill>
                  <a:srgbClr val="BCBEC4"/>
                </a:solidFill>
                <a:effectLst/>
                <a:latin typeface="JetBrains Mono"/>
              </a:rPr>
              <a:t>) * P0</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L = </a:t>
            </a:r>
            <a:r>
              <a:rPr kumimoji="0" lang="es-ES" altLang="es-ES" sz="1000" b="0" i="0" u="none" strike="noStrike" cap="none" normalizeH="0" baseline="0" dirty="0" err="1">
                <a:ln>
                  <a:noFill/>
                </a:ln>
                <a:solidFill>
                  <a:srgbClr val="BCBEC4"/>
                </a:solidFill>
                <a:effectLst/>
                <a:latin typeface="JetBrains Mono"/>
              </a:rPr>
              <a:t>Lq</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 mu)</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Wq</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Lq</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lam</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W = </a:t>
            </a:r>
            <a:r>
              <a:rPr kumimoji="0" lang="es-ES" altLang="es-ES" sz="1000" b="0" i="0" u="none" strike="noStrike" cap="none" normalizeH="0" baseline="0" dirty="0" err="1">
                <a:ln>
                  <a:noFill/>
                </a:ln>
                <a:solidFill>
                  <a:srgbClr val="BCBEC4"/>
                </a:solidFill>
                <a:effectLst/>
                <a:latin typeface="JetBrains Mono"/>
              </a:rPr>
              <a:t>Wq</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 </a:t>
            </a:r>
            <a:r>
              <a:rPr kumimoji="0" lang="es-ES" altLang="es-ES" sz="1000" b="0" i="0" u="none" strike="noStrike" cap="none" normalizeH="0" baseline="0" dirty="0">
                <a:ln>
                  <a:noFill/>
                </a:ln>
                <a:solidFill>
                  <a:srgbClr val="BCBEC4"/>
                </a:solidFill>
                <a:effectLst/>
                <a:latin typeface="JetBrains Mono"/>
              </a:rPr>
              <a:t>/ mu)</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Resultados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results</a:t>
            </a:r>
            <a:r>
              <a:rPr kumimoji="0" lang="es-ES" altLang="es-ES" sz="1000" b="0" i="0" u="none" strike="noStrike" cap="none" normalizeH="0" baseline="0" dirty="0">
                <a:ln>
                  <a:noFill/>
                </a:ln>
                <a:solidFill>
                  <a:srgbClr val="BCBEC4"/>
                </a:solidFill>
                <a:effectLst/>
                <a:latin typeface="JetBrains Mono"/>
              </a:rPr>
              <a:t> = {</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'Utilización del sistema (rho)'</a:t>
            </a:r>
            <a:r>
              <a:rPr kumimoji="0" lang="es-ES" altLang="es-ES" sz="1000" b="0" i="0" u="none" strike="noStrike" cap="none" normalizeH="0" baseline="0" dirty="0">
                <a:ln>
                  <a:noFill/>
                </a:ln>
                <a:solidFill>
                  <a:srgbClr val="BCBEC4"/>
                </a:solidFill>
                <a:effectLst/>
                <a:latin typeface="JetBrains Mono"/>
              </a:rPr>
              <a:t>: rho,</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'Probabilidad de que todos los servidores estén Ocupados (P0)'</a:t>
            </a:r>
            <a:r>
              <a:rPr kumimoji="0" lang="es-ES" altLang="es-ES" sz="1000" b="0" i="0" u="none" strike="noStrike" cap="none" normalizeH="0" baseline="0" dirty="0">
                <a:ln>
                  <a:noFill/>
                </a:ln>
                <a:solidFill>
                  <a:srgbClr val="BCBEC4"/>
                </a:solidFill>
                <a:effectLst/>
                <a:latin typeface="JetBrains Mono"/>
              </a:rPr>
              <a:t>: P0,</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'Número promedio de clientes en cola (</a:t>
            </a:r>
            <a:r>
              <a:rPr kumimoji="0" lang="es-ES" altLang="es-ES" sz="1000" b="0" i="0" u="none" strike="noStrike" cap="none" normalizeH="0" baseline="0" dirty="0" err="1">
                <a:ln>
                  <a:noFill/>
                </a:ln>
                <a:solidFill>
                  <a:srgbClr val="6AAB73"/>
                </a:solidFill>
                <a:effectLst/>
                <a:latin typeface="JetBrains Mono"/>
              </a:rPr>
              <a:t>Lq</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Lq</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'Número promedio de clientes en el sistema (L)'</a:t>
            </a:r>
            <a:r>
              <a:rPr kumimoji="0" lang="es-ES" altLang="es-ES" sz="1000" b="0" i="0" u="none" strike="noStrike" cap="none" normalizeH="0" baseline="0" dirty="0">
                <a:ln>
                  <a:noFill/>
                </a:ln>
                <a:solidFill>
                  <a:srgbClr val="BCBEC4"/>
                </a:solidFill>
                <a:effectLst/>
                <a:latin typeface="JetBrains Mono"/>
              </a:rPr>
              <a:t>: L,</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'Tiempo promedio en cola (</a:t>
            </a:r>
            <a:r>
              <a:rPr kumimoji="0" lang="es-ES" altLang="es-ES" sz="1000" b="0" i="0" u="none" strike="noStrike" cap="none" normalizeH="0" baseline="0" dirty="0" err="1">
                <a:ln>
                  <a:noFill/>
                </a:ln>
                <a:solidFill>
                  <a:srgbClr val="6AAB73"/>
                </a:solidFill>
                <a:effectLst/>
                <a:latin typeface="JetBrains Mono"/>
              </a:rPr>
              <a:t>Wq</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Wq</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'Tiempo promedio en el sistema (W)'</a:t>
            </a:r>
            <a:r>
              <a:rPr kumimoji="0" lang="es-ES" altLang="es-ES" sz="1000" b="0" i="0" u="none" strike="noStrike" cap="none" normalizeH="0" baseline="0" dirty="0">
                <a:ln>
                  <a:noFill/>
                </a:ln>
                <a:solidFill>
                  <a:srgbClr val="BCBEC4"/>
                </a:solidFill>
                <a:effectLst/>
                <a:latin typeface="JetBrains Mono"/>
              </a:rPr>
              <a:t>: W</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return</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results</a:t>
            </a:r>
            <a:br>
              <a:rPr kumimoji="0" lang="es-ES" altLang="es-ES" sz="1000" b="0" i="0" u="none" strike="noStrike" cap="none" normalizeH="0" baseline="0" dirty="0">
                <a:ln>
                  <a:noFill/>
                </a:ln>
                <a:solidFill>
                  <a:srgbClr val="BCBEC4"/>
                </a:solidFill>
                <a:effectLst/>
                <a:latin typeface="JetBrains Mono"/>
              </a:rPr>
            </a:br>
            <a:br>
              <a:rPr kumimoji="0" lang="es-ES" altLang="es-ES" sz="900" b="0" i="0" u="none" strike="noStrike" cap="none" normalizeH="0" baseline="0" dirty="0">
                <a:ln>
                  <a:noFill/>
                </a:ln>
                <a:solidFill>
                  <a:srgbClr val="BCBEC4"/>
                </a:solidFill>
                <a:effectLst/>
                <a:latin typeface="JetBrains Mono"/>
              </a:rPr>
            </a:b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61D5508-BC0C-1A12-CB6B-BF8030E86450}"/>
              </a:ext>
            </a:extLst>
          </p:cNvPr>
          <p:cNvSpPr>
            <a:spLocks noChangeArrowheads="1"/>
          </p:cNvSpPr>
          <p:nvPr/>
        </p:nvSpPr>
        <p:spPr bwMode="auto">
          <a:xfrm>
            <a:off x="5148072" y="1198288"/>
            <a:ext cx="6821640" cy="301621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7A7E85"/>
                </a:solidFill>
                <a:effectLst/>
                <a:latin typeface="JetBrains Mono"/>
              </a:rPr>
              <a:t># Datos de entrada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a:ln>
                  <a:noFill/>
                </a:ln>
                <a:solidFill>
                  <a:srgbClr val="2AACB8"/>
                </a:solidFill>
                <a:effectLst/>
                <a:latin typeface="JetBrains Mono"/>
              </a:rPr>
              <a:t>10  </a:t>
            </a:r>
            <a:r>
              <a:rPr kumimoji="0" lang="es-ES" altLang="es-ES" sz="1000" b="0" i="0" u="none" strike="noStrike" cap="none" normalizeH="0" baseline="0" dirty="0">
                <a:ln>
                  <a:noFill/>
                </a:ln>
                <a:solidFill>
                  <a:srgbClr val="7A7E85"/>
                </a:solidFill>
                <a:effectLst/>
                <a:latin typeface="JetBrains Mono"/>
              </a:rPr>
              <a:t># lambda</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mu = </a:t>
            </a:r>
            <a:r>
              <a:rPr kumimoji="0" lang="es-ES" altLang="es-ES" sz="1000" b="0" i="0" u="none" strike="noStrike" cap="none" normalizeH="0" baseline="0" dirty="0">
                <a:ln>
                  <a:noFill/>
                </a:ln>
                <a:solidFill>
                  <a:srgbClr val="2AACB8"/>
                </a:solidFill>
                <a:effectLst/>
                <a:latin typeface="JetBrains Mono"/>
              </a:rPr>
              <a:t>6    </a:t>
            </a:r>
            <a:r>
              <a:rPr kumimoji="0" lang="es-ES" altLang="es-ES" sz="1000" b="0" i="0" u="none" strike="noStrike" cap="none" normalizeH="0" baseline="0" dirty="0">
                <a:ln>
                  <a:noFill/>
                </a:ln>
                <a:solidFill>
                  <a:srgbClr val="7A7E85"/>
                </a:solidFill>
                <a:effectLst/>
                <a:latin typeface="JetBrains Mono"/>
              </a:rPr>
              <a:t># mu</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BCBEC4"/>
                </a:solidFill>
                <a:effectLst/>
                <a:latin typeface="JetBrains Mono"/>
              </a:rPr>
              <a:t>c = </a:t>
            </a:r>
            <a:r>
              <a:rPr kumimoji="0" lang="es-ES" altLang="es-ES" sz="1000" b="0" i="0" u="none" strike="noStrike" cap="none" normalizeH="0" baseline="0" dirty="0">
                <a:ln>
                  <a:noFill/>
                </a:ln>
                <a:solidFill>
                  <a:srgbClr val="2AACB8"/>
                </a:solidFill>
                <a:effectLst/>
                <a:latin typeface="JetBrains Mono"/>
              </a:rPr>
              <a:t>2     </a:t>
            </a:r>
            <a:r>
              <a:rPr kumimoji="0" lang="es-ES" altLang="es-ES" sz="1000" b="0" i="0" u="none" strike="noStrike" cap="none" normalizeH="0" baseline="0" dirty="0">
                <a:ln>
                  <a:noFill/>
                </a:ln>
                <a:solidFill>
                  <a:srgbClr val="7A7E85"/>
                </a:solidFill>
                <a:effectLst/>
                <a:latin typeface="JetBrains Mono"/>
              </a:rPr>
              <a:t># número de servidores</a:t>
            </a:r>
            <a:br>
              <a:rPr kumimoji="0" lang="es-ES" altLang="es-ES" sz="1000" b="0" i="0" u="none" strike="noStrike" cap="none" normalizeH="0" baseline="0" dirty="0">
                <a:ln>
                  <a:noFill/>
                </a:ln>
                <a:solidFill>
                  <a:srgbClr val="7A7E85"/>
                </a:solidFill>
                <a:effectLst/>
                <a:latin typeface="JetBrains Mono"/>
              </a:rPr>
            </a:b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Llamar a la función </a:t>
            </a:r>
            <a:r>
              <a:rPr kumimoji="0" lang="es-ES" altLang="es-ES" sz="1000" b="0" i="0" u="none" strike="noStrike" cap="none" normalizeH="0" baseline="0" dirty="0" err="1">
                <a:ln>
                  <a:noFill/>
                </a:ln>
                <a:solidFill>
                  <a:srgbClr val="7A7E85"/>
                </a:solidFill>
                <a:effectLst/>
                <a:latin typeface="JetBrains Mono"/>
              </a:rPr>
              <a:t>mmc</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BCBEC4"/>
                </a:solidFill>
                <a:effectLst/>
                <a:latin typeface="JetBrains Mono"/>
              </a:rPr>
              <a:t>resultado_mmc</a:t>
            </a:r>
            <a:r>
              <a:rPr kumimoji="0" lang="es-ES" altLang="es-ES" sz="1000" b="0" i="0" u="none" strike="noStrike" cap="none" normalizeH="0" baseline="0" dirty="0">
                <a:ln>
                  <a:noFill/>
                </a:ln>
                <a:solidFill>
                  <a:srgbClr val="BCBEC4"/>
                </a:solidFill>
                <a:effectLst/>
                <a:latin typeface="JetBrains Mono"/>
              </a:rPr>
              <a:t> = </a:t>
            </a:r>
            <a:r>
              <a:rPr kumimoji="0" lang="es-ES" altLang="es-ES" sz="1000" b="0" i="0" u="none" strike="noStrike" cap="none" normalizeH="0" baseline="0" dirty="0" err="1">
                <a:ln>
                  <a:noFill/>
                </a:ln>
                <a:solidFill>
                  <a:srgbClr val="BCBEC4"/>
                </a:solidFill>
                <a:effectLst/>
                <a:latin typeface="JetBrains Mono"/>
              </a:rPr>
              <a:t>mmc</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lam</a:t>
            </a:r>
            <a:r>
              <a:rPr kumimoji="0" lang="es-ES" altLang="es-ES" sz="1000" b="0" i="0" u="none" strike="noStrike" cap="none" normalizeH="0" baseline="0" dirty="0">
                <a:ln>
                  <a:noFill/>
                </a:ln>
                <a:solidFill>
                  <a:srgbClr val="BCBEC4"/>
                </a:solidFill>
                <a:effectLst/>
                <a:latin typeface="JetBrains Mono"/>
              </a:rPr>
              <a:t>, mu, c)</a:t>
            </a:r>
            <a:br>
              <a:rPr kumimoji="0" lang="es-ES" altLang="es-ES" sz="1000" b="0" i="0" u="none" strike="noStrike" cap="none" normalizeH="0" baseline="0" dirty="0">
                <a:ln>
                  <a:noFill/>
                </a:ln>
                <a:solidFill>
                  <a:srgbClr val="BCBEC4"/>
                </a:solidFill>
                <a:effectLst/>
                <a:latin typeface="JetBrains Mono"/>
              </a:rPr>
            </a:b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7A7E85"/>
                </a:solidFill>
                <a:effectLst/>
                <a:latin typeface="JetBrains Mono"/>
              </a:rPr>
              <a:t># Verificar si el sistema es estable</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if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isinstance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resultado_mmc</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str</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resultado_mmc</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err="1">
                <a:ln>
                  <a:noFill/>
                </a:ln>
                <a:solidFill>
                  <a:srgbClr val="CF8E6D"/>
                </a:solidFill>
                <a:effectLst/>
                <a:latin typeface="JetBrains Mono"/>
              </a:rPr>
              <a:t>else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7A7E85"/>
                </a:solidFill>
                <a:effectLst/>
                <a:latin typeface="JetBrains Mono"/>
              </a:rPr>
              <a:t># Imprimir resultados</a:t>
            </a:r>
            <a:br>
              <a:rPr kumimoji="0" lang="es-ES" altLang="es-ES" sz="1000" b="0" i="0" u="none" strike="noStrike" cap="none" normalizeH="0" baseline="0" dirty="0">
                <a:ln>
                  <a:noFill/>
                </a:ln>
                <a:solidFill>
                  <a:srgbClr val="7A7E85"/>
                </a:solidFill>
                <a:effectLst/>
                <a:latin typeface="JetBrains Mono"/>
              </a:rPr>
            </a:br>
            <a:r>
              <a:rPr kumimoji="0" lang="es-ES" altLang="es-ES" sz="1000" b="0" i="0" u="none" strike="noStrike" cap="none" normalizeH="0" baseline="0" dirty="0">
                <a:ln>
                  <a:noFill/>
                </a:ln>
                <a:solidFill>
                  <a:srgbClr val="7A7E85"/>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CF8E6D"/>
                </a:solidFill>
                <a:effectLst/>
                <a:latin typeface="JetBrains Mono"/>
              </a:rPr>
              <a:t>n</a:t>
            </a:r>
            <a:r>
              <a:rPr kumimoji="0" lang="es-ES" altLang="es-ES" sz="1000" b="0" i="0" u="none" strike="noStrike" cap="none" normalizeH="0" baseline="0" dirty="0" err="1">
                <a:ln>
                  <a:noFill/>
                </a:ln>
                <a:solidFill>
                  <a:srgbClr val="6AAB73"/>
                </a:solidFill>
                <a:effectLst/>
                <a:latin typeface="JetBrains Mono"/>
              </a:rPr>
              <a:t>Resultados</a:t>
            </a:r>
            <a:r>
              <a:rPr kumimoji="0" lang="es-ES" altLang="es-ES" sz="1000" b="0" i="0" u="none" strike="noStrike" cap="none" normalizeH="0" baseline="0" dirty="0">
                <a:ln>
                  <a:noFill/>
                </a:ln>
                <a:solidFill>
                  <a:srgbClr val="6AAB73"/>
                </a:solidFill>
                <a:effectLst/>
                <a:latin typeface="JetBrains Mono"/>
              </a:rPr>
              <a:t> para el Modelo M/M/c:"</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for</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BCBEC4"/>
                </a:solidFill>
                <a:effectLst/>
                <a:latin typeface="JetBrains Mono"/>
              </a:rPr>
              <a:t>value</a:t>
            </a: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err="1">
                <a:ln>
                  <a:noFill/>
                </a:ln>
                <a:solidFill>
                  <a:srgbClr val="BCBEC4"/>
                </a:solidFill>
                <a:effectLst/>
                <a:latin typeface="JetBrains Mono"/>
              </a:rPr>
              <a:t>resultado_mmc.items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if</a:t>
            </a:r>
            <a:r>
              <a:rPr kumimoji="0" lang="es-ES" altLang="es-ES" sz="1000" b="0" i="0" u="none" strike="noStrike" cap="none" normalizeH="0" baseline="0" dirty="0">
                <a:ln>
                  <a:noFill/>
                </a:ln>
                <a:solidFill>
                  <a:srgbClr val="CF8E6D"/>
                </a:solidFill>
                <a:effectLst/>
                <a:latin typeface="JetBrains Mono"/>
              </a:rPr>
              <a:t> </a:t>
            </a:r>
            <a:r>
              <a:rPr kumimoji="0" lang="es-ES" altLang="es-ES" sz="1000" b="0" i="0" u="none" strike="noStrike" cap="none" normalizeH="0" baseline="0" dirty="0">
                <a:ln>
                  <a:noFill/>
                </a:ln>
                <a:solidFill>
                  <a:srgbClr val="6AAB73"/>
                </a:solidFill>
                <a:effectLst/>
                <a:latin typeface="JetBrains Mono"/>
              </a:rPr>
              <a:t>'Tiempo' </a:t>
            </a:r>
            <a:r>
              <a:rPr kumimoji="0" lang="es-ES" altLang="es-ES" sz="1000" b="0" i="0" u="none" strike="noStrike" cap="none" normalizeH="0" baseline="0" dirty="0">
                <a:ln>
                  <a:noFill/>
                </a:ln>
                <a:solidFill>
                  <a:srgbClr val="CF8E6D"/>
                </a:solidFill>
                <a:effectLst/>
                <a:latin typeface="JetBrains Mono"/>
              </a:rPr>
              <a:t>in </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value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.4f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horas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value</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2AACB8"/>
                </a:solidFill>
                <a:effectLst/>
                <a:latin typeface="JetBrains Mono"/>
              </a:rPr>
              <a:t>60</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.2f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minutos)"</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CF8E6D"/>
                </a:solidFill>
                <a:effectLst/>
                <a:latin typeface="JetBrains Mono"/>
              </a:rPr>
              <a:t>else</a:t>
            </a:r>
            <a:r>
              <a:rPr kumimoji="0" lang="es-ES" altLang="es-ES" sz="1000" b="0" i="0" u="none" strike="noStrike" cap="none" normalizeH="0" baseline="0" dirty="0">
                <a:ln>
                  <a:noFill/>
                </a:ln>
                <a:solidFill>
                  <a:srgbClr val="BCBEC4"/>
                </a:solidFill>
                <a:effectLst/>
                <a:latin typeface="JetBrains Mono"/>
              </a:rPr>
              <a:t>:</a:t>
            </a:r>
            <a:br>
              <a:rPr kumimoji="0" lang="es-ES" altLang="es-ES" sz="1000" b="0" i="0" u="none" strike="noStrike" cap="none" normalizeH="0" baseline="0" dirty="0">
                <a:ln>
                  <a:noFill/>
                </a:ln>
                <a:solidFill>
                  <a:srgbClr val="BCBEC4"/>
                </a:solidFill>
                <a:effectLst/>
                <a:latin typeface="JetBrains Mono"/>
              </a:rPr>
            </a:br>
            <a:r>
              <a:rPr kumimoji="0" lang="es-ES" altLang="es-ES" sz="1000" b="0" i="0" u="none" strike="noStrike" cap="none" normalizeH="0" baseline="0" dirty="0">
                <a:ln>
                  <a:noFill/>
                </a:ln>
                <a:solidFill>
                  <a:srgbClr val="BCBEC4"/>
                </a:solidFill>
                <a:effectLst/>
                <a:latin typeface="JetBrains Mono"/>
              </a:rPr>
              <a:t>            </a:t>
            </a:r>
            <a:r>
              <a:rPr kumimoji="0" lang="es-ES" altLang="es-ES" sz="1000" b="0" i="0" u="none" strike="noStrike" cap="none" normalizeH="0" baseline="0" dirty="0" err="1">
                <a:ln>
                  <a:noFill/>
                </a:ln>
                <a:solidFill>
                  <a:srgbClr val="8888C6"/>
                </a:solidFill>
                <a:effectLst/>
                <a:latin typeface="JetBrains Mono"/>
              </a:rPr>
              <a:t>print</a:t>
            </a:r>
            <a:r>
              <a:rPr kumimoji="0" lang="es-ES" altLang="es-ES" sz="1000" b="0" i="0" u="none" strike="noStrike" cap="none" normalizeH="0" baseline="0" dirty="0">
                <a:ln>
                  <a:noFill/>
                </a:ln>
                <a:solidFill>
                  <a:srgbClr val="BCBEC4"/>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err="1">
                <a:ln>
                  <a:noFill/>
                </a:ln>
                <a:solidFill>
                  <a:srgbClr val="BCBEC4"/>
                </a:solidFill>
                <a:effectLst/>
                <a:latin typeface="JetBrains Mono"/>
              </a:rPr>
              <a:t>key</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 </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value</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.4f</a:t>
            </a:r>
            <a:r>
              <a:rPr kumimoji="0" lang="es-ES" altLang="es-ES" sz="1000" b="0" i="0" u="none" strike="noStrike" cap="none" normalizeH="0" baseline="0" dirty="0">
                <a:ln>
                  <a:noFill/>
                </a:ln>
                <a:solidFill>
                  <a:srgbClr val="CF8E6D"/>
                </a:solidFill>
                <a:effectLst/>
                <a:latin typeface="JetBrains Mono"/>
              </a:rPr>
              <a:t>}</a:t>
            </a:r>
            <a:r>
              <a:rPr kumimoji="0" lang="es-ES" altLang="es-ES" sz="1000" b="0" i="0" u="none" strike="noStrike" cap="none" normalizeH="0" baseline="0" dirty="0">
                <a:ln>
                  <a:noFill/>
                </a:ln>
                <a:solidFill>
                  <a:srgbClr val="6AAB73"/>
                </a:solidFill>
                <a:effectLst/>
                <a:latin typeface="JetBrains Mono"/>
              </a:rPr>
              <a:t>"</a:t>
            </a:r>
            <a:r>
              <a:rPr kumimoji="0" lang="es-ES" altLang="es-ES" sz="1000" b="0" i="0" u="none" strike="noStrike" cap="none" normalizeH="0" baseline="0" dirty="0">
                <a:ln>
                  <a:noFill/>
                </a:ln>
                <a:solidFill>
                  <a:srgbClr val="BCBEC4"/>
                </a:solidFill>
                <a:effectLst/>
                <a:latin typeface="JetBrains Mono"/>
              </a:rPr>
              <a:t>)</a:t>
            </a:r>
            <a:endParaRPr kumimoji="0" lang="es-ES" altLang="es-ES" sz="10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FF0C43-9F1E-839C-3344-DBF5BE50795D}"/>
              </a:ext>
            </a:extLst>
          </p:cNvPr>
          <p:cNvSpPr txBox="1"/>
          <p:nvPr/>
        </p:nvSpPr>
        <p:spPr>
          <a:xfrm>
            <a:off x="5148072" y="3928598"/>
            <a:ext cx="6455664" cy="2585323"/>
          </a:xfrm>
          <a:prstGeom prst="rect">
            <a:avLst/>
          </a:prstGeom>
          <a:noFill/>
        </p:spPr>
        <p:txBody>
          <a:bodyPr wrap="square">
            <a:spAutoFit/>
          </a:bodyPr>
          <a:lstStyle/>
          <a:p>
            <a:endParaRPr lang="es-ES" dirty="0"/>
          </a:p>
          <a:p>
            <a:r>
              <a:rPr lang="es-ES" dirty="0"/>
              <a:t>Resultados para el Modelo M/M/c:</a:t>
            </a:r>
          </a:p>
          <a:p>
            <a:r>
              <a:rPr lang="es-ES" dirty="0"/>
              <a:t>Utilización del sistema (rho): 0.8333</a:t>
            </a:r>
          </a:p>
          <a:p>
            <a:r>
              <a:rPr lang="es-ES" dirty="0"/>
              <a:t>Probabilidad de que todos los servidores estén Ocupados (P0): 0.0909</a:t>
            </a:r>
          </a:p>
          <a:p>
            <a:r>
              <a:rPr lang="es-ES" dirty="0"/>
              <a:t>Número promedio de clientes en cola (</a:t>
            </a:r>
            <a:r>
              <a:rPr lang="es-ES" dirty="0" err="1"/>
              <a:t>Lq</a:t>
            </a:r>
            <a:r>
              <a:rPr lang="es-ES" dirty="0"/>
              <a:t>): 3.7879</a:t>
            </a:r>
          </a:p>
          <a:p>
            <a:r>
              <a:rPr lang="es-ES" dirty="0"/>
              <a:t>Número promedio de clientes en el sistema (L): 5.4545</a:t>
            </a:r>
          </a:p>
          <a:p>
            <a:r>
              <a:rPr lang="es-ES" dirty="0"/>
              <a:t>Tiempo promedio en cola (</a:t>
            </a:r>
            <a:r>
              <a:rPr lang="es-ES" dirty="0" err="1"/>
              <a:t>Wq</a:t>
            </a:r>
            <a:r>
              <a:rPr lang="es-ES" dirty="0"/>
              <a:t>): 0.3788 horas (22.73 minutos)</a:t>
            </a:r>
          </a:p>
          <a:p>
            <a:r>
              <a:rPr lang="es-ES" dirty="0"/>
              <a:t>Tiempo promedio en el sistema (W): 0.5455 horas (32.73 minutos)</a:t>
            </a:r>
          </a:p>
        </p:txBody>
      </p:sp>
    </p:spTree>
    <p:extLst>
      <p:ext uri="{BB962C8B-B14F-4D97-AF65-F5344CB8AC3E}">
        <p14:creationId xmlns:p14="http://schemas.microsoft.com/office/powerpoint/2010/main" val="306597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97FCB-DF5C-BBBE-C055-AC60C0881B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2AF772-A7B6-D431-E2B0-B0FCE98087CE}"/>
              </a:ext>
            </a:extLst>
          </p:cNvPr>
          <p:cNvSpPr>
            <a:spLocks noGrp="1"/>
          </p:cNvSpPr>
          <p:nvPr>
            <p:ph type="title"/>
          </p:nvPr>
        </p:nvSpPr>
        <p:spPr>
          <a:xfrm>
            <a:off x="222287" y="352980"/>
            <a:ext cx="11747425" cy="666360"/>
          </a:xfrm>
        </p:spPr>
        <p:txBody>
          <a:bodyPr/>
          <a:lstStyle/>
          <a:p>
            <a:r>
              <a:rPr lang="es-ES" b="1" dirty="0"/>
              <a:t>Fórmula de Little</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BCEA8761-9530-9365-4408-A8FEBC005E92}"/>
                  </a:ext>
                </a:extLst>
              </p:cNvPr>
              <p:cNvSpPr>
                <a:spLocks noGrp="1"/>
              </p:cNvSpPr>
              <p:nvPr>
                <p:ph type="subTitle" idx="10"/>
              </p:nvPr>
            </p:nvSpPr>
            <p:spPr>
              <a:xfrm>
                <a:off x="314280" y="1609992"/>
                <a:ext cx="11563776" cy="4589280"/>
              </a:xfrm>
            </p:spPr>
            <p:txBody>
              <a:bodyPr/>
              <a:lstStyle/>
              <a:p>
                <a:pPr marL="0" indent="0">
                  <a:buNone/>
                </a:pPr>
                <a:r>
                  <a:rPr lang="es-ES" b="1" dirty="0"/>
                  <a:t>Características</a:t>
                </a:r>
              </a:p>
              <a:p>
                <a:r>
                  <a:rPr lang="es-ES" sz="2800" dirty="0"/>
                  <a:t>Establece una relación directa y sencilla entre tres variables clave en cualquier sistema de colas en estado estacionario:</a:t>
                </a:r>
              </a:p>
              <a:p>
                <a:pPr lvl="1"/>
                <a:r>
                  <a:rPr lang="es-ES" sz="2000" dirty="0">
                    <a:latin typeface="Söhne"/>
                  </a:rPr>
                  <a:t>El número promedio de clientes en el sistema.</a:t>
                </a:r>
              </a:p>
              <a:p>
                <a:pPr lvl="1"/>
                <a:r>
                  <a:rPr lang="es-ES" sz="2000" dirty="0">
                    <a:latin typeface="Söhne"/>
                  </a:rPr>
                  <a:t>La tasa promedio de llegada de clientes al sistema.</a:t>
                </a:r>
              </a:p>
              <a:p>
                <a:pPr lvl="1"/>
                <a:r>
                  <a:rPr lang="es-ES" sz="2000" dirty="0">
                    <a:latin typeface="Söhne"/>
                  </a:rPr>
                  <a:t>El tiempo promedio que un cliente pasa en el sistema.</a:t>
                </a:r>
              </a:p>
              <a:p>
                <a:pPr marL="0" indent="0">
                  <a:buNone/>
                </a:pPr>
                <a:r>
                  <a:rPr lang="es-ES" sz="3200" b="1" dirty="0"/>
                  <a:t>Formulación de la relación de Little</a:t>
                </a:r>
                <a:endParaRPr lang="es-ES" sz="3200" dirty="0"/>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ea typeface="Cambria Math" panose="02040503050406030204" pitchFamily="18" charset="0"/>
                        </a:rPr>
                        <m:t>L</m:t>
                      </m:r>
                      <m:r>
                        <m:rPr>
                          <m:nor/>
                        </m:rPr>
                        <a:rPr lang="es-ES" sz="3200" b="0" i="1" dirty="0" smtClean="0">
                          <a:ea typeface="Cambria Math" panose="02040503050406030204" pitchFamily="18" charset="0"/>
                        </a:rPr>
                        <m:t>=</m:t>
                      </m:r>
                      <m:r>
                        <m:rPr>
                          <m:nor/>
                        </m:rPr>
                        <a:rPr lang="es-ES" sz="3200" dirty="0">
                          <a:ea typeface="Cambria Math" panose="02040503050406030204" pitchFamily="18" charset="0"/>
                        </a:rPr>
                        <m:t>𝜆</m:t>
                      </m:r>
                      <m:r>
                        <m:rPr>
                          <m:nor/>
                        </m:rPr>
                        <a:rPr lang="es-ES" sz="3200" b="0" i="1" dirty="0" smtClean="0">
                          <a:ea typeface="Cambria Math" panose="02040503050406030204" pitchFamily="18" charset="0"/>
                        </a:rPr>
                        <m:t>W</m:t>
                      </m:r>
                    </m:oMath>
                  </m:oMathPara>
                </a14:m>
                <a:endParaRPr lang="es-ES" sz="3200" dirty="0">
                  <a:ea typeface="Cambria Math" panose="02040503050406030204" pitchFamily="18" charset="0"/>
                </a:endParaRPr>
              </a:p>
              <a:p>
                <a:r>
                  <a:rPr lang="es-ES" sz="3200" dirty="0">
                    <a:latin typeface="Söhne"/>
                  </a:rPr>
                  <a:t>Donde:</a:t>
                </a:r>
              </a:p>
              <a:p>
                <a:pPr lvl="1"/>
                <a:r>
                  <a:rPr lang="es-ES" sz="2000" dirty="0">
                    <a:latin typeface="Söhne"/>
                  </a:rPr>
                  <a:t>𝐿: Número promedio de clientes en el sistema.</a:t>
                </a:r>
              </a:p>
              <a:p>
                <a:pPr lvl="1"/>
                <a:r>
                  <a:rPr lang="es-ES" sz="2000" dirty="0">
                    <a:latin typeface="Söhne"/>
                  </a:rPr>
                  <a:t>𝜆: Tasa promedio de llegada al sistema (clientes por unidad de tiempo).</a:t>
                </a:r>
              </a:p>
              <a:p>
                <a:pPr lvl="1"/>
                <a:r>
                  <a:rPr lang="es-ES" sz="2000" dirty="0">
                    <a:latin typeface="Söhne"/>
                  </a:rPr>
                  <a:t>𝑊: Tiempo promedio que un cliente pasa en el sistema.</a:t>
                </a:r>
              </a:p>
              <a:p>
                <a:r>
                  <a:rPr lang="es-ES" sz="3200" dirty="0"/>
                  <a:t>Se puede aplicar específicamente a colas.</a:t>
                </a:r>
                <a:endParaRPr lang="es-ES" sz="3200" dirty="0">
                  <a:latin typeface="Söhne"/>
                </a:endParaRPr>
              </a:p>
            </p:txBody>
          </p:sp>
        </mc:Choice>
        <mc:Fallback xmlns="">
          <p:sp>
            <p:nvSpPr>
              <p:cNvPr id="5" name="Subtitle 4">
                <a:extLst>
                  <a:ext uri="{FF2B5EF4-FFF2-40B4-BE49-F238E27FC236}">
                    <a16:creationId xmlns:a16="http://schemas.microsoft.com/office/drawing/2014/main" id="{BCEA8761-9530-9365-4408-A8FEBC005E92}"/>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4741" r="-1634" b="-1593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A12800EB-51EC-9FDA-00DA-23FC0D87CCB4}"/>
              </a:ext>
            </a:extLst>
          </p:cNvPr>
          <p:cNvSpPr>
            <a:spLocks noGrp="1"/>
          </p:cNvSpPr>
          <p:nvPr>
            <p:ph type="sldNum" sz="quarter" idx="4"/>
          </p:nvPr>
        </p:nvSpPr>
        <p:spPr/>
        <p:txBody>
          <a:bodyPr/>
          <a:lstStyle/>
          <a:p>
            <a:fld id="{C3C68E28-6A0B-4E0D-A95D-AA2B793B8668}" type="slidenum">
              <a:rPr lang="es-ES" smtClean="0"/>
              <a:t>33</a:t>
            </a:fld>
            <a:endParaRPr lang="es-ES"/>
          </a:p>
        </p:txBody>
      </p:sp>
    </p:spTree>
    <p:extLst>
      <p:ext uri="{BB962C8B-B14F-4D97-AF65-F5344CB8AC3E}">
        <p14:creationId xmlns:p14="http://schemas.microsoft.com/office/powerpoint/2010/main" val="4066047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E79D-4646-C4C5-D8D4-406ECF8B2F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17F846-DCB7-0D12-6BB5-2B51E0750D70}"/>
              </a:ext>
            </a:extLst>
          </p:cNvPr>
          <p:cNvSpPr>
            <a:spLocks noGrp="1"/>
          </p:cNvSpPr>
          <p:nvPr>
            <p:ph type="title"/>
          </p:nvPr>
        </p:nvSpPr>
        <p:spPr>
          <a:xfrm>
            <a:off x="222287" y="352980"/>
            <a:ext cx="11747425" cy="666360"/>
          </a:xfrm>
        </p:spPr>
        <p:txBody>
          <a:bodyPr/>
          <a:lstStyle/>
          <a:p>
            <a:r>
              <a:rPr lang="es-ES" b="1" dirty="0"/>
              <a:t>Fórmula de Little</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3E25F059-A60C-950D-B7CF-7D0E4045D6CF}"/>
                  </a:ext>
                </a:extLst>
              </p:cNvPr>
              <p:cNvSpPr>
                <a:spLocks noGrp="1"/>
              </p:cNvSpPr>
              <p:nvPr>
                <p:ph type="subTitle" idx="10"/>
              </p:nvPr>
            </p:nvSpPr>
            <p:spPr>
              <a:xfrm>
                <a:off x="314280" y="1609992"/>
                <a:ext cx="11563776" cy="4589280"/>
              </a:xfrm>
            </p:spPr>
            <p:txBody>
              <a:bodyPr/>
              <a:lstStyle/>
              <a:p>
                <a:pPr marL="0" indent="0">
                  <a:buNone/>
                </a:pPr>
                <a:r>
                  <a:rPr lang="es-ES" sz="3200" b="1" dirty="0"/>
                  <a:t>Interpretación</a:t>
                </a:r>
              </a:p>
              <a:p>
                <a:r>
                  <a:rPr lang="es-ES" sz="2800" dirty="0"/>
                  <a:t>El número promedio de clientes en el sistema es igual a la tasa de llegada multiplicada por el tiempo promedio en el sistema.</a:t>
                </a:r>
              </a:p>
              <a:p>
                <a:r>
                  <a:rPr lang="es-ES" sz="2800" dirty="0"/>
                  <a:t>Por ejemplo, si a un restaurante llegan en promedio 30 clientes por hora (𝜆=30 clientes/hora) y cada cliente pasa en promedio 0.5 horas en el restaurante (𝑊=0.5, entonces el número promedio de clientes en el restaurante es:</a:t>
                </a:r>
              </a:p>
              <a:p>
                <a:pPr marL="0" indent="0">
                  <a:buNone/>
                </a:pPr>
                <a14:m>
                  <m:oMathPara xmlns:m="http://schemas.openxmlformats.org/officeDocument/2006/math">
                    <m:oMathParaPr>
                      <m:jc m:val="centerGroup"/>
                    </m:oMathParaPr>
                    <m:oMath xmlns:m="http://schemas.openxmlformats.org/officeDocument/2006/math">
                      <m:r>
                        <m:rPr>
                          <m:nor/>
                        </m:rPr>
                        <a:rPr lang="es-ES" sz="3200" b="0" i="1" dirty="0" smtClean="0">
                          <a:ea typeface="Cambria Math" panose="02040503050406030204" pitchFamily="18" charset="0"/>
                        </a:rPr>
                        <m:t>L</m:t>
                      </m:r>
                      <m:r>
                        <m:rPr>
                          <m:nor/>
                        </m:rPr>
                        <a:rPr lang="es-ES" sz="3200" b="0" i="1" dirty="0" smtClean="0">
                          <a:ea typeface="Cambria Math" panose="02040503050406030204" pitchFamily="18" charset="0"/>
                        </a:rPr>
                        <m:t>=</m:t>
                      </m:r>
                      <m:r>
                        <m:rPr>
                          <m:nor/>
                        </m:rPr>
                        <a:rPr lang="es-ES" sz="3200" dirty="0">
                          <a:ea typeface="Cambria Math" panose="02040503050406030204" pitchFamily="18" charset="0"/>
                        </a:rPr>
                        <m:t>𝜆</m:t>
                      </m:r>
                      <m:r>
                        <m:rPr>
                          <m:nor/>
                        </m:rPr>
                        <a:rPr lang="es-ES" sz="3200" b="0" i="1" dirty="0" smtClean="0">
                          <a:ea typeface="Cambria Math" panose="02040503050406030204" pitchFamily="18" charset="0"/>
                        </a:rPr>
                        <m:t>W</m:t>
                      </m:r>
                      <m:r>
                        <m:rPr>
                          <m:nor/>
                        </m:rPr>
                        <a:rPr lang="es-ES" sz="3200" b="0" i="1" dirty="0" smtClean="0">
                          <a:ea typeface="Cambria Math" panose="02040503050406030204" pitchFamily="18" charset="0"/>
                        </a:rPr>
                        <m:t>= 30 ∗ 0.5 = 15</m:t>
                      </m:r>
                    </m:oMath>
                  </m:oMathPara>
                </a14:m>
                <a:endParaRPr lang="es-ES" sz="3200" dirty="0">
                  <a:ea typeface="Cambria Math" panose="02040503050406030204" pitchFamily="18" charset="0"/>
                </a:endParaRPr>
              </a:p>
              <a:p>
                <a:pPr marL="0" indent="0">
                  <a:buNone/>
                </a:pPr>
                <a:r>
                  <a:rPr lang="es-ES" sz="3200" b="1" dirty="0">
                    <a:latin typeface="Söhne"/>
                  </a:rPr>
                  <a:t>Condiciones de aplicabilidad</a:t>
                </a:r>
              </a:p>
              <a:p>
                <a:r>
                  <a:rPr lang="es-ES" sz="3200" dirty="0">
                    <a:latin typeface="Söhne"/>
                  </a:rPr>
                  <a:t>La Ley de Little es válida bajo las siguientes condiciones:</a:t>
                </a:r>
              </a:p>
              <a:p>
                <a:pPr lvl="1"/>
                <a:r>
                  <a:rPr lang="es-ES" sz="2000" dirty="0">
                    <a:latin typeface="Söhne"/>
                  </a:rPr>
                  <a:t>Sistema estable: El sistema debe estar en estado estacionario, es decir, las medidas promedio no cambian con el tiempo, y la tasa de llegada es menor que la tasa de servicio.</a:t>
                </a:r>
              </a:p>
              <a:p>
                <a:pPr lvl="1"/>
                <a:r>
                  <a:rPr lang="es-ES" sz="2000" dirty="0">
                    <a:latin typeface="Söhne"/>
                  </a:rPr>
                  <a:t>Medidas promedio de largo plazo: Las variables 𝐿, 𝜆 y 𝑊 son promedios a largo plazo.</a:t>
                </a:r>
              </a:p>
              <a:p>
                <a:pPr lvl="1"/>
                <a:r>
                  <a:rPr lang="es-ES" sz="2000" dirty="0">
                    <a:latin typeface="Söhne"/>
                  </a:rPr>
                  <a:t>No dependiente: La ley es independiente de las distribuciones de llegadas y tiempos de servicio.</a:t>
                </a:r>
              </a:p>
            </p:txBody>
          </p:sp>
        </mc:Choice>
        <mc:Fallback xmlns="">
          <p:sp>
            <p:nvSpPr>
              <p:cNvPr id="5" name="Subtitle 4">
                <a:extLst>
                  <a:ext uri="{FF2B5EF4-FFF2-40B4-BE49-F238E27FC236}">
                    <a16:creationId xmlns:a16="http://schemas.microsoft.com/office/drawing/2014/main" id="{3E25F059-A60C-950D-B7CF-7D0E4045D6CF}"/>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161" t="-13413" r="-2425" b="-13015"/>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7EE2AECB-C597-0918-B4B4-00C016D15961}"/>
              </a:ext>
            </a:extLst>
          </p:cNvPr>
          <p:cNvSpPr>
            <a:spLocks noGrp="1"/>
          </p:cNvSpPr>
          <p:nvPr>
            <p:ph type="sldNum" sz="quarter" idx="4"/>
          </p:nvPr>
        </p:nvSpPr>
        <p:spPr/>
        <p:txBody>
          <a:bodyPr/>
          <a:lstStyle/>
          <a:p>
            <a:fld id="{C3C68E28-6A0B-4E0D-A95D-AA2B793B8668}" type="slidenum">
              <a:rPr lang="es-ES" smtClean="0"/>
              <a:t>34</a:t>
            </a:fld>
            <a:endParaRPr lang="es-ES"/>
          </a:p>
        </p:txBody>
      </p:sp>
    </p:spTree>
    <p:extLst>
      <p:ext uri="{BB962C8B-B14F-4D97-AF65-F5344CB8AC3E}">
        <p14:creationId xmlns:p14="http://schemas.microsoft.com/office/powerpoint/2010/main" val="3912093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D9CBB-DDDD-B62A-69EE-221C05DBB2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05BE78-7AB2-38AA-5F22-1B810C881F9A}"/>
              </a:ext>
            </a:extLst>
          </p:cNvPr>
          <p:cNvSpPr>
            <a:spLocks noGrp="1"/>
          </p:cNvSpPr>
          <p:nvPr>
            <p:ph type="title"/>
          </p:nvPr>
        </p:nvSpPr>
        <p:spPr>
          <a:xfrm>
            <a:off x="222287" y="352980"/>
            <a:ext cx="11747425" cy="666360"/>
          </a:xfrm>
        </p:spPr>
        <p:txBody>
          <a:bodyPr/>
          <a:lstStyle/>
          <a:p>
            <a:r>
              <a:rPr lang="es-ES" b="1" dirty="0"/>
              <a:t>Fórmula de Little</a:t>
            </a:r>
          </a:p>
        </p:txBody>
      </p:sp>
      <p:sp>
        <p:nvSpPr>
          <p:cNvPr id="5" name="Subtitle 4">
            <a:extLst>
              <a:ext uri="{FF2B5EF4-FFF2-40B4-BE49-F238E27FC236}">
                <a16:creationId xmlns:a16="http://schemas.microsoft.com/office/drawing/2014/main" id="{2E8DF76C-708C-9B70-FC7D-0D7A35BF82B8}"/>
              </a:ext>
            </a:extLst>
          </p:cNvPr>
          <p:cNvSpPr>
            <a:spLocks noGrp="1"/>
          </p:cNvSpPr>
          <p:nvPr>
            <p:ph type="subTitle" idx="10"/>
          </p:nvPr>
        </p:nvSpPr>
        <p:spPr>
          <a:xfrm>
            <a:off x="314280" y="1609992"/>
            <a:ext cx="11563776" cy="4589280"/>
          </a:xfrm>
        </p:spPr>
        <p:txBody>
          <a:bodyPr/>
          <a:lstStyle/>
          <a:p>
            <a:pPr marL="0" indent="0">
              <a:buNone/>
            </a:pPr>
            <a:r>
              <a:rPr lang="es-ES" sz="3200" b="1" dirty="0"/>
              <a:t>Aplicación de la Ley de Little</a:t>
            </a:r>
          </a:p>
          <a:p>
            <a:pPr marL="0" indent="0">
              <a:buNone/>
            </a:pPr>
            <a:r>
              <a:rPr lang="es-ES" sz="2800" b="1" dirty="0"/>
              <a:t>Ejemplo 1</a:t>
            </a:r>
          </a:p>
          <a:p>
            <a:r>
              <a:rPr lang="es-ES" sz="2800" dirty="0"/>
              <a:t>Datos:</a:t>
            </a:r>
          </a:p>
          <a:p>
            <a:pPr lvl="1"/>
            <a:r>
              <a:rPr lang="es-ES" sz="1600" dirty="0"/>
              <a:t>Tasa de llegada (𝜆): 20 clientes/hora.</a:t>
            </a:r>
          </a:p>
          <a:p>
            <a:pPr lvl="1"/>
            <a:r>
              <a:rPr lang="es-ES" sz="1600" dirty="0"/>
              <a:t>Tiempo promedio en el sistema (𝑊): 0.25 horas.</a:t>
            </a:r>
          </a:p>
          <a:p>
            <a:pPr lvl="1"/>
            <a:r>
              <a:rPr lang="es-ES" sz="1600" dirty="0"/>
              <a:t>Cálculo del número promedio de clientes en el sistema (𝐿)=𝜆𝑊=20×0.25=5 clientes</a:t>
            </a:r>
          </a:p>
          <a:p>
            <a:r>
              <a:rPr lang="es-ES" sz="2800" dirty="0"/>
              <a:t>En promedio, hay 5 clientes en el sistema.</a:t>
            </a:r>
          </a:p>
          <a:p>
            <a:pPr marL="0" indent="0">
              <a:buNone/>
            </a:pPr>
            <a:r>
              <a:rPr lang="es-ES" sz="2800" b="1" dirty="0"/>
              <a:t>Ejemplo 2</a:t>
            </a:r>
          </a:p>
          <a:p>
            <a:r>
              <a:rPr lang="es-ES" sz="2800" dirty="0"/>
              <a:t>Datos:</a:t>
            </a:r>
          </a:p>
          <a:p>
            <a:pPr lvl="1"/>
            <a:r>
              <a:rPr lang="es-ES" sz="1600" dirty="0"/>
              <a:t>Número promedio de clientes en cola (𝐿𝑞): 2 clientes.</a:t>
            </a:r>
          </a:p>
          <a:p>
            <a:pPr lvl="1"/>
            <a:r>
              <a:rPr lang="es-ES" sz="1600" dirty="0"/>
              <a:t>Tasa de llegada (𝜆): 10 clientes/hora.</a:t>
            </a:r>
          </a:p>
          <a:p>
            <a:pPr lvl="1"/>
            <a:r>
              <a:rPr lang="es-ES" sz="1600" dirty="0"/>
              <a:t>Cálculo del tiempo promedio en cola (𝑊𝑞):</a:t>
            </a:r>
          </a:p>
          <a:p>
            <a:pPr lvl="1"/>
            <a:r>
              <a:rPr lang="es-ES" sz="1600" dirty="0"/>
              <a:t>𝑊𝑞=𝐿𝑞 / 𝜆 =&gt; 2 / 10 =&gt; 0.2 horas =&gt; 12 minutos</a:t>
            </a:r>
          </a:p>
          <a:p>
            <a:r>
              <a:rPr lang="es-ES" sz="2800" dirty="0"/>
              <a:t>Los clientes esperan en promedio 12 minutos antes de ser atendidos.</a:t>
            </a:r>
            <a:endParaRPr lang="es-ES" sz="2000" dirty="0">
              <a:latin typeface="Söhne"/>
            </a:endParaRPr>
          </a:p>
        </p:txBody>
      </p:sp>
      <p:sp>
        <p:nvSpPr>
          <p:cNvPr id="2" name="Slide Number Placeholder 1">
            <a:extLst>
              <a:ext uri="{FF2B5EF4-FFF2-40B4-BE49-F238E27FC236}">
                <a16:creationId xmlns:a16="http://schemas.microsoft.com/office/drawing/2014/main" id="{C4052AA9-74AE-2284-F2A4-6F99F979D5E7}"/>
              </a:ext>
            </a:extLst>
          </p:cNvPr>
          <p:cNvSpPr>
            <a:spLocks noGrp="1"/>
          </p:cNvSpPr>
          <p:nvPr>
            <p:ph type="sldNum" sz="quarter" idx="4"/>
          </p:nvPr>
        </p:nvSpPr>
        <p:spPr/>
        <p:txBody>
          <a:bodyPr/>
          <a:lstStyle/>
          <a:p>
            <a:fld id="{C3C68E28-6A0B-4E0D-A95D-AA2B793B8668}" type="slidenum">
              <a:rPr lang="es-ES" smtClean="0"/>
              <a:t>35</a:t>
            </a:fld>
            <a:endParaRPr lang="es-ES"/>
          </a:p>
        </p:txBody>
      </p:sp>
    </p:spTree>
    <p:extLst>
      <p:ext uri="{BB962C8B-B14F-4D97-AF65-F5344CB8AC3E}">
        <p14:creationId xmlns:p14="http://schemas.microsoft.com/office/powerpoint/2010/main" val="129487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CF332-0552-DDF5-0E2A-3E98CA5E1C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55CC81C-6B34-D86F-FA45-BD9EC91BE764}"/>
              </a:ext>
            </a:extLst>
          </p:cNvPr>
          <p:cNvSpPr>
            <a:spLocks noGrp="1"/>
          </p:cNvSpPr>
          <p:nvPr>
            <p:ph type="title"/>
          </p:nvPr>
        </p:nvSpPr>
        <p:spPr>
          <a:xfrm>
            <a:off x="222287" y="352980"/>
            <a:ext cx="11747425" cy="666360"/>
          </a:xfrm>
        </p:spPr>
        <p:txBody>
          <a:bodyPr/>
          <a:lstStyle/>
          <a:p>
            <a:r>
              <a:rPr lang="es-ES" b="1" dirty="0"/>
              <a:t>Fórmula de Little</a:t>
            </a:r>
          </a:p>
        </p:txBody>
      </p:sp>
      <p:sp>
        <p:nvSpPr>
          <p:cNvPr id="5" name="Subtitle 4">
            <a:extLst>
              <a:ext uri="{FF2B5EF4-FFF2-40B4-BE49-F238E27FC236}">
                <a16:creationId xmlns:a16="http://schemas.microsoft.com/office/drawing/2014/main" id="{33B00654-9466-E19F-8F26-7C50B34190D8}"/>
              </a:ext>
            </a:extLst>
          </p:cNvPr>
          <p:cNvSpPr>
            <a:spLocks noGrp="1"/>
          </p:cNvSpPr>
          <p:nvPr>
            <p:ph type="subTitle" idx="10"/>
          </p:nvPr>
        </p:nvSpPr>
        <p:spPr>
          <a:xfrm>
            <a:off x="314280" y="1609992"/>
            <a:ext cx="11563776" cy="4589280"/>
          </a:xfrm>
        </p:spPr>
        <p:txBody>
          <a:bodyPr/>
          <a:lstStyle/>
          <a:p>
            <a:pPr marL="0" indent="0">
              <a:buNone/>
            </a:pPr>
            <a:r>
              <a:rPr lang="es-ES" sz="3200" b="1" dirty="0"/>
              <a:t>Aplicación de la Ley de Little</a:t>
            </a:r>
          </a:p>
          <a:p>
            <a:pPr marL="0" indent="0">
              <a:buNone/>
            </a:pPr>
            <a:r>
              <a:rPr lang="es-ES" sz="2800" b="1" dirty="0"/>
              <a:t>Ejercicio 1</a:t>
            </a:r>
          </a:p>
          <a:p>
            <a:r>
              <a:rPr lang="es-ES" sz="2800" dirty="0"/>
              <a:t>Una clínica atiende en promedio a 15 pacientes por hora. Si el paciente promedio pasa 20 minutos en la clínica, ¿cuántos pacientes hay en promedio en la clínica?</a:t>
            </a:r>
            <a:r>
              <a:rPr lang="es-ES" sz="2800" b="1" dirty="0"/>
              <a:t> </a:t>
            </a:r>
          </a:p>
          <a:p>
            <a:pPr marL="0" indent="0">
              <a:buNone/>
            </a:pPr>
            <a:r>
              <a:rPr lang="es-ES" sz="2800" b="1" dirty="0"/>
              <a:t>Ejercicio 2</a:t>
            </a:r>
          </a:p>
          <a:p>
            <a:r>
              <a:rPr lang="es-ES" sz="2800" dirty="0"/>
              <a:t>En un taller mecánico, hay en promedio 4 vehículos esperando reparación. Si los vehículos llegan a una tasa de 2 por hora, ¿cuánto tiempo espera en promedio un vehículo antes de ser atendido?</a:t>
            </a:r>
            <a:endParaRPr lang="es-ES" sz="2000" dirty="0">
              <a:latin typeface="Söhne"/>
            </a:endParaRPr>
          </a:p>
        </p:txBody>
      </p:sp>
      <p:sp>
        <p:nvSpPr>
          <p:cNvPr id="2" name="Slide Number Placeholder 1">
            <a:extLst>
              <a:ext uri="{FF2B5EF4-FFF2-40B4-BE49-F238E27FC236}">
                <a16:creationId xmlns:a16="http://schemas.microsoft.com/office/drawing/2014/main" id="{291155AD-92AF-29FA-08DD-A48CA2A66686}"/>
              </a:ext>
            </a:extLst>
          </p:cNvPr>
          <p:cNvSpPr>
            <a:spLocks noGrp="1"/>
          </p:cNvSpPr>
          <p:nvPr>
            <p:ph type="sldNum" sz="quarter" idx="4"/>
          </p:nvPr>
        </p:nvSpPr>
        <p:spPr/>
        <p:txBody>
          <a:bodyPr/>
          <a:lstStyle/>
          <a:p>
            <a:fld id="{C3C68E28-6A0B-4E0D-A95D-AA2B793B8668}" type="slidenum">
              <a:rPr lang="es-ES" smtClean="0"/>
              <a:t>36</a:t>
            </a:fld>
            <a:endParaRPr lang="es-ES"/>
          </a:p>
        </p:txBody>
      </p:sp>
    </p:spTree>
    <p:extLst>
      <p:ext uri="{BB962C8B-B14F-4D97-AF65-F5344CB8AC3E}">
        <p14:creationId xmlns:p14="http://schemas.microsoft.com/office/powerpoint/2010/main" val="3648937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E9216-1B66-1DF0-3401-5DD39CE5BB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564EBBF-30EE-D2F2-559C-995D04241241}"/>
              </a:ext>
            </a:extLst>
          </p:cNvPr>
          <p:cNvSpPr>
            <a:spLocks noGrp="1"/>
          </p:cNvSpPr>
          <p:nvPr>
            <p:ph type="title"/>
          </p:nvPr>
        </p:nvSpPr>
        <p:spPr>
          <a:xfrm>
            <a:off x="222287" y="352980"/>
            <a:ext cx="11747425" cy="666360"/>
          </a:xfrm>
        </p:spPr>
        <p:txBody>
          <a:bodyPr/>
          <a:lstStyle/>
          <a:p>
            <a:r>
              <a:rPr lang="es-ES" b="1" dirty="0"/>
              <a:t>Fórmula de Little</a:t>
            </a:r>
          </a:p>
        </p:txBody>
      </p:sp>
      <p:sp>
        <p:nvSpPr>
          <p:cNvPr id="5" name="Subtitle 4">
            <a:extLst>
              <a:ext uri="{FF2B5EF4-FFF2-40B4-BE49-F238E27FC236}">
                <a16:creationId xmlns:a16="http://schemas.microsoft.com/office/drawing/2014/main" id="{F4C00320-6B56-1EBF-DD16-35D3AC8E7BB0}"/>
              </a:ext>
            </a:extLst>
          </p:cNvPr>
          <p:cNvSpPr>
            <a:spLocks noGrp="1"/>
          </p:cNvSpPr>
          <p:nvPr>
            <p:ph type="subTitle" idx="10"/>
          </p:nvPr>
        </p:nvSpPr>
        <p:spPr>
          <a:xfrm>
            <a:off x="314280" y="1609992"/>
            <a:ext cx="11563776" cy="4589280"/>
          </a:xfrm>
        </p:spPr>
        <p:txBody>
          <a:bodyPr/>
          <a:lstStyle/>
          <a:p>
            <a:pPr marL="0" indent="0">
              <a:buNone/>
            </a:pPr>
            <a:r>
              <a:rPr lang="es-ES" sz="3200" b="1" dirty="0"/>
              <a:t>Aplicación de la Ley de Little</a:t>
            </a:r>
          </a:p>
          <a:p>
            <a:pPr marL="0" indent="0">
              <a:buNone/>
            </a:pPr>
            <a:r>
              <a:rPr lang="es-ES" sz="2800" b="1" dirty="0"/>
              <a:t>Ejercicio 1</a:t>
            </a:r>
          </a:p>
          <a:p>
            <a:r>
              <a:rPr lang="es-ES" sz="2800" dirty="0"/>
              <a:t>Una clínica atiende en promedio a 15 pacientes por hora. Si el paciente promedio pasa 20 minutos en la clínica, ¿cuántos pacientes hay en promedio en la clínica?</a:t>
            </a:r>
            <a:r>
              <a:rPr lang="es-ES" sz="2800" b="1" dirty="0"/>
              <a:t> Solución:</a:t>
            </a:r>
          </a:p>
          <a:p>
            <a:pPr lvl="1"/>
            <a:r>
              <a:rPr lang="es-ES" sz="1600" dirty="0"/>
              <a:t>Convertir el tiempo a horas:</a:t>
            </a:r>
          </a:p>
          <a:p>
            <a:pPr lvl="2"/>
            <a:r>
              <a:rPr lang="es-ES" sz="1200" dirty="0"/>
              <a:t>𝑊=20 / 60= 0.3333 horas</a:t>
            </a:r>
          </a:p>
          <a:p>
            <a:pPr lvl="1"/>
            <a:r>
              <a:rPr lang="es-ES" sz="1600" dirty="0"/>
              <a:t>Aplicar la Ley de Little:</a:t>
            </a:r>
          </a:p>
          <a:p>
            <a:pPr lvl="2"/>
            <a:r>
              <a:rPr lang="es-ES" sz="1200" dirty="0"/>
              <a:t>𝐿=𝜆𝑊=15×0.3333=5 pacientes</a:t>
            </a:r>
          </a:p>
          <a:p>
            <a:pPr marL="0" indent="0">
              <a:buNone/>
            </a:pPr>
            <a:r>
              <a:rPr lang="es-ES" sz="2800" b="1" dirty="0"/>
              <a:t>Ejercicio 2</a:t>
            </a:r>
          </a:p>
          <a:p>
            <a:r>
              <a:rPr lang="es-ES" sz="2800" dirty="0"/>
              <a:t>En un taller mecánico, hay en promedio 4 vehículos esperando reparación. Si los vehículos llegan a una tasa de 2 por hora, ¿cuánto tiempo espera en promedio un vehículo antes de ser atendido? Solución:</a:t>
            </a:r>
          </a:p>
          <a:p>
            <a:pPr lvl="1"/>
            <a:r>
              <a:rPr lang="pt-BR" sz="1600" dirty="0" err="1"/>
              <a:t>Wq</a:t>
            </a:r>
            <a:r>
              <a:rPr lang="pt-BR" sz="1600" dirty="0"/>
              <a:t>​ = </a:t>
            </a:r>
            <a:r>
              <a:rPr lang="pt-BR" sz="1600" dirty="0" err="1"/>
              <a:t>Lq</a:t>
            </a:r>
            <a:r>
              <a:rPr lang="pt-BR" sz="1600" dirty="0"/>
              <a:t> / λ​ ​ =&gt; 4 / 2​ =&gt; 2 horas</a:t>
            </a:r>
            <a:endParaRPr lang="es-ES" sz="1600" dirty="0"/>
          </a:p>
        </p:txBody>
      </p:sp>
      <p:sp>
        <p:nvSpPr>
          <p:cNvPr id="2" name="Slide Number Placeholder 1">
            <a:extLst>
              <a:ext uri="{FF2B5EF4-FFF2-40B4-BE49-F238E27FC236}">
                <a16:creationId xmlns:a16="http://schemas.microsoft.com/office/drawing/2014/main" id="{A7D90B42-6DEE-B992-9F84-C5F4205F362C}"/>
              </a:ext>
            </a:extLst>
          </p:cNvPr>
          <p:cNvSpPr>
            <a:spLocks noGrp="1"/>
          </p:cNvSpPr>
          <p:nvPr>
            <p:ph type="sldNum" sz="quarter" idx="4"/>
          </p:nvPr>
        </p:nvSpPr>
        <p:spPr/>
        <p:txBody>
          <a:bodyPr/>
          <a:lstStyle/>
          <a:p>
            <a:fld id="{C3C68E28-6A0B-4E0D-A95D-AA2B793B8668}" type="slidenum">
              <a:rPr lang="es-ES" smtClean="0"/>
              <a:t>37</a:t>
            </a:fld>
            <a:endParaRPr lang="es-ES"/>
          </a:p>
        </p:txBody>
      </p:sp>
    </p:spTree>
    <p:extLst>
      <p:ext uri="{BB962C8B-B14F-4D97-AF65-F5344CB8AC3E}">
        <p14:creationId xmlns:p14="http://schemas.microsoft.com/office/powerpoint/2010/main" val="3640408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32EC2-3F5C-24A1-D6E0-505665D4BD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8E99F5-FB9C-76C6-0080-3B2175033133}"/>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p:sp>
        <p:nvSpPr>
          <p:cNvPr id="5" name="Subtitle 4">
            <a:extLst>
              <a:ext uri="{FF2B5EF4-FFF2-40B4-BE49-F238E27FC236}">
                <a16:creationId xmlns:a16="http://schemas.microsoft.com/office/drawing/2014/main" id="{3ECAD1B3-EB2A-2013-49AD-2FEA2AB4F97F}"/>
              </a:ext>
            </a:extLst>
          </p:cNvPr>
          <p:cNvSpPr>
            <a:spLocks noGrp="1"/>
          </p:cNvSpPr>
          <p:nvPr>
            <p:ph type="subTitle" idx="10"/>
          </p:nvPr>
        </p:nvSpPr>
        <p:spPr>
          <a:xfrm>
            <a:off x="314280" y="1609992"/>
            <a:ext cx="11563776" cy="4589280"/>
          </a:xfrm>
        </p:spPr>
        <p:txBody>
          <a:bodyPr/>
          <a:lstStyle/>
          <a:p>
            <a:pPr marL="0" indent="0">
              <a:buNone/>
            </a:pPr>
            <a:r>
              <a:rPr lang="es-ES" b="1" dirty="0"/>
              <a:t>Características</a:t>
            </a:r>
          </a:p>
          <a:p>
            <a:r>
              <a:rPr lang="es-ES" sz="3200" dirty="0"/>
              <a:t>El proceso de Poisson es un modelo probabilístico que describe la ocurrencia de eventos aleatorios en el tiempo o en el espacio.</a:t>
            </a:r>
          </a:p>
          <a:p>
            <a:r>
              <a:rPr lang="es-ES" sz="3200" dirty="0"/>
              <a:t>Un proceso de Poisson es un proceso de conteo {𝑁(𝑡),𝑡≥0} que satisface las siguientes condiciones:</a:t>
            </a:r>
          </a:p>
          <a:p>
            <a:pPr lvl="1"/>
            <a:r>
              <a:rPr lang="es-ES" sz="2000" dirty="0"/>
              <a:t>Incrementos independientes: El número de eventos ocurridos en intervalos disjuntos de tiempo es independiente.</a:t>
            </a:r>
          </a:p>
          <a:p>
            <a:pPr lvl="1"/>
            <a:r>
              <a:rPr lang="es-ES" sz="2000" dirty="0"/>
              <a:t>Incrementos estacionarios: La distribución del número de eventos en un intervalo de tiempo solo depende de la longitud del intervalo, no del punto de inicio.</a:t>
            </a:r>
          </a:p>
          <a:p>
            <a:pPr lvl="1"/>
            <a:r>
              <a:rPr lang="es-ES" sz="2000" dirty="0"/>
              <a:t>Probabilidad de un solo evento: La probabilidad de que más de un evento ocurra en un intervalo infinitesimal es insignificante.</a:t>
            </a:r>
          </a:p>
          <a:p>
            <a:pPr lvl="1"/>
            <a:r>
              <a:rPr lang="es-ES" sz="2000" dirty="0"/>
              <a:t>Homogeneidad en el tiempo: La tasa promedio de ocurrencia de eventos es constante a lo largo del tiempo.</a:t>
            </a:r>
          </a:p>
          <a:p>
            <a:pPr lvl="1"/>
            <a:endParaRPr lang="es-ES" sz="3200" dirty="0"/>
          </a:p>
        </p:txBody>
      </p:sp>
      <p:sp>
        <p:nvSpPr>
          <p:cNvPr id="2" name="Slide Number Placeholder 1">
            <a:extLst>
              <a:ext uri="{FF2B5EF4-FFF2-40B4-BE49-F238E27FC236}">
                <a16:creationId xmlns:a16="http://schemas.microsoft.com/office/drawing/2014/main" id="{C8FCA3A1-485B-83D2-9428-95D9C917987B}"/>
              </a:ext>
            </a:extLst>
          </p:cNvPr>
          <p:cNvSpPr>
            <a:spLocks noGrp="1"/>
          </p:cNvSpPr>
          <p:nvPr>
            <p:ph type="sldNum" sz="quarter" idx="4"/>
          </p:nvPr>
        </p:nvSpPr>
        <p:spPr/>
        <p:txBody>
          <a:bodyPr/>
          <a:lstStyle/>
          <a:p>
            <a:fld id="{C3C68E28-6A0B-4E0D-A95D-AA2B793B8668}" type="slidenum">
              <a:rPr lang="es-ES" smtClean="0"/>
              <a:t>38</a:t>
            </a:fld>
            <a:endParaRPr lang="es-ES"/>
          </a:p>
        </p:txBody>
      </p:sp>
    </p:spTree>
    <p:extLst>
      <p:ext uri="{BB962C8B-B14F-4D97-AF65-F5344CB8AC3E}">
        <p14:creationId xmlns:p14="http://schemas.microsoft.com/office/powerpoint/2010/main" val="3825854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4841A-0A87-F21C-D9D2-1F30E20708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AC04D3-0700-055A-6BB9-25C7637590CD}"/>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9919B18-BE50-14F6-B4B8-3B5A49280118}"/>
                  </a:ext>
                </a:extLst>
              </p:cNvPr>
              <p:cNvSpPr>
                <a:spLocks noGrp="1"/>
              </p:cNvSpPr>
              <p:nvPr>
                <p:ph type="subTitle" idx="10"/>
              </p:nvPr>
            </p:nvSpPr>
            <p:spPr>
              <a:xfrm>
                <a:off x="314280" y="1609992"/>
                <a:ext cx="11563776" cy="4589280"/>
              </a:xfrm>
            </p:spPr>
            <p:txBody>
              <a:bodyPr/>
              <a:lstStyle/>
              <a:p>
                <a:pPr marL="0" indent="0">
                  <a:buNone/>
                </a:pPr>
                <a:r>
                  <a:rPr lang="es-ES" b="1" dirty="0"/>
                  <a:t>Propiedades</a:t>
                </a:r>
              </a:p>
              <a:p>
                <a:r>
                  <a:rPr lang="es-ES" sz="3200" dirty="0"/>
                  <a:t>Distribución de Poisson: El número de eventos en un intervalo de tiempo 𝑡 sigue una distribución de Poisson con parámetro 𝜆𝑡, donde 𝜆 es la tasa promedio de eventos por unidad de tiempo.</a:t>
                </a:r>
              </a:p>
              <a:p>
                <a:pPr marL="0" indent="0">
                  <a:buNone/>
                </a:pPr>
                <a14:m>
                  <m:oMathPara xmlns:m="http://schemas.openxmlformats.org/officeDocument/2006/math">
                    <m:oMathParaPr>
                      <m:jc m:val="centerGroup"/>
                    </m:oMathParaPr>
                    <m:oMath xmlns:m="http://schemas.openxmlformats.org/officeDocument/2006/math">
                      <m:r>
                        <m:rPr>
                          <m:nor/>
                        </m:rPr>
                        <a:rPr lang="es-ES" sz="3200" dirty="0">
                          <a:latin typeface="Cambria Math" panose="02040503050406030204" pitchFamily="18" charset="0"/>
                          <a:ea typeface="Cambria Math" panose="02040503050406030204" pitchFamily="18" charset="0"/>
                        </a:rPr>
                        <m:t>P</m:t>
                      </m:r>
                      <m:r>
                        <m:rPr>
                          <m:nor/>
                        </m:rPr>
                        <a:rPr lang="es-ES" sz="3200" b="0" dirty="0" smtClean="0">
                          <a:latin typeface="Cambria Math" panose="02040503050406030204" pitchFamily="18" charset="0"/>
                          <a:ea typeface="Cambria Math" panose="02040503050406030204" pitchFamily="18" charset="0"/>
                        </a:rPr>
                        <m:t>[</m:t>
                      </m:r>
                      <m:r>
                        <m:rPr>
                          <m:nor/>
                        </m:rPr>
                        <a:rPr lang="es-ES" sz="3200" b="0" dirty="0" smtClean="0">
                          <a:latin typeface="Cambria Math" panose="02040503050406030204" pitchFamily="18" charset="0"/>
                          <a:ea typeface="Cambria Math" panose="02040503050406030204" pitchFamily="18" charset="0"/>
                        </a:rPr>
                        <m:t>N</m:t>
                      </m:r>
                      <m:r>
                        <m:rPr>
                          <m:nor/>
                        </m:rPr>
                        <a:rPr lang="es-ES" sz="3200" b="0" dirty="0" smtClean="0">
                          <a:latin typeface="Cambria Math" panose="02040503050406030204" pitchFamily="18" charset="0"/>
                          <a:ea typeface="Cambria Math" panose="02040503050406030204" pitchFamily="18" charset="0"/>
                        </a:rPr>
                        <m:t>(</m:t>
                      </m:r>
                      <m:r>
                        <m:rPr>
                          <m:nor/>
                        </m:rPr>
                        <a:rPr lang="es-ES" sz="3200" b="0" dirty="0" smtClean="0">
                          <a:latin typeface="Cambria Math" panose="02040503050406030204" pitchFamily="18" charset="0"/>
                          <a:ea typeface="Cambria Math" panose="02040503050406030204" pitchFamily="18" charset="0"/>
                        </a:rPr>
                        <m:t>t</m:t>
                      </m:r>
                      <m:r>
                        <m:rPr>
                          <m:nor/>
                        </m:rPr>
                        <a:rPr lang="es-ES" sz="3200" b="0" dirty="0" smtClean="0">
                          <a:latin typeface="Cambria Math" panose="02040503050406030204" pitchFamily="18" charset="0"/>
                          <a:ea typeface="Cambria Math" panose="02040503050406030204" pitchFamily="18" charset="0"/>
                        </a:rPr>
                        <m:t>)=</m:t>
                      </m:r>
                      <m:r>
                        <m:rPr>
                          <m:nor/>
                        </m:rPr>
                        <a:rPr lang="es-ES" sz="3200" b="0" dirty="0" smtClean="0">
                          <a:latin typeface="Cambria Math" panose="02040503050406030204" pitchFamily="18" charset="0"/>
                          <a:ea typeface="Cambria Math" panose="02040503050406030204" pitchFamily="18" charset="0"/>
                        </a:rPr>
                        <m:t>k</m:t>
                      </m:r>
                      <m:r>
                        <m:rPr>
                          <m:nor/>
                        </m:rPr>
                        <a:rPr lang="es-ES" sz="3200" b="0" dirty="0" smtClean="0">
                          <a:latin typeface="Cambria Math" panose="02040503050406030204" pitchFamily="18" charset="0"/>
                          <a:ea typeface="Cambria Math" panose="02040503050406030204" pitchFamily="18" charset="0"/>
                        </a:rPr>
                        <m:t>]=</m:t>
                      </m:r>
                      <m:box>
                        <m:boxPr>
                          <m:ctrlPr>
                            <a:rPr lang="es-ES" sz="3200" b="0" i="1" dirty="0" smtClean="0">
                              <a:latin typeface="Cambria Math" panose="02040503050406030204" pitchFamily="18" charset="0"/>
                              <a:ea typeface="Cambria Math" panose="02040503050406030204" pitchFamily="18" charset="0"/>
                            </a:rPr>
                          </m:ctrlPr>
                        </m:boxPr>
                        <m:e>
                          <m:argPr>
                            <m:argSz m:val="-1"/>
                          </m:argPr>
                          <m:f>
                            <m:fPr>
                              <m:ctrlPr>
                                <a:rPr lang="es-ES" sz="3200" b="0" i="1" dirty="0" smtClean="0">
                                  <a:latin typeface="Cambria Math" panose="02040503050406030204" pitchFamily="18" charset="0"/>
                                  <a:ea typeface="Cambria Math" panose="02040503050406030204" pitchFamily="18" charset="0"/>
                                </a:rPr>
                              </m:ctrlPr>
                            </m:fPr>
                            <m:num>
                              <m:d>
                                <m:dPr>
                                  <m:ctrlPr>
                                    <a:rPr lang="es-ES" sz="3200" b="0" i="1" dirty="0" smtClean="0">
                                      <a:latin typeface="Cambria Math" panose="02040503050406030204" pitchFamily="18" charset="0"/>
                                      <a:ea typeface="Cambria Math" panose="02040503050406030204" pitchFamily="18" charset="0"/>
                                    </a:rPr>
                                  </m:ctrlPr>
                                </m:dPr>
                                <m:e>
                                  <m:r>
                                    <m:rPr>
                                      <m:nor/>
                                    </m:rPr>
                                    <a:rPr lang="es-ES" sz="3200" dirty="0"/>
                                    <m:t>𝜆</m:t>
                                  </m:r>
                                  <m:r>
                                    <a:rPr lang="es-ES" sz="3200" b="0" i="1" dirty="0" smtClean="0">
                                      <a:latin typeface="Cambria Math" panose="02040503050406030204" pitchFamily="18" charset="0"/>
                                    </a:rPr>
                                    <m:t>𝑡</m:t>
                                  </m:r>
                                </m:e>
                              </m:d>
                              <m:r>
                                <a:rPr lang="es-ES" sz="3200" b="0" i="1" baseline="30000" dirty="0" smtClean="0">
                                  <a:latin typeface="Cambria Math" panose="02040503050406030204" pitchFamily="18" charset="0"/>
                                </a:rPr>
                                <m:t>𝑘</m:t>
                              </m:r>
                              <m:r>
                                <a:rPr lang="es-ES" sz="3200" b="0" i="1" dirty="0" smtClean="0">
                                  <a:latin typeface="Cambria Math" panose="02040503050406030204" pitchFamily="18" charset="0"/>
                                </a:rPr>
                                <m:t>𝑒</m:t>
                              </m:r>
                              <m:r>
                                <m:rPr>
                                  <m:nor/>
                                </m:rPr>
                                <a:rPr lang="es-ES" sz="3200" b="0" i="0" baseline="30000" dirty="0" smtClean="0"/>
                                <m:t>−</m:t>
                              </m:r>
                              <m:r>
                                <m:rPr>
                                  <m:nor/>
                                </m:rPr>
                                <a:rPr lang="es-ES" sz="3200" baseline="30000" dirty="0"/>
                                <m:t>𝜆</m:t>
                              </m:r>
                              <m:r>
                                <a:rPr lang="es-ES" sz="3200" i="1" baseline="30000" dirty="0">
                                  <a:latin typeface="Cambria Math" panose="02040503050406030204" pitchFamily="18" charset="0"/>
                                </a:rPr>
                                <m:t>𝑡</m:t>
                              </m:r>
                            </m:num>
                            <m:den>
                              <m:r>
                                <a:rPr lang="es-ES" sz="3200" b="0" i="1" dirty="0" smtClean="0">
                                  <a:latin typeface="Cambria Math" panose="02040503050406030204" pitchFamily="18" charset="0"/>
                                  <a:ea typeface="Cambria Math" panose="02040503050406030204" pitchFamily="18" charset="0"/>
                                </a:rPr>
                                <m:t>𝑘</m:t>
                              </m:r>
                              <m:r>
                                <a:rPr lang="es-ES" sz="3200" b="0" i="1" dirty="0" smtClean="0">
                                  <a:latin typeface="Cambria Math" panose="02040503050406030204" pitchFamily="18" charset="0"/>
                                  <a:ea typeface="Cambria Math" panose="02040503050406030204" pitchFamily="18" charset="0"/>
                                </a:rPr>
                                <m:t>!</m:t>
                              </m:r>
                            </m:den>
                          </m:f>
                        </m:e>
                      </m:box>
                    </m:oMath>
                  </m:oMathPara>
                </a14:m>
                <a:endParaRPr lang="es-ES" sz="3200" dirty="0"/>
              </a:p>
              <a:p>
                <a:r>
                  <a:rPr lang="es-ES" sz="3200" dirty="0"/>
                  <a:t>Intervalos entre eventos: El tiempo entre eventos sucesivos sigue una distribución exponencial con parámetro 𝜆</a:t>
                </a:r>
              </a:p>
              <a:p>
                <a:pPr marL="0" indent="0">
                  <a:buNone/>
                </a:pPr>
                <a14:m>
                  <m:oMathPara xmlns:m="http://schemas.openxmlformats.org/officeDocument/2006/math">
                    <m:oMathParaPr>
                      <m:jc m:val="centerGroup"/>
                    </m:oMathParaPr>
                    <m:oMath xmlns:m="http://schemas.openxmlformats.org/officeDocument/2006/math">
                      <m:r>
                        <m:rPr>
                          <m:nor/>
                        </m:rPr>
                        <a:rPr lang="es-ES" sz="3200" i="0" dirty="0" smtClean="0">
                          <a:latin typeface="Cambria Math" panose="02040503050406030204" pitchFamily="18" charset="0"/>
                          <a:ea typeface="Cambria Math" panose="02040503050406030204" pitchFamily="18" charset="0"/>
                        </a:rPr>
                        <m:t>f</m:t>
                      </m:r>
                      <m:r>
                        <m:rPr>
                          <m:nor/>
                        </m:rPr>
                        <a:rPr lang="es-ES" sz="3200" b="0" i="0" baseline="-25000" dirty="0" smtClean="0">
                          <a:latin typeface="Cambria Math" panose="02040503050406030204" pitchFamily="18" charset="0"/>
                          <a:ea typeface="Cambria Math" panose="02040503050406030204" pitchFamily="18" charset="0"/>
                        </a:rPr>
                        <m:t>T</m:t>
                      </m:r>
                      <m:r>
                        <m:rPr>
                          <m:nor/>
                        </m:rPr>
                        <a:rPr lang="es-ES" sz="3200" b="0" i="0" dirty="0" smtClean="0">
                          <a:latin typeface="Cambria Math" panose="02040503050406030204" pitchFamily="18" charset="0"/>
                          <a:ea typeface="Cambria Math" panose="02040503050406030204" pitchFamily="18" charset="0"/>
                        </a:rPr>
                        <m:t>(</m:t>
                      </m:r>
                      <m:r>
                        <m:rPr>
                          <m:nor/>
                        </m:rPr>
                        <a:rPr lang="es-ES" sz="3200" b="0" i="0" dirty="0" smtClean="0">
                          <a:latin typeface="Cambria Math" panose="02040503050406030204" pitchFamily="18" charset="0"/>
                          <a:ea typeface="Cambria Math" panose="02040503050406030204" pitchFamily="18" charset="0"/>
                        </a:rPr>
                        <m:t>t</m:t>
                      </m:r>
                      <m:r>
                        <m:rPr>
                          <m:nor/>
                        </m:rPr>
                        <a:rPr lang="es-ES" sz="3200" b="0" i="0" dirty="0" smtClean="0">
                          <a:latin typeface="Cambria Math" panose="02040503050406030204" pitchFamily="18" charset="0"/>
                          <a:ea typeface="Cambria Math" panose="02040503050406030204" pitchFamily="18" charset="0"/>
                        </a:rPr>
                        <m:t>)=</m:t>
                      </m:r>
                      <m:r>
                        <m:rPr>
                          <m:nor/>
                        </m:rPr>
                        <a:rPr lang="es-ES" sz="3200" dirty="0"/>
                        <m:t>𝜆</m:t>
                      </m:r>
                      <m:r>
                        <a:rPr lang="es-ES" sz="3200" i="1" dirty="0">
                          <a:latin typeface="Cambria Math" panose="02040503050406030204" pitchFamily="18" charset="0"/>
                        </a:rPr>
                        <m:t>𝑒</m:t>
                      </m:r>
                      <m:r>
                        <m:rPr>
                          <m:nor/>
                        </m:rPr>
                        <a:rPr lang="es-ES" sz="3200" baseline="30000" dirty="0"/>
                        <m:t>−</m:t>
                      </m:r>
                      <m:r>
                        <m:rPr>
                          <m:nor/>
                        </m:rPr>
                        <a:rPr lang="es-ES" sz="3200" baseline="30000" dirty="0"/>
                        <m:t>𝜆</m:t>
                      </m:r>
                      <m:r>
                        <a:rPr lang="es-ES" sz="3200" i="1" baseline="30000" dirty="0">
                          <a:latin typeface="Cambria Math" panose="02040503050406030204" pitchFamily="18" charset="0"/>
                        </a:rPr>
                        <m:t>𝑡</m:t>
                      </m:r>
                      <m:r>
                        <a:rPr lang="es-ES" sz="3200" b="0" i="1" dirty="0" smtClean="0">
                          <a:latin typeface="Cambria Math" panose="02040503050406030204" pitchFamily="18" charset="0"/>
                          <a:ea typeface="Cambria Math" panose="02040503050406030204" pitchFamily="18" charset="0"/>
                        </a:rPr>
                        <m:t>, </m:t>
                      </m:r>
                      <m:r>
                        <a:rPr lang="es-ES" sz="3200" b="0" i="1" dirty="0" smtClean="0">
                          <a:latin typeface="Cambria Math" panose="02040503050406030204" pitchFamily="18" charset="0"/>
                          <a:ea typeface="Cambria Math" panose="02040503050406030204" pitchFamily="18" charset="0"/>
                        </a:rPr>
                        <m:t>𝑡</m:t>
                      </m:r>
                      <m:r>
                        <a:rPr lang="es-ES" sz="3200" b="0" i="1" dirty="0" smtClean="0">
                          <a:latin typeface="Cambria Math" panose="02040503050406030204" pitchFamily="18" charset="0"/>
                          <a:ea typeface="Cambria Math" panose="02040503050406030204" pitchFamily="18" charset="0"/>
                        </a:rPr>
                        <m:t>≥0</m:t>
                      </m:r>
                    </m:oMath>
                  </m:oMathPara>
                </a14:m>
                <a:endParaRPr lang="es-ES" sz="3200" b="0" dirty="0">
                  <a:ea typeface="Cambria Math" panose="02040503050406030204" pitchFamily="18" charset="0"/>
                </a:endParaRPr>
              </a:p>
              <a:p>
                <a:r>
                  <a:rPr lang="es-ES" sz="3200" dirty="0"/>
                  <a:t>Propiedad de sin Memoria: La distribución exponencial es "sin memoria", lo que significa que el tiempo hasta el próximo evento no depende de cuánto tiempo ha pasado desde el último evento.</a:t>
                </a:r>
              </a:p>
            </p:txBody>
          </p:sp>
        </mc:Choice>
        <mc:Fallback xmlns="">
          <p:sp>
            <p:nvSpPr>
              <p:cNvPr id="5" name="Subtitle 4">
                <a:extLst>
                  <a:ext uri="{FF2B5EF4-FFF2-40B4-BE49-F238E27FC236}">
                    <a16:creationId xmlns:a16="http://schemas.microsoft.com/office/drawing/2014/main" id="{C9919B18-BE50-14F6-B4B8-3B5A49280118}"/>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3679" r="-2425" b="-1487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30760A2A-977B-B4EC-10C7-012B3F2C1487}"/>
              </a:ext>
            </a:extLst>
          </p:cNvPr>
          <p:cNvSpPr>
            <a:spLocks noGrp="1"/>
          </p:cNvSpPr>
          <p:nvPr>
            <p:ph type="sldNum" sz="quarter" idx="4"/>
          </p:nvPr>
        </p:nvSpPr>
        <p:spPr/>
        <p:txBody>
          <a:bodyPr/>
          <a:lstStyle/>
          <a:p>
            <a:fld id="{C3C68E28-6A0B-4E0D-A95D-AA2B793B8668}" type="slidenum">
              <a:rPr lang="es-ES" smtClean="0"/>
              <a:t>39</a:t>
            </a:fld>
            <a:endParaRPr lang="es-ES"/>
          </a:p>
        </p:txBody>
      </p:sp>
    </p:spTree>
    <p:extLst>
      <p:ext uri="{BB962C8B-B14F-4D97-AF65-F5344CB8AC3E}">
        <p14:creationId xmlns:p14="http://schemas.microsoft.com/office/powerpoint/2010/main" val="190285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72442-D4A2-6F73-72B5-9915CFF3757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0189EC1-3DBB-9465-BB0B-6FA60E0F3BF1}"/>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7BCD764E-E57F-4DF0-5889-F0C81E2EB5FC}"/>
              </a:ext>
            </a:extLst>
          </p:cNvPr>
          <p:cNvSpPr>
            <a:spLocks noGrp="1"/>
          </p:cNvSpPr>
          <p:nvPr>
            <p:ph type="subTitle" idx="10"/>
          </p:nvPr>
        </p:nvSpPr>
        <p:spPr>
          <a:xfrm>
            <a:off x="314280" y="1427112"/>
            <a:ext cx="11490624" cy="4589280"/>
          </a:xfrm>
        </p:spPr>
        <p:txBody>
          <a:bodyPr/>
          <a:lstStyle/>
          <a:p>
            <a:pPr marL="0" indent="0">
              <a:buNone/>
            </a:pPr>
            <a:r>
              <a:rPr lang="es-ES" b="1" dirty="0"/>
              <a:t>Objetivos</a:t>
            </a:r>
          </a:p>
          <a:p>
            <a:r>
              <a:rPr lang="es-ES" dirty="0"/>
              <a:t>Comprender los fundamentos de los fenómenos de espera y cómo se aplican en diferentes sistemas.</a:t>
            </a:r>
          </a:p>
          <a:p>
            <a:r>
              <a:rPr lang="es-ES" dirty="0"/>
              <a:t>Analizar medidas de eficiencia que permitan evaluar y mejorar el desempeño de sistemas de colas.</a:t>
            </a:r>
          </a:p>
          <a:p>
            <a:r>
              <a:rPr lang="es-ES" dirty="0"/>
              <a:t>Estudiar modelos </a:t>
            </a:r>
            <a:r>
              <a:rPr lang="es-ES" dirty="0" err="1"/>
              <a:t>poissonianos</a:t>
            </a:r>
            <a:r>
              <a:rPr lang="es-ES" dirty="0"/>
              <a:t>, fundamentales en la modelización de llegadas y servicios en sistemas de colas.</a:t>
            </a:r>
          </a:p>
          <a:p>
            <a:r>
              <a:rPr lang="es-ES" dirty="0"/>
              <a:t>Explorar redes de colas, entendiendo la complejidad añadida de sistemas interconectados y cómo se gestionan.</a:t>
            </a:r>
          </a:p>
        </p:txBody>
      </p:sp>
      <p:sp>
        <p:nvSpPr>
          <p:cNvPr id="2" name="Slide Number Placeholder 1">
            <a:extLst>
              <a:ext uri="{FF2B5EF4-FFF2-40B4-BE49-F238E27FC236}">
                <a16:creationId xmlns:a16="http://schemas.microsoft.com/office/drawing/2014/main" id="{7DDEAF33-FE5C-1666-067F-368B3999C8D0}"/>
              </a:ext>
            </a:extLst>
          </p:cNvPr>
          <p:cNvSpPr>
            <a:spLocks noGrp="1"/>
          </p:cNvSpPr>
          <p:nvPr>
            <p:ph type="sldNum" sz="quarter" idx="4"/>
          </p:nvPr>
        </p:nvSpPr>
        <p:spPr/>
        <p:txBody>
          <a:bodyPr/>
          <a:lstStyle/>
          <a:p>
            <a:fld id="{C3C68E28-6A0B-4E0D-A95D-AA2B793B8668}" type="slidenum">
              <a:rPr lang="es-ES" smtClean="0"/>
              <a:t>4</a:t>
            </a:fld>
            <a:endParaRPr lang="es-ES"/>
          </a:p>
        </p:txBody>
      </p:sp>
    </p:spTree>
    <p:extLst>
      <p:ext uri="{BB962C8B-B14F-4D97-AF65-F5344CB8AC3E}">
        <p14:creationId xmlns:p14="http://schemas.microsoft.com/office/powerpoint/2010/main" val="1911021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FF33C-5AAF-1535-6A91-D0B06978513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9F9C7A-4DEF-2AC1-8B57-81B5D2C29CAF}"/>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9D11E41B-FD8A-B90F-ABD1-89B9D9679252}"/>
                  </a:ext>
                </a:extLst>
              </p:cNvPr>
              <p:cNvSpPr>
                <a:spLocks noGrp="1"/>
              </p:cNvSpPr>
              <p:nvPr>
                <p:ph type="subTitle" idx="10"/>
              </p:nvPr>
            </p:nvSpPr>
            <p:spPr>
              <a:xfrm>
                <a:off x="314280" y="1609992"/>
                <a:ext cx="11563776" cy="4589280"/>
              </a:xfrm>
            </p:spPr>
            <p:txBody>
              <a:bodyPr/>
              <a:lstStyle/>
              <a:p>
                <a:pPr marL="0" indent="0">
                  <a:buNone/>
                </a:pPr>
                <a:r>
                  <a:rPr lang="es-ES" b="1" dirty="0"/>
                  <a:t>Distribución exponencial</a:t>
                </a:r>
              </a:p>
              <a:p>
                <a:r>
                  <a:rPr lang="es-ES" sz="3200" dirty="0"/>
                  <a:t>La distribución exponencial es una distribución de probabilidad continua que modela el tiempo entre eventos en un proceso de Poisson. Tiene la siguiente función de densidad:</a:t>
                </a:r>
                <a:endParaRPr lang="es-ES" sz="3200" i="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s-ES" sz="3200" i="0" dirty="0" smtClean="0">
                          <a:latin typeface="Cambria Math" panose="02040503050406030204" pitchFamily="18" charset="0"/>
                          <a:ea typeface="Cambria Math" panose="02040503050406030204" pitchFamily="18" charset="0"/>
                        </a:rPr>
                        <m:t>f</m:t>
                      </m:r>
                      <m:r>
                        <m:rPr>
                          <m:nor/>
                        </m:rPr>
                        <a:rPr lang="es-ES" sz="3200" b="0" i="0" baseline="-25000" dirty="0" smtClean="0">
                          <a:latin typeface="Cambria Math" panose="02040503050406030204" pitchFamily="18" charset="0"/>
                          <a:ea typeface="Cambria Math" panose="02040503050406030204" pitchFamily="18" charset="0"/>
                        </a:rPr>
                        <m:t>T</m:t>
                      </m:r>
                      <m:r>
                        <m:rPr>
                          <m:nor/>
                        </m:rPr>
                        <a:rPr lang="es-ES" sz="3200" b="0" i="0" dirty="0" smtClean="0">
                          <a:latin typeface="Cambria Math" panose="02040503050406030204" pitchFamily="18" charset="0"/>
                          <a:ea typeface="Cambria Math" panose="02040503050406030204" pitchFamily="18" charset="0"/>
                        </a:rPr>
                        <m:t>(</m:t>
                      </m:r>
                      <m:r>
                        <m:rPr>
                          <m:nor/>
                        </m:rPr>
                        <a:rPr lang="es-ES" sz="3200" b="0" i="0" dirty="0" smtClean="0">
                          <a:latin typeface="Cambria Math" panose="02040503050406030204" pitchFamily="18" charset="0"/>
                          <a:ea typeface="Cambria Math" panose="02040503050406030204" pitchFamily="18" charset="0"/>
                        </a:rPr>
                        <m:t>t</m:t>
                      </m:r>
                      <m:r>
                        <m:rPr>
                          <m:nor/>
                        </m:rPr>
                        <a:rPr lang="es-ES" sz="3200" b="0" i="0" dirty="0" smtClean="0">
                          <a:latin typeface="Cambria Math" panose="02040503050406030204" pitchFamily="18" charset="0"/>
                          <a:ea typeface="Cambria Math" panose="02040503050406030204" pitchFamily="18" charset="0"/>
                        </a:rPr>
                        <m:t>)=</m:t>
                      </m:r>
                      <m:r>
                        <m:rPr>
                          <m:nor/>
                        </m:rPr>
                        <a:rPr lang="es-ES" sz="3200" dirty="0"/>
                        <m:t>𝜆</m:t>
                      </m:r>
                      <m:r>
                        <a:rPr lang="es-ES" sz="3200" i="1" dirty="0">
                          <a:latin typeface="Cambria Math" panose="02040503050406030204" pitchFamily="18" charset="0"/>
                        </a:rPr>
                        <m:t>𝑒</m:t>
                      </m:r>
                      <m:r>
                        <m:rPr>
                          <m:nor/>
                        </m:rPr>
                        <a:rPr lang="es-ES" sz="3200" baseline="30000" dirty="0"/>
                        <m:t>−</m:t>
                      </m:r>
                      <m:r>
                        <m:rPr>
                          <m:nor/>
                        </m:rPr>
                        <a:rPr lang="es-ES" sz="3200" baseline="30000" dirty="0"/>
                        <m:t>𝜆</m:t>
                      </m:r>
                      <m:r>
                        <a:rPr lang="es-ES" sz="3200" i="1" baseline="30000" dirty="0">
                          <a:latin typeface="Cambria Math" panose="02040503050406030204" pitchFamily="18" charset="0"/>
                        </a:rPr>
                        <m:t>𝑡</m:t>
                      </m:r>
                      <m:r>
                        <a:rPr lang="es-ES" sz="3200" b="0" i="1" dirty="0" smtClean="0">
                          <a:latin typeface="Cambria Math" panose="02040503050406030204" pitchFamily="18" charset="0"/>
                          <a:ea typeface="Cambria Math" panose="02040503050406030204" pitchFamily="18" charset="0"/>
                        </a:rPr>
                        <m:t>, </m:t>
                      </m:r>
                      <m:r>
                        <a:rPr lang="es-ES" sz="3200" b="0" i="1" dirty="0" smtClean="0">
                          <a:latin typeface="Cambria Math" panose="02040503050406030204" pitchFamily="18" charset="0"/>
                          <a:ea typeface="Cambria Math" panose="02040503050406030204" pitchFamily="18" charset="0"/>
                        </a:rPr>
                        <m:t>𝑡</m:t>
                      </m:r>
                      <m:r>
                        <a:rPr lang="es-ES" sz="3200" b="0" i="1" dirty="0" smtClean="0">
                          <a:latin typeface="Cambria Math" panose="02040503050406030204" pitchFamily="18" charset="0"/>
                          <a:ea typeface="Cambria Math" panose="02040503050406030204" pitchFamily="18" charset="0"/>
                        </a:rPr>
                        <m:t>≥0</m:t>
                      </m:r>
                    </m:oMath>
                  </m:oMathPara>
                </a14:m>
                <a:endParaRPr lang="es-ES" sz="3200" b="0" dirty="0">
                  <a:ea typeface="Cambria Math" panose="02040503050406030204" pitchFamily="18" charset="0"/>
                </a:endParaRPr>
              </a:p>
              <a:p>
                <a:r>
                  <a:rPr lang="es-ES" sz="3200" dirty="0"/>
                  <a:t>Donde 𝜆 es el parámetro de tasa, que representa el número promedio de eventos por unidad de tiempo.</a:t>
                </a:r>
              </a:p>
              <a:p>
                <a:r>
                  <a:rPr lang="es-ES" sz="3200" dirty="0"/>
                  <a:t>Propiedades:</a:t>
                </a:r>
              </a:p>
              <a:p>
                <a:pPr lvl="1"/>
                <a:r>
                  <a:rPr lang="es-ES" sz="2000" dirty="0"/>
                  <a:t>Media: 𝐸[𝑇]= 1 / 𝜆</a:t>
                </a:r>
              </a:p>
              <a:p>
                <a:pPr lvl="1"/>
                <a:r>
                  <a:rPr lang="es-ES" sz="2000" dirty="0"/>
                  <a:t>Varianza: Var(𝑇)=1 / 𝜆</a:t>
                </a:r>
                <a:r>
                  <a:rPr lang="es-ES" sz="2000" baseline="30000" dirty="0"/>
                  <a:t>2</a:t>
                </a:r>
              </a:p>
              <a:p>
                <a:pPr lvl="1"/>
                <a:r>
                  <a:rPr lang="es-ES" sz="2000" dirty="0"/>
                  <a:t>Propiedad de sin Memoria:</a:t>
                </a:r>
              </a:p>
              <a:p>
                <a:pPr marL="457200" lvl="1" indent="0" algn="ctr">
                  <a:buNone/>
                </a:pPr>
                <a:r>
                  <a:rPr lang="es-ES" sz="2000" dirty="0"/>
                  <a:t>𝑃[𝑇&gt;𝑠+𝑡∣𝑇&gt;𝑠]=𝑃[𝑇&gt;𝑡]</a:t>
                </a:r>
              </a:p>
              <a:p>
                <a:pPr marL="457200" lvl="1" indent="0">
                  <a:buNone/>
                </a:pPr>
                <a:r>
                  <a:rPr lang="es-ES" sz="2000" dirty="0"/>
                  <a:t>Esto significa que el tiempo adicional de espera es independiente del tiempo ya transcurrido.</a:t>
                </a:r>
              </a:p>
            </p:txBody>
          </p:sp>
        </mc:Choice>
        <mc:Fallback xmlns="">
          <p:sp>
            <p:nvSpPr>
              <p:cNvPr id="5" name="Subtitle 4">
                <a:extLst>
                  <a:ext uri="{FF2B5EF4-FFF2-40B4-BE49-F238E27FC236}">
                    <a16:creationId xmlns:a16="http://schemas.microsoft.com/office/drawing/2014/main" id="{9D11E41B-FD8A-B90F-ABD1-89B9D9679252}"/>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425" t="-15671" b="-1487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13B0BD93-08C4-EC2D-3D06-FBD29DCCF1F2}"/>
              </a:ext>
            </a:extLst>
          </p:cNvPr>
          <p:cNvSpPr>
            <a:spLocks noGrp="1"/>
          </p:cNvSpPr>
          <p:nvPr>
            <p:ph type="sldNum" sz="quarter" idx="4"/>
          </p:nvPr>
        </p:nvSpPr>
        <p:spPr/>
        <p:txBody>
          <a:bodyPr/>
          <a:lstStyle/>
          <a:p>
            <a:fld id="{C3C68E28-6A0B-4E0D-A95D-AA2B793B8668}" type="slidenum">
              <a:rPr lang="es-ES" smtClean="0"/>
              <a:t>40</a:t>
            </a:fld>
            <a:endParaRPr lang="es-ES"/>
          </a:p>
        </p:txBody>
      </p:sp>
    </p:spTree>
    <p:extLst>
      <p:ext uri="{BB962C8B-B14F-4D97-AF65-F5344CB8AC3E}">
        <p14:creationId xmlns:p14="http://schemas.microsoft.com/office/powerpoint/2010/main" val="3680042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110B4-8793-5B89-1FCB-3377191C06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A63EEA-A263-41A8-391E-59DBAB1BAC13}"/>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p:sp>
        <p:nvSpPr>
          <p:cNvPr id="5" name="Subtitle 4">
            <a:extLst>
              <a:ext uri="{FF2B5EF4-FFF2-40B4-BE49-F238E27FC236}">
                <a16:creationId xmlns:a16="http://schemas.microsoft.com/office/drawing/2014/main" id="{B9A1A93F-ECC5-FE74-B58A-6EEE17675F27}"/>
              </a:ext>
            </a:extLst>
          </p:cNvPr>
          <p:cNvSpPr>
            <a:spLocks noGrp="1"/>
          </p:cNvSpPr>
          <p:nvPr>
            <p:ph type="subTitle" idx="10"/>
          </p:nvPr>
        </p:nvSpPr>
        <p:spPr>
          <a:xfrm>
            <a:off x="314280" y="1609992"/>
            <a:ext cx="11563776" cy="4589280"/>
          </a:xfrm>
        </p:spPr>
        <p:txBody>
          <a:bodyPr/>
          <a:lstStyle/>
          <a:p>
            <a:pPr marL="0" indent="0">
              <a:buNone/>
            </a:pPr>
            <a:r>
              <a:rPr lang="es-ES" b="1" dirty="0"/>
              <a:t>Notación Kendall</a:t>
            </a:r>
          </a:p>
          <a:p>
            <a:r>
              <a:rPr lang="es-ES" sz="3200" dirty="0"/>
              <a:t>La notación de Kendall es una forma estándar de describir sistemas de colas y se expresa como 𝐴/𝑆/𝑐/𝐾/𝑁/𝐷, donde:</a:t>
            </a:r>
          </a:p>
          <a:p>
            <a:pPr lvl="1"/>
            <a:r>
              <a:rPr lang="es-ES" sz="2000" dirty="0"/>
              <a:t>𝐴: Distribución de los tiempos entre llegadas (</a:t>
            </a:r>
            <a:r>
              <a:rPr lang="es-ES" sz="2000" dirty="0" err="1"/>
              <a:t>Arrivals</a:t>
            </a:r>
            <a:r>
              <a:rPr lang="es-ES" sz="2000" dirty="0"/>
              <a:t>).</a:t>
            </a:r>
          </a:p>
          <a:p>
            <a:pPr lvl="1"/>
            <a:r>
              <a:rPr lang="es-ES" sz="2000" dirty="0"/>
              <a:t>𝑆: Distribución de los tiempos de servicio (</a:t>
            </a:r>
            <a:r>
              <a:rPr lang="es-ES" sz="2000" dirty="0" err="1"/>
              <a:t>Service</a:t>
            </a:r>
            <a:r>
              <a:rPr lang="es-ES" sz="2000" dirty="0"/>
              <a:t>).</a:t>
            </a:r>
          </a:p>
          <a:p>
            <a:pPr lvl="1"/>
            <a:r>
              <a:rPr lang="es-ES" sz="2000" dirty="0"/>
              <a:t>𝑐: Número de servidores.</a:t>
            </a:r>
          </a:p>
          <a:p>
            <a:pPr lvl="1"/>
            <a:r>
              <a:rPr lang="es-ES" sz="2000" dirty="0"/>
              <a:t>𝐾: Capacidad del sistema (opcional).</a:t>
            </a:r>
          </a:p>
          <a:p>
            <a:pPr lvl="1"/>
            <a:r>
              <a:rPr lang="es-ES" sz="2000" dirty="0"/>
              <a:t>𝑁: Tamaño de la población fuente (opcional).</a:t>
            </a:r>
          </a:p>
          <a:p>
            <a:pPr lvl="1"/>
            <a:r>
              <a:rPr lang="es-ES" sz="2000" dirty="0"/>
              <a:t>𝐷: Disciplina de la cola (opcional).</a:t>
            </a:r>
          </a:p>
          <a:p>
            <a:r>
              <a:rPr lang="es-ES" sz="3200" dirty="0"/>
              <a:t>Para el modelo M/M/1, la notación es:</a:t>
            </a:r>
          </a:p>
          <a:p>
            <a:pPr lvl="1"/>
            <a:r>
              <a:rPr lang="es-ES" sz="2000" b="1" dirty="0"/>
              <a:t>M</a:t>
            </a:r>
            <a:r>
              <a:rPr lang="es-ES" sz="2000" dirty="0"/>
              <a:t>: Llegadas según un proceso de Poisson (</a:t>
            </a:r>
            <a:r>
              <a:rPr lang="es-ES" sz="2000" dirty="0" err="1"/>
              <a:t>Markoviano</a:t>
            </a:r>
            <a:r>
              <a:rPr lang="es-ES" sz="2000" dirty="0"/>
              <a:t>).</a:t>
            </a:r>
          </a:p>
          <a:p>
            <a:pPr lvl="1"/>
            <a:r>
              <a:rPr lang="es-ES" sz="2000" b="1" dirty="0"/>
              <a:t>M</a:t>
            </a:r>
            <a:r>
              <a:rPr lang="es-ES" sz="2000" dirty="0"/>
              <a:t>: Tiempos de servicio exponenciales (</a:t>
            </a:r>
            <a:r>
              <a:rPr lang="es-ES" sz="2000" dirty="0" err="1"/>
              <a:t>Markoviano</a:t>
            </a:r>
            <a:r>
              <a:rPr lang="es-ES" sz="2000" dirty="0"/>
              <a:t>).</a:t>
            </a:r>
          </a:p>
          <a:p>
            <a:pPr lvl="1"/>
            <a:r>
              <a:rPr lang="es-ES" sz="2000" b="1" dirty="0"/>
              <a:t>1</a:t>
            </a:r>
            <a:r>
              <a:rPr lang="es-ES" sz="2000" dirty="0"/>
              <a:t>: Un solo servidor.</a:t>
            </a:r>
          </a:p>
          <a:p>
            <a:endParaRPr lang="es-ES" sz="2000" dirty="0"/>
          </a:p>
        </p:txBody>
      </p:sp>
      <p:sp>
        <p:nvSpPr>
          <p:cNvPr id="2" name="Slide Number Placeholder 1">
            <a:extLst>
              <a:ext uri="{FF2B5EF4-FFF2-40B4-BE49-F238E27FC236}">
                <a16:creationId xmlns:a16="http://schemas.microsoft.com/office/drawing/2014/main" id="{9F72932A-A96F-FE6E-C7A0-68049302DA93}"/>
              </a:ext>
            </a:extLst>
          </p:cNvPr>
          <p:cNvSpPr>
            <a:spLocks noGrp="1"/>
          </p:cNvSpPr>
          <p:nvPr>
            <p:ph type="sldNum" sz="quarter" idx="4"/>
          </p:nvPr>
        </p:nvSpPr>
        <p:spPr/>
        <p:txBody>
          <a:bodyPr/>
          <a:lstStyle/>
          <a:p>
            <a:fld id="{C3C68E28-6A0B-4E0D-A95D-AA2B793B8668}" type="slidenum">
              <a:rPr lang="es-ES" smtClean="0"/>
              <a:t>41</a:t>
            </a:fld>
            <a:endParaRPr lang="es-ES"/>
          </a:p>
        </p:txBody>
      </p:sp>
    </p:spTree>
    <p:extLst>
      <p:ext uri="{BB962C8B-B14F-4D97-AF65-F5344CB8AC3E}">
        <p14:creationId xmlns:p14="http://schemas.microsoft.com/office/powerpoint/2010/main" val="2447304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8F702-7974-F013-4DB4-DF858410B3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613388-1EED-2558-34B1-678BEAFF34BA}"/>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p:sp>
        <p:nvSpPr>
          <p:cNvPr id="5" name="Subtitle 4">
            <a:extLst>
              <a:ext uri="{FF2B5EF4-FFF2-40B4-BE49-F238E27FC236}">
                <a16:creationId xmlns:a16="http://schemas.microsoft.com/office/drawing/2014/main" id="{FAF4FB5F-6951-E669-925E-B93064F53626}"/>
              </a:ext>
            </a:extLst>
          </p:cNvPr>
          <p:cNvSpPr>
            <a:spLocks noGrp="1"/>
          </p:cNvSpPr>
          <p:nvPr>
            <p:ph type="subTitle" idx="10"/>
          </p:nvPr>
        </p:nvSpPr>
        <p:spPr>
          <a:xfrm>
            <a:off x="314280" y="1609992"/>
            <a:ext cx="11563776" cy="4589280"/>
          </a:xfrm>
        </p:spPr>
        <p:txBody>
          <a:bodyPr/>
          <a:lstStyle/>
          <a:p>
            <a:pPr marL="0" indent="0">
              <a:buNone/>
            </a:pPr>
            <a:r>
              <a:rPr lang="es-ES" sz="3400" b="1" dirty="0"/>
              <a:t>Modelo M/M/1/K (Capacidad Limitada)</a:t>
            </a:r>
          </a:p>
          <a:p>
            <a:r>
              <a:rPr lang="es-ES" sz="3000" dirty="0"/>
              <a:t>Representa un sistema de colas con un solo servidor y una capacidad máxima de 𝐾 clientes en el sistema (incluyendo al que está siendo atendido y a los que están en cola).</a:t>
            </a:r>
          </a:p>
          <a:p>
            <a:r>
              <a:rPr lang="es-ES" sz="3000" dirty="0"/>
              <a:t>Si un cliente llega y el sistema ya tiene 𝐾 clientes, ese cliente es rechazado o bloqueado</a:t>
            </a:r>
          </a:p>
          <a:p>
            <a:r>
              <a:rPr lang="es-ES" sz="3000" dirty="0"/>
              <a:t>Características principales:</a:t>
            </a:r>
          </a:p>
          <a:p>
            <a:pPr lvl="1"/>
            <a:r>
              <a:rPr lang="es-ES" sz="2000" dirty="0"/>
              <a:t>Llegadas: Siguen un proceso de Poisson con tasa 𝜆.</a:t>
            </a:r>
          </a:p>
          <a:p>
            <a:pPr lvl="1"/>
            <a:r>
              <a:rPr lang="es-ES" sz="2000" dirty="0"/>
              <a:t>Servicio: Los tiempos de servicio son independientes y exponencialmente distribuidos con tasa 𝜇.</a:t>
            </a:r>
          </a:p>
          <a:p>
            <a:pPr lvl="1"/>
            <a:r>
              <a:rPr lang="es-ES" sz="2000" dirty="0"/>
              <a:t>Servidores: Un único servidor.</a:t>
            </a:r>
          </a:p>
          <a:p>
            <a:pPr lvl="1"/>
            <a:r>
              <a:rPr lang="es-ES" sz="2000" dirty="0"/>
              <a:t>Capacidad del sistema: Limitada a 𝐾 clientes.</a:t>
            </a:r>
          </a:p>
          <a:p>
            <a:pPr lvl="1"/>
            <a:r>
              <a:rPr lang="es-ES" sz="2000" dirty="0"/>
              <a:t>Disciplina de cola: Generalmente FIFO (</a:t>
            </a:r>
            <a:r>
              <a:rPr lang="es-ES" sz="2000" dirty="0" err="1"/>
              <a:t>First</a:t>
            </a:r>
            <a:r>
              <a:rPr lang="es-ES" sz="2000" dirty="0"/>
              <a:t> In, </a:t>
            </a:r>
            <a:r>
              <a:rPr lang="es-ES" sz="2000" dirty="0" err="1"/>
              <a:t>First</a:t>
            </a:r>
            <a:r>
              <a:rPr lang="es-ES" sz="2000" dirty="0"/>
              <a:t> </a:t>
            </a:r>
            <a:r>
              <a:rPr lang="es-ES" sz="2000" dirty="0" err="1"/>
              <a:t>Out</a:t>
            </a:r>
            <a:r>
              <a:rPr lang="es-ES" sz="2000" dirty="0"/>
              <a:t>).</a:t>
            </a:r>
          </a:p>
          <a:p>
            <a:pPr lvl="1"/>
            <a:r>
              <a:rPr lang="es-ES" sz="2000" dirty="0"/>
              <a:t>Población fuente: Infinita.</a:t>
            </a:r>
          </a:p>
          <a:p>
            <a:pPr lvl="1"/>
            <a:r>
              <a:rPr lang="es-ES" sz="2000" dirty="0"/>
              <a:t>Bloqueo de llegadas: Si el sistema está lleno, las nuevas llegadas son rechazadas.</a:t>
            </a:r>
          </a:p>
        </p:txBody>
      </p:sp>
      <p:sp>
        <p:nvSpPr>
          <p:cNvPr id="2" name="Slide Number Placeholder 1">
            <a:extLst>
              <a:ext uri="{FF2B5EF4-FFF2-40B4-BE49-F238E27FC236}">
                <a16:creationId xmlns:a16="http://schemas.microsoft.com/office/drawing/2014/main" id="{D8E77B6B-9777-AFE2-F99D-2F4E5E139D98}"/>
              </a:ext>
            </a:extLst>
          </p:cNvPr>
          <p:cNvSpPr>
            <a:spLocks noGrp="1"/>
          </p:cNvSpPr>
          <p:nvPr>
            <p:ph type="sldNum" sz="quarter" idx="4"/>
          </p:nvPr>
        </p:nvSpPr>
        <p:spPr/>
        <p:txBody>
          <a:bodyPr/>
          <a:lstStyle/>
          <a:p>
            <a:fld id="{C3C68E28-6A0B-4E0D-A95D-AA2B793B8668}" type="slidenum">
              <a:rPr lang="es-ES" smtClean="0"/>
              <a:t>42</a:t>
            </a:fld>
            <a:endParaRPr lang="es-ES"/>
          </a:p>
        </p:txBody>
      </p:sp>
    </p:spTree>
    <p:extLst>
      <p:ext uri="{BB962C8B-B14F-4D97-AF65-F5344CB8AC3E}">
        <p14:creationId xmlns:p14="http://schemas.microsoft.com/office/powerpoint/2010/main" val="670009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E5190-316B-4012-DD5D-8D452229E1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76462FA-1CFD-8B64-B37F-CA0A49396702}"/>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F1204EA5-F11F-5C18-105F-0CF2ED7DA82F}"/>
                  </a:ext>
                </a:extLst>
              </p:cNvPr>
              <p:cNvSpPr>
                <a:spLocks noGrp="1"/>
              </p:cNvSpPr>
              <p:nvPr>
                <p:ph type="subTitle" idx="10"/>
              </p:nvPr>
            </p:nvSpPr>
            <p:spPr>
              <a:xfrm>
                <a:off x="314280" y="1609992"/>
                <a:ext cx="11563776" cy="4589280"/>
              </a:xfrm>
            </p:spPr>
            <p:txBody>
              <a:bodyPr/>
              <a:lstStyle/>
              <a:p>
                <a:pPr marL="0" indent="0">
                  <a:buNone/>
                </a:pPr>
                <a:r>
                  <a:rPr lang="es-ES" sz="3400" b="1" dirty="0"/>
                  <a:t>Modelo M/M/1/K – Formulación</a:t>
                </a:r>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Factor</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utilizaci</m:t>
                      </m:r>
                      <m:r>
                        <m:rPr>
                          <m:nor/>
                        </m:rPr>
                        <a:rPr lang="es-ES" sz="3400" b="0" i="1" dirty="0" smtClean="0">
                          <a:ea typeface="Cambria Math" panose="02040503050406030204" pitchFamily="18" charset="0"/>
                        </a:rPr>
                        <m:t>ó</m:t>
                      </m:r>
                      <m:r>
                        <m:rPr>
                          <m:nor/>
                        </m:rPr>
                        <a:rPr lang="es-ES" sz="3400" b="0" i="1" dirty="0" smtClean="0">
                          <a:ea typeface="Cambria Math" panose="02040503050406030204" pitchFamily="18" charset="0"/>
                        </a:rPr>
                        <m:t>n</m:t>
                      </m:r>
                      <m:r>
                        <m:rPr>
                          <m:nor/>
                        </m:rPr>
                        <a:rPr lang="es-ES" sz="3400" b="0" i="1" dirty="0" smtClean="0">
                          <a:ea typeface="Cambria Math" panose="02040503050406030204" pitchFamily="18" charset="0"/>
                        </a:rPr>
                        <m:t>: </m:t>
                      </m:r>
                      <m:r>
                        <a:rPr lang="es-ES" sz="3400" b="0" i="1" dirty="0" smtClean="0">
                          <a:latin typeface="Cambria Math" panose="02040503050406030204" pitchFamily="18" charset="0"/>
                          <a:ea typeface="Cambria Math" panose="02040503050406030204" pitchFamily="18" charset="0"/>
                        </a:rPr>
                        <m:t>𝜌</m:t>
                      </m:r>
                      <m:r>
                        <a:rPr lang="es-ES" sz="3400" b="0" i="1" dirty="0" smtClean="0">
                          <a:latin typeface="Cambria Math" panose="02040503050406030204" pitchFamily="18" charset="0"/>
                          <a:ea typeface="Cambria Math" panose="02040503050406030204" pitchFamily="18" charset="0"/>
                        </a:rPr>
                        <m:t>= </m:t>
                      </m:r>
                      <m:box>
                        <m:boxPr>
                          <m:ctrlPr>
                            <a:rPr lang="es-ES" sz="3400" b="0" i="1" dirty="0" smtClean="0">
                              <a:latin typeface="Cambria Math" panose="02040503050406030204" pitchFamily="18" charset="0"/>
                              <a:ea typeface="Cambria Math" panose="02040503050406030204" pitchFamily="18" charset="0"/>
                            </a:rPr>
                          </m:ctrlPr>
                        </m:boxPr>
                        <m:e>
                          <m:argPr>
                            <m:argSz m:val="-1"/>
                          </m:argPr>
                          <m:f>
                            <m:fPr>
                              <m:ctrlPr>
                                <a:rPr lang="es-ES" sz="3400" b="0" i="1" dirty="0" smtClean="0">
                                  <a:latin typeface="Cambria Math" panose="02040503050406030204" pitchFamily="18" charset="0"/>
                                  <a:ea typeface="Cambria Math" panose="02040503050406030204" pitchFamily="18" charset="0"/>
                                </a:rPr>
                              </m:ctrlPr>
                            </m:fPr>
                            <m:num>
                              <m:r>
                                <a:rPr lang="es-ES" sz="3400" b="0" i="1" dirty="0" smtClean="0">
                                  <a:latin typeface="Cambria Math" panose="02040503050406030204" pitchFamily="18" charset="0"/>
                                  <a:ea typeface="Cambria Math" panose="02040503050406030204" pitchFamily="18" charset="0"/>
                                </a:rPr>
                                <m:t>𝜆</m:t>
                              </m:r>
                            </m:num>
                            <m:den>
                              <m:r>
                                <a:rPr lang="es-ES" sz="3400" b="0" i="1" dirty="0" smtClean="0">
                                  <a:latin typeface="Cambria Math" panose="02040503050406030204" pitchFamily="18" charset="0"/>
                                  <a:ea typeface="Cambria Math" panose="02040503050406030204" pitchFamily="18" charset="0"/>
                                </a:rPr>
                                <m:t>𝜇</m:t>
                              </m:r>
                            </m:den>
                          </m:f>
                        </m:e>
                      </m:box>
                      <m:r>
                        <a:rPr lang="es-ES" sz="3400" b="0" i="1" dirty="0" smtClean="0">
                          <a:latin typeface="Cambria Math" panose="02040503050406030204" pitchFamily="18" charset="0"/>
                          <a:ea typeface="Cambria Math" panose="02040503050406030204" pitchFamily="18" charset="0"/>
                        </a:rPr>
                        <m:t> </m:t>
                      </m:r>
                    </m:oMath>
                  </m:oMathPara>
                </a14:m>
                <a:endParaRPr lang="es-ES" sz="3400" b="1" dirty="0"/>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Probabilidades</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estado</m:t>
                      </m:r>
                      <m:r>
                        <m:rPr>
                          <m:nor/>
                        </m:rPr>
                        <a:rPr lang="es-ES" sz="3400" b="0" i="1" dirty="0" smtClean="0">
                          <a:ea typeface="Cambria Math" panose="02040503050406030204" pitchFamily="18" charset="0"/>
                        </a:rPr>
                        <m:t>: </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𝑛</m:t>
                      </m:r>
                      <m:r>
                        <a:rPr lang="es-ES" sz="3400" b="0" i="1" dirty="0" smtClean="0">
                          <a:latin typeface="Cambria Math" panose="02040503050406030204" pitchFamily="18" charset="0"/>
                          <a:ea typeface="Cambria Math" panose="02040503050406030204" pitchFamily="18" charset="0"/>
                        </a:rPr>
                        <m:t>= </m:t>
                      </m:r>
                      <m:box>
                        <m:boxPr>
                          <m:ctrlPr>
                            <a:rPr lang="es-ES" sz="3400" b="0" i="1" dirty="0" smtClean="0">
                              <a:latin typeface="Cambria Math" panose="02040503050406030204" pitchFamily="18" charset="0"/>
                              <a:ea typeface="Cambria Math" panose="02040503050406030204" pitchFamily="18" charset="0"/>
                            </a:rPr>
                          </m:ctrlPr>
                        </m:boxPr>
                        <m:e>
                          <m:argPr>
                            <m:argSz m:val="-1"/>
                          </m:argPr>
                          <m:f>
                            <m:fPr>
                              <m:ctrlPr>
                                <a:rPr lang="es-ES" sz="3400" b="0" i="1" dirty="0" smtClean="0">
                                  <a:latin typeface="Cambria Math" panose="02040503050406030204" pitchFamily="18" charset="0"/>
                                  <a:ea typeface="Cambria Math" panose="02040503050406030204" pitchFamily="18" charset="0"/>
                                </a:rPr>
                              </m:ctrlPr>
                            </m:fPr>
                            <m:num>
                              <m:r>
                                <a:rPr lang="es-ES" sz="3400" b="0" i="1" dirty="0" smtClean="0">
                                  <a:latin typeface="Cambria Math" panose="02040503050406030204" pitchFamily="18" charset="0"/>
                                  <a:ea typeface="Cambria Math" panose="02040503050406030204" pitchFamily="18" charset="0"/>
                                </a:rPr>
                                <m:t>𝜌</m:t>
                              </m:r>
                              <m:r>
                                <a:rPr lang="es-ES" sz="3400" b="0" i="1" baseline="30000" dirty="0" smtClean="0">
                                  <a:latin typeface="Cambria Math" panose="02040503050406030204" pitchFamily="18" charset="0"/>
                                  <a:ea typeface="Cambria Math" panose="02040503050406030204" pitchFamily="18" charset="0"/>
                                </a:rPr>
                                <m:t>𝑛</m:t>
                              </m:r>
                            </m:num>
                            <m:den>
                              <m:nary>
                                <m:naryPr>
                                  <m:chr m:val="∑"/>
                                  <m:limLoc m:val="subSup"/>
                                  <m:ctrlPr>
                                    <a:rPr lang="es-ES" sz="3400" b="0" i="1" dirty="0" smtClean="0">
                                      <a:latin typeface="Cambria Math" panose="02040503050406030204" pitchFamily="18" charset="0"/>
                                      <a:ea typeface="Cambria Math" panose="02040503050406030204" pitchFamily="18" charset="0"/>
                                    </a:rPr>
                                  </m:ctrlPr>
                                </m:naryPr>
                                <m:sub>
                                  <m:r>
                                    <m:rPr>
                                      <m:brk m:alnAt="25"/>
                                    </m:rPr>
                                    <a:rPr lang="es-ES" sz="3400" b="0" i="1" dirty="0" smtClean="0">
                                      <a:latin typeface="Cambria Math" panose="02040503050406030204" pitchFamily="18" charset="0"/>
                                      <a:ea typeface="Cambria Math" panose="02040503050406030204" pitchFamily="18" charset="0"/>
                                    </a:rPr>
                                    <m:t>𝑖</m:t>
                                  </m:r>
                                  <m:r>
                                    <a:rPr lang="es-ES" sz="3400" b="0" i="1" dirty="0" smtClean="0">
                                      <a:latin typeface="Cambria Math" panose="02040503050406030204" pitchFamily="18" charset="0"/>
                                      <a:ea typeface="Cambria Math" panose="02040503050406030204" pitchFamily="18" charset="0"/>
                                    </a:rPr>
                                    <m:t>=0</m:t>
                                  </m:r>
                                </m:sub>
                                <m:sup>
                                  <m:r>
                                    <a:rPr lang="es-ES" sz="3400" b="0" i="1" dirty="0" smtClean="0">
                                      <a:latin typeface="Cambria Math" panose="02040503050406030204" pitchFamily="18" charset="0"/>
                                      <a:ea typeface="Cambria Math" panose="02040503050406030204" pitchFamily="18" charset="0"/>
                                    </a:rPr>
                                    <m:t>𝐾</m:t>
                                  </m:r>
                                </m:sup>
                                <m:e>
                                  <m:r>
                                    <a:rPr lang="es-ES" sz="3400" i="1" dirty="0">
                                      <a:latin typeface="Cambria Math" panose="02040503050406030204" pitchFamily="18" charset="0"/>
                                      <a:ea typeface="Cambria Math" panose="02040503050406030204" pitchFamily="18" charset="0"/>
                                    </a:rPr>
                                    <m:t>𝜌</m:t>
                                  </m:r>
                                  <m:r>
                                    <a:rPr lang="es-ES" sz="3400" b="0" i="1" baseline="30000" dirty="0" smtClean="0">
                                      <a:latin typeface="Cambria Math" panose="02040503050406030204" pitchFamily="18" charset="0"/>
                                      <a:ea typeface="Cambria Math" panose="02040503050406030204" pitchFamily="18" charset="0"/>
                                    </a:rPr>
                                    <m:t>𝑖</m:t>
                                  </m:r>
                                </m:e>
                              </m:nary>
                            </m:den>
                          </m:f>
                        </m:e>
                      </m:box>
                      <m:r>
                        <a:rPr lang="es-ES" sz="3400" b="0" i="1" dirty="0" smtClean="0">
                          <a:latin typeface="Cambria Math" panose="02040503050406030204" pitchFamily="18" charset="0"/>
                          <a:ea typeface="Cambria Math" panose="02040503050406030204" pitchFamily="18" charset="0"/>
                        </a:rPr>
                        <m:t> </m:t>
                      </m:r>
                    </m:oMath>
                  </m:oMathPara>
                </a14:m>
                <a:endParaRPr lang="es-ES" sz="3400" b="1" dirty="0"/>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La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suma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del</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denominador</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es</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una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serie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geom</m:t>
                      </m:r>
                      <m:r>
                        <m:rPr>
                          <m:nor/>
                        </m:rPr>
                        <a:rPr lang="es-ES" sz="3400" b="0" i="1" dirty="0" smtClean="0">
                          <a:ea typeface="Cambria Math" panose="02040503050406030204" pitchFamily="18" charset="0"/>
                        </a:rPr>
                        <m:t>é</m:t>
                      </m:r>
                      <m:r>
                        <m:rPr>
                          <m:nor/>
                        </m:rPr>
                        <a:rPr lang="es-ES" sz="3400" b="0" i="1" dirty="0" smtClean="0">
                          <a:ea typeface="Cambria Math" panose="02040503050406030204" pitchFamily="18" charset="0"/>
                        </a:rPr>
                        <m:t>trica</m:t>
                      </m:r>
                      <m:r>
                        <m:rPr>
                          <m:nor/>
                        </m:rPr>
                        <a:rPr lang="es-ES" sz="3400" b="0" i="1" dirty="0" smtClean="0">
                          <a:ea typeface="Cambria Math" panose="02040503050406030204" pitchFamily="18" charset="0"/>
                        </a:rPr>
                        <m:t>:</m:t>
                      </m:r>
                    </m:oMath>
                  </m:oMathPara>
                </a14:m>
                <a:endParaRPr lang="es-ES" sz="3400" b="0" i="1"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s-ES" sz="3400" i="1" dirty="0">
                          <a:ea typeface="Cambria Math" panose="02040503050406030204" pitchFamily="18" charset="0"/>
                        </a:rPr>
                        <m:t>S</m:t>
                      </m:r>
                      <m:r>
                        <a:rPr lang="es-ES" sz="3400" i="1" dirty="0">
                          <a:latin typeface="Cambria Math" panose="02040503050406030204" pitchFamily="18" charset="0"/>
                          <a:ea typeface="Cambria Math" panose="02040503050406030204" pitchFamily="18" charset="0"/>
                        </a:rPr>
                        <m:t>=</m:t>
                      </m:r>
                      <m:nary>
                        <m:naryPr>
                          <m:chr m:val="∑"/>
                          <m:limLoc m:val="subSup"/>
                          <m:ctrlPr>
                            <a:rPr lang="es-ES" sz="3400" i="1" dirty="0">
                              <a:latin typeface="Cambria Math" panose="02040503050406030204" pitchFamily="18" charset="0"/>
                              <a:ea typeface="Cambria Math" panose="02040503050406030204" pitchFamily="18" charset="0"/>
                            </a:rPr>
                          </m:ctrlPr>
                        </m:naryPr>
                        <m:sub>
                          <m:r>
                            <m:rPr>
                              <m:brk m:alnAt="25"/>
                            </m:rPr>
                            <a:rPr lang="es-ES" sz="3400" i="1" dirty="0">
                              <a:latin typeface="Cambria Math" panose="02040503050406030204" pitchFamily="18" charset="0"/>
                              <a:ea typeface="Cambria Math" panose="02040503050406030204" pitchFamily="18" charset="0"/>
                            </a:rPr>
                            <m:t>𝑖</m:t>
                          </m:r>
                          <m:r>
                            <a:rPr lang="es-ES" sz="3400" i="1" dirty="0">
                              <a:latin typeface="Cambria Math" panose="02040503050406030204" pitchFamily="18" charset="0"/>
                              <a:ea typeface="Cambria Math" panose="02040503050406030204" pitchFamily="18" charset="0"/>
                            </a:rPr>
                            <m:t>=0</m:t>
                          </m:r>
                        </m:sub>
                        <m:sup>
                          <m:r>
                            <a:rPr lang="es-ES" sz="3400" i="1" dirty="0">
                              <a:latin typeface="Cambria Math" panose="02040503050406030204" pitchFamily="18" charset="0"/>
                              <a:ea typeface="Cambria Math" panose="02040503050406030204" pitchFamily="18" charset="0"/>
                            </a:rPr>
                            <m:t>𝐾</m:t>
                          </m:r>
                        </m:sup>
                        <m:e>
                          <m:r>
                            <a:rPr lang="es-ES" sz="3400" i="1" dirty="0">
                              <a:latin typeface="Cambria Math" panose="02040503050406030204" pitchFamily="18" charset="0"/>
                              <a:ea typeface="Cambria Math" panose="02040503050406030204" pitchFamily="18" charset="0"/>
                            </a:rPr>
                            <m:t>𝜌</m:t>
                          </m:r>
                          <m:r>
                            <a:rPr lang="es-ES" sz="3400" i="1" baseline="30000" dirty="0">
                              <a:latin typeface="Cambria Math" panose="02040503050406030204" pitchFamily="18" charset="0"/>
                              <a:ea typeface="Cambria Math" panose="02040503050406030204" pitchFamily="18" charset="0"/>
                            </a:rPr>
                            <m:t>𝑖</m:t>
                          </m:r>
                        </m:e>
                      </m:nary>
                      <m:r>
                        <a:rPr lang="es-ES" sz="3400" i="1" dirty="0">
                          <a:latin typeface="Cambria Math" panose="02040503050406030204" pitchFamily="18" charset="0"/>
                          <a:ea typeface="Cambria Math" panose="02040503050406030204" pitchFamily="18" charset="0"/>
                        </a:rPr>
                        <m:t>=</m:t>
                      </m:r>
                      <m:box>
                        <m:boxPr>
                          <m:ctrlPr>
                            <a:rPr lang="es-ES" sz="3400" i="1" dirty="0">
                              <a:latin typeface="Cambria Math" panose="02040503050406030204" pitchFamily="18" charset="0"/>
                              <a:ea typeface="Cambria Math" panose="02040503050406030204" pitchFamily="18" charset="0"/>
                            </a:rPr>
                          </m:ctrlPr>
                        </m:boxPr>
                        <m:e>
                          <m:argPr>
                            <m:argSz m:val="-1"/>
                          </m:argPr>
                          <m:f>
                            <m:fPr>
                              <m:ctrlPr>
                                <a:rPr lang="es-ES" sz="3400" i="1" dirty="0">
                                  <a:latin typeface="Cambria Math" panose="02040503050406030204" pitchFamily="18" charset="0"/>
                                  <a:ea typeface="Cambria Math" panose="02040503050406030204" pitchFamily="18" charset="0"/>
                                </a:rPr>
                              </m:ctrlPr>
                            </m:fPr>
                            <m:num>
                              <m:r>
                                <a:rPr lang="es-ES" sz="3400" i="1" dirty="0">
                                  <a:latin typeface="Cambria Math" panose="02040503050406030204" pitchFamily="18" charset="0"/>
                                  <a:ea typeface="Cambria Math" panose="02040503050406030204" pitchFamily="18" charset="0"/>
                                </a:rPr>
                                <m:t>1−</m:t>
                              </m:r>
                              <m:r>
                                <a:rPr lang="es-ES" sz="3400" i="1" dirty="0">
                                  <a:latin typeface="Cambria Math" panose="02040503050406030204" pitchFamily="18" charset="0"/>
                                  <a:ea typeface="Cambria Math" panose="02040503050406030204" pitchFamily="18" charset="0"/>
                                </a:rPr>
                                <m:t>𝜌</m:t>
                              </m:r>
                              <m:r>
                                <a:rPr lang="es-ES" sz="3400" i="1" baseline="30000" dirty="0">
                                  <a:latin typeface="Cambria Math" panose="02040503050406030204" pitchFamily="18" charset="0"/>
                                  <a:ea typeface="Cambria Math" panose="02040503050406030204" pitchFamily="18" charset="0"/>
                                </a:rPr>
                                <m:t>𝑘</m:t>
                              </m:r>
                              <m:r>
                                <a:rPr lang="es-ES" sz="3400" i="1" baseline="20000" dirty="0">
                                  <a:latin typeface="Cambria Math" panose="02040503050406030204" pitchFamily="18" charset="0"/>
                                  <a:ea typeface="Cambria Math" panose="02040503050406030204" pitchFamily="18" charset="0"/>
                                </a:rPr>
                                <m:t>+</m:t>
                              </m:r>
                              <m:r>
                                <a:rPr lang="es-ES" sz="3400" i="1" baseline="30000" dirty="0">
                                  <a:latin typeface="Cambria Math" panose="02040503050406030204" pitchFamily="18" charset="0"/>
                                  <a:ea typeface="Cambria Math" panose="02040503050406030204" pitchFamily="18" charset="0"/>
                                </a:rPr>
                                <m:t>1</m:t>
                              </m:r>
                            </m:num>
                            <m:den>
                              <m:r>
                                <a:rPr lang="es-ES" sz="3400" i="1" dirty="0">
                                  <a:latin typeface="Cambria Math" panose="02040503050406030204" pitchFamily="18" charset="0"/>
                                  <a:ea typeface="Cambria Math" panose="02040503050406030204" pitchFamily="18" charset="0"/>
                                </a:rPr>
                                <m:t>1−</m:t>
                              </m:r>
                              <m:r>
                                <a:rPr lang="es-ES" sz="3400" i="1" dirty="0">
                                  <a:latin typeface="Cambria Math" panose="02040503050406030204" pitchFamily="18" charset="0"/>
                                  <a:ea typeface="Cambria Math" panose="02040503050406030204" pitchFamily="18" charset="0"/>
                                </a:rPr>
                                <m:t>𝜌</m:t>
                              </m:r>
                            </m:den>
                          </m:f>
                          <m:r>
                            <a:rPr lang="es-ES" sz="3400" i="1" dirty="0">
                              <a:latin typeface="Cambria Math" panose="02040503050406030204" pitchFamily="18" charset="0"/>
                              <a:ea typeface="Cambria Math" panose="02040503050406030204" pitchFamily="18" charset="0"/>
                            </a:rPr>
                            <m:t>,   </m:t>
                          </m:r>
                          <m:r>
                            <a:rPr lang="es-ES" sz="3400" i="1" dirty="0">
                              <a:latin typeface="Cambria Math" panose="02040503050406030204" pitchFamily="18" charset="0"/>
                              <a:ea typeface="Cambria Math" panose="02040503050406030204" pitchFamily="18" charset="0"/>
                            </a:rPr>
                            <m:t>𝑠𝑖</m:t>
                          </m:r>
                          <m:r>
                            <a:rPr lang="es-ES" sz="3400" i="1" dirty="0">
                              <a:latin typeface="Cambria Math" panose="02040503050406030204" pitchFamily="18" charset="0"/>
                              <a:ea typeface="Cambria Math" panose="02040503050406030204" pitchFamily="18" charset="0"/>
                            </a:rPr>
                            <m:t> </m:t>
                          </m:r>
                          <m:r>
                            <a:rPr lang="es-ES" sz="3400" i="1" dirty="0">
                              <a:latin typeface="Cambria Math" panose="02040503050406030204" pitchFamily="18" charset="0"/>
                              <a:ea typeface="Cambria Math" panose="02040503050406030204" pitchFamily="18" charset="0"/>
                            </a:rPr>
                            <m:t>𝜌</m:t>
                          </m:r>
                          <m:r>
                            <a:rPr lang="es-ES" sz="3400" i="1" dirty="0">
                              <a:latin typeface="Cambria Math" panose="02040503050406030204" pitchFamily="18" charset="0"/>
                              <a:ea typeface="Cambria Math" panose="02040503050406030204" pitchFamily="18" charset="0"/>
                            </a:rPr>
                            <m:t>≠1</m:t>
                          </m:r>
                        </m:e>
                      </m:box>
                    </m:oMath>
                  </m:oMathPara>
                </a14:m>
                <a:endParaRPr lang="es-ES" sz="3400" b="1" dirty="0"/>
              </a:p>
              <a:p>
                <a:pPr marL="0" indent="0">
                  <a:buNone/>
                </a:pPr>
                <a14:m>
                  <m:oMathPara xmlns:m="http://schemas.openxmlformats.org/officeDocument/2006/math">
                    <m:oMathParaPr>
                      <m:jc m:val="centerGroup"/>
                    </m:oMathParaPr>
                    <m:oMath xmlns:m="http://schemas.openxmlformats.org/officeDocument/2006/math">
                      <m:r>
                        <a:rPr lang="es-ES" sz="3400" i="1" dirty="0">
                          <a:latin typeface="Cambria Math" panose="02040503050406030204" pitchFamily="18" charset="0"/>
                          <a:ea typeface="Cambria Math" panose="02040503050406030204" pitchFamily="18" charset="0"/>
                        </a:rPr>
                        <m:t>𝑆</m:t>
                      </m:r>
                      <m:r>
                        <a:rPr lang="es-ES" sz="3400" i="1" dirty="0">
                          <a:latin typeface="Cambria Math" panose="02040503050406030204" pitchFamily="18" charset="0"/>
                          <a:ea typeface="Cambria Math" panose="02040503050406030204" pitchFamily="18" charset="0"/>
                        </a:rPr>
                        <m:t>=</m:t>
                      </m:r>
                      <m:r>
                        <a:rPr lang="es-ES" sz="3400" i="1" dirty="0">
                          <a:latin typeface="Cambria Math" panose="02040503050406030204" pitchFamily="18" charset="0"/>
                          <a:ea typeface="Cambria Math" panose="02040503050406030204" pitchFamily="18" charset="0"/>
                        </a:rPr>
                        <m:t>𝐾</m:t>
                      </m:r>
                      <m:r>
                        <a:rPr lang="es-ES" sz="3400" i="1" dirty="0">
                          <a:latin typeface="Cambria Math" panose="02040503050406030204" pitchFamily="18" charset="0"/>
                          <a:ea typeface="Cambria Math" panose="02040503050406030204" pitchFamily="18" charset="0"/>
                        </a:rPr>
                        <m:t>+1 ,</m:t>
                      </m:r>
                      <m:r>
                        <a:rPr lang="es-ES" sz="3400" i="1" dirty="0">
                          <a:latin typeface="Cambria Math" panose="02040503050406030204" pitchFamily="18" charset="0"/>
                          <a:ea typeface="Cambria Math" panose="02040503050406030204" pitchFamily="18" charset="0"/>
                        </a:rPr>
                        <m:t>𝑠𝑖</m:t>
                      </m:r>
                      <m:r>
                        <a:rPr lang="es-ES" sz="3400" i="1" dirty="0">
                          <a:latin typeface="Cambria Math" panose="02040503050406030204" pitchFamily="18" charset="0"/>
                          <a:ea typeface="Cambria Math" panose="02040503050406030204" pitchFamily="18" charset="0"/>
                        </a:rPr>
                        <m:t> </m:t>
                      </m:r>
                      <m:r>
                        <a:rPr lang="es-ES" sz="3400" i="1" dirty="0">
                          <a:latin typeface="Cambria Math" panose="02040503050406030204" pitchFamily="18" charset="0"/>
                          <a:ea typeface="Cambria Math" panose="02040503050406030204" pitchFamily="18" charset="0"/>
                        </a:rPr>
                        <m:t>𝜌</m:t>
                      </m:r>
                      <m:r>
                        <a:rPr lang="es-ES" sz="3400" b="0" i="1" dirty="0" smtClean="0">
                          <a:latin typeface="Cambria Math" panose="02040503050406030204" pitchFamily="18" charset="0"/>
                          <a:ea typeface="Cambria Math" panose="02040503050406030204" pitchFamily="18" charset="0"/>
                        </a:rPr>
                        <m:t>=</m:t>
                      </m:r>
                      <m:r>
                        <a:rPr lang="es-ES" sz="3400" i="1" dirty="0">
                          <a:latin typeface="Cambria Math" panose="02040503050406030204" pitchFamily="18" charset="0"/>
                          <a:ea typeface="Cambria Math" panose="02040503050406030204" pitchFamily="18" charset="0"/>
                        </a:rPr>
                        <m:t>1</m:t>
                      </m:r>
                    </m:oMath>
                  </m:oMathPara>
                </a14:m>
                <a:endParaRPr lang="es-ES" sz="3400" b="1" dirty="0"/>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Probabilidad</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que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el</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sistema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est</m:t>
                      </m:r>
                      <m:r>
                        <m:rPr>
                          <m:nor/>
                        </m:rPr>
                        <a:rPr lang="es-ES" sz="3400" b="0" i="1" dirty="0" smtClean="0">
                          <a:ea typeface="Cambria Math" panose="02040503050406030204" pitchFamily="18" charset="0"/>
                        </a:rPr>
                        <m:t>é </m:t>
                      </m:r>
                      <m:r>
                        <m:rPr>
                          <m:nor/>
                        </m:rPr>
                        <a:rPr lang="es-ES" sz="3400" b="0" i="1" dirty="0" smtClean="0">
                          <a:ea typeface="Cambria Math" panose="02040503050406030204" pitchFamily="18" charset="0"/>
                        </a:rPr>
                        <m:t>lleno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PK</m:t>
                      </m:r>
                      <m:r>
                        <m:rPr>
                          <m:nor/>
                        </m:rPr>
                        <a:rPr lang="es-ES" sz="3400" b="0" i="1" dirty="0" smtClean="0">
                          <a:ea typeface="Cambria Math" panose="02040503050406030204" pitchFamily="18" charset="0"/>
                        </a:rPr>
                        <m:t>): </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𝐾</m:t>
                      </m:r>
                      <m:r>
                        <a:rPr lang="es-ES" sz="3400" b="0" i="1" dirty="0" smtClean="0">
                          <a:latin typeface="Cambria Math" panose="02040503050406030204" pitchFamily="18" charset="0"/>
                          <a:ea typeface="Cambria Math" panose="02040503050406030204" pitchFamily="18" charset="0"/>
                        </a:rPr>
                        <m:t>= </m:t>
                      </m:r>
                      <m:box>
                        <m:boxPr>
                          <m:ctrlPr>
                            <a:rPr lang="es-ES" sz="3400" b="0" i="1" dirty="0" smtClean="0">
                              <a:latin typeface="Cambria Math" panose="02040503050406030204" pitchFamily="18" charset="0"/>
                              <a:ea typeface="Cambria Math" panose="02040503050406030204" pitchFamily="18" charset="0"/>
                            </a:rPr>
                          </m:ctrlPr>
                        </m:boxPr>
                        <m:e>
                          <m:argPr>
                            <m:argSz m:val="-1"/>
                          </m:argPr>
                          <m:f>
                            <m:fPr>
                              <m:ctrlPr>
                                <a:rPr lang="es-ES" sz="3400" b="0" i="1" dirty="0" smtClean="0">
                                  <a:latin typeface="Cambria Math" panose="02040503050406030204" pitchFamily="18" charset="0"/>
                                  <a:ea typeface="Cambria Math" panose="02040503050406030204" pitchFamily="18" charset="0"/>
                                </a:rPr>
                              </m:ctrlPr>
                            </m:fPr>
                            <m:num>
                              <m:r>
                                <a:rPr lang="es-ES" sz="3400" i="1" dirty="0">
                                  <a:latin typeface="Cambria Math" panose="02040503050406030204" pitchFamily="18" charset="0"/>
                                  <a:ea typeface="Cambria Math" panose="02040503050406030204" pitchFamily="18" charset="0"/>
                                </a:rPr>
                                <m:t>𝜌</m:t>
                              </m:r>
                              <m:r>
                                <a:rPr lang="es-ES" sz="3400" i="1" baseline="30000" dirty="0">
                                  <a:latin typeface="Cambria Math" panose="02040503050406030204" pitchFamily="18" charset="0"/>
                                  <a:ea typeface="Cambria Math" panose="02040503050406030204" pitchFamily="18" charset="0"/>
                                </a:rPr>
                                <m:t>𝑘</m:t>
                              </m:r>
                            </m:num>
                            <m:den>
                              <m:r>
                                <a:rPr lang="es-ES" sz="3400" b="0" i="1" dirty="0" smtClean="0">
                                  <a:latin typeface="Cambria Math" panose="02040503050406030204" pitchFamily="18" charset="0"/>
                                  <a:ea typeface="Cambria Math" panose="02040503050406030204" pitchFamily="18" charset="0"/>
                                </a:rPr>
                                <m:t>𝑆</m:t>
                              </m:r>
                            </m:den>
                          </m:f>
                        </m:e>
                      </m:box>
                      <m:r>
                        <a:rPr lang="es-ES" sz="3400" b="0" i="1" dirty="0" smtClean="0">
                          <a:latin typeface="Cambria Math" panose="02040503050406030204" pitchFamily="18" charset="0"/>
                          <a:ea typeface="Cambria Math" panose="02040503050406030204" pitchFamily="18" charset="0"/>
                        </a:rPr>
                        <m:t> </m:t>
                      </m:r>
                    </m:oMath>
                  </m:oMathPara>
                </a14:m>
                <a:endParaRPr lang="es-ES" sz="3400" b="1" dirty="0"/>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Tasa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efectiva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llegada</m:t>
                      </m:r>
                      <m:r>
                        <m:rPr>
                          <m:nor/>
                        </m:rPr>
                        <a:rPr lang="es-ES" sz="3400" b="0" i="1" dirty="0" smtClean="0">
                          <a:ea typeface="Cambria Math" panose="02040503050406030204" pitchFamily="18" charset="0"/>
                        </a:rPr>
                        <m:t>:</m:t>
                      </m:r>
                      <m:r>
                        <a:rPr lang="es-ES" sz="3400" i="1" dirty="0">
                          <a:latin typeface="Cambria Math" panose="02040503050406030204" pitchFamily="18" charset="0"/>
                          <a:ea typeface="Cambria Math" panose="02040503050406030204" pitchFamily="18" charset="0"/>
                        </a:rPr>
                        <m:t>𝜆</m:t>
                      </m:r>
                      <m:r>
                        <a:rPr lang="es-ES" sz="3400" b="0" i="1" baseline="-25000" dirty="0" smtClean="0">
                          <a:latin typeface="Cambria Math" panose="02040503050406030204" pitchFamily="18" charset="0"/>
                          <a:ea typeface="Cambria Math" panose="02040503050406030204" pitchFamily="18" charset="0"/>
                        </a:rPr>
                        <m:t>𝑒</m:t>
                      </m:r>
                      <m:r>
                        <a:rPr lang="es-ES" sz="3400" b="0" i="1" dirty="0" smtClean="0">
                          <a:latin typeface="Cambria Math" panose="02040503050406030204" pitchFamily="18" charset="0"/>
                          <a:ea typeface="Cambria Math" panose="02040503050406030204" pitchFamily="18" charset="0"/>
                        </a:rPr>
                        <m:t>=</m:t>
                      </m:r>
                      <m:r>
                        <a:rPr lang="es-ES" sz="3400" i="1" dirty="0">
                          <a:latin typeface="Cambria Math" panose="02040503050406030204" pitchFamily="18" charset="0"/>
                          <a:ea typeface="Cambria Math" panose="02040503050406030204" pitchFamily="18" charset="0"/>
                        </a:rPr>
                        <m:t>𝜆</m:t>
                      </m:r>
                      <m:r>
                        <a:rPr lang="es-ES" sz="3400" b="0" i="1" dirty="0" smtClean="0">
                          <a:latin typeface="Cambria Math" panose="02040503050406030204" pitchFamily="18" charset="0"/>
                          <a:ea typeface="Cambria Math" panose="02040503050406030204" pitchFamily="18" charset="0"/>
                        </a:rPr>
                        <m:t>(1−</m:t>
                      </m:r>
                      <m:r>
                        <a:rPr lang="es-ES" sz="3400" b="0" i="1" dirty="0" smtClean="0">
                          <a:latin typeface="Cambria Math" panose="02040503050406030204" pitchFamily="18" charset="0"/>
                          <a:ea typeface="Cambria Math" panose="02040503050406030204" pitchFamily="18" charset="0"/>
                        </a:rPr>
                        <m:t>𝑃𝐾</m:t>
                      </m:r>
                      <m:r>
                        <a:rPr lang="es-ES" sz="3400" b="0" i="1" dirty="0" smtClean="0">
                          <a:latin typeface="Cambria Math" panose="02040503050406030204" pitchFamily="18" charset="0"/>
                          <a:ea typeface="Cambria Math" panose="02040503050406030204" pitchFamily="18" charset="0"/>
                        </a:rPr>
                        <m:t>)</m:t>
                      </m:r>
                    </m:oMath>
                  </m:oMathPara>
                </a14:m>
                <a:endParaRPr lang="es-ES" sz="3400" b="1" dirty="0"/>
              </a:p>
              <a:p>
                <a:pPr marL="0" indent="0">
                  <a:buNone/>
                </a:pPr>
                <a:endParaRPr lang="es-ES" sz="3400" b="1" dirty="0"/>
              </a:p>
            </p:txBody>
          </p:sp>
        </mc:Choice>
        <mc:Fallback xmlns="">
          <p:sp>
            <p:nvSpPr>
              <p:cNvPr id="5" name="Subtitle 4">
                <a:extLst>
                  <a:ext uri="{FF2B5EF4-FFF2-40B4-BE49-F238E27FC236}">
                    <a16:creationId xmlns:a16="http://schemas.microsoft.com/office/drawing/2014/main" id="{F1204EA5-F11F-5C18-105F-0CF2ED7DA82F}"/>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t="-10890"/>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F0FCFCD3-8C28-84EF-13B4-8EA01E364FF3}"/>
              </a:ext>
            </a:extLst>
          </p:cNvPr>
          <p:cNvSpPr>
            <a:spLocks noGrp="1"/>
          </p:cNvSpPr>
          <p:nvPr>
            <p:ph type="sldNum" sz="quarter" idx="4"/>
          </p:nvPr>
        </p:nvSpPr>
        <p:spPr/>
        <p:txBody>
          <a:bodyPr/>
          <a:lstStyle/>
          <a:p>
            <a:fld id="{C3C68E28-6A0B-4E0D-A95D-AA2B793B8668}" type="slidenum">
              <a:rPr lang="es-ES" smtClean="0"/>
              <a:t>43</a:t>
            </a:fld>
            <a:endParaRPr lang="es-ES"/>
          </a:p>
        </p:txBody>
      </p:sp>
    </p:spTree>
    <p:extLst>
      <p:ext uri="{BB962C8B-B14F-4D97-AF65-F5344CB8AC3E}">
        <p14:creationId xmlns:p14="http://schemas.microsoft.com/office/powerpoint/2010/main" val="3785311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8DEBC-264D-0A9C-2F98-0A54429CB5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03234B-5873-C477-1186-2F2237C4F893}"/>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D3C4118B-187A-07E7-1854-EA6961A496CF}"/>
                  </a:ext>
                </a:extLst>
              </p:cNvPr>
              <p:cNvSpPr>
                <a:spLocks noGrp="1"/>
              </p:cNvSpPr>
              <p:nvPr>
                <p:ph type="subTitle" idx="10"/>
              </p:nvPr>
            </p:nvSpPr>
            <p:spPr>
              <a:xfrm>
                <a:off x="314280" y="1609992"/>
                <a:ext cx="11563776" cy="4589280"/>
              </a:xfrm>
            </p:spPr>
            <p:txBody>
              <a:bodyPr/>
              <a:lstStyle/>
              <a:p>
                <a:pPr marL="0" indent="0">
                  <a:buNone/>
                </a:pPr>
                <a:r>
                  <a:rPr lang="es-ES" sz="3400" b="1" dirty="0"/>
                  <a:t>Modelo M/M/1/K – Formulación</a:t>
                </a:r>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N</m:t>
                      </m:r>
                      <m:r>
                        <m:rPr>
                          <m:nor/>
                        </m:rPr>
                        <a:rPr lang="es-ES" sz="3400" b="0" i="1" dirty="0" smtClean="0">
                          <a:ea typeface="Cambria Math" panose="02040503050406030204" pitchFamily="18" charset="0"/>
                        </a:rPr>
                        <m:t>ú</m:t>
                      </m:r>
                      <m:r>
                        <m:rPr>
                          <m:nor/>
                        </m:rPr>
                        <a:rPr lang="es-ES" sz="3400" b="0" i="1" dirty="0" smtClean="0">
                          <a:ea typeface="Cambria Math" panose="02040503050406030204" pitchFamily="18" charset="0"/>
                        </a:rPr>
                        <m:t>mero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promedio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clientes</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en</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el</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sistema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L</m:t>
                      </m:r>
                      <m:r>
                        <m:rPr>
                          <m:nor/>
                        </m:rPr>
                        <a:rPr lang="es-ES" sz="3400" b="0" i="1" dirty="0" smtClean="0">
                          <a:ea typeface="Cambria Math" panose="02040503050406030204" pitchFamily="18" charset="0"/>
                        </a:rPr>
                        <m:t>):</m:t>
                      </m:r>
                    </m:oMath>
                  </m:oMathPara>
                </a14:m>
                <a:endParaRPr lang="es-ES" sz="3400" b="0" i="1"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L</m:t>
                      </m:r>
                      <m:r>
                        <a:rPr lang="es-ES" sz="3400" b="0" i="1" dirty="0" smtClean="0">
                          <a:latin typeface="Cambria Math" panose="02040503050406030204" pitchFamily="18" charset="0"/>
                          <a:ea typeface="Cambria Math" panose="02040503050406030204" pitchFamily="18" charset="0"/>
                        </a:rPr>
                        <m:t>=</m:t>
                      </m:r>
                      <m:nary>
                        <m:naryPr>
                          <m:chr m:val="∑"/>
                          <m:limLoc m:val="subSup"/>
                          <m:ctrlPr>
                            <a:rPr lang="es-ES" sz="3400" i="1" dirty="0">
                              <a:latin typeface="Cambria Math" panose="02040503050406030204" pitchFamily="18" charset="0"/>
                              <a:ea typeface="Cambria Math" panose="02040503050406030204" pitchFamily="18" charset="0"/>
                            </a:rPr>
                          </m:ctrlPr>
                        </m:naryPr>
                        <m:sub>
                          <m:r>
                            <m:rPr>
                              <m:brk m:alnAt="25"/>
                            </m:rPr>
                            <a:rPr lang="es-ES" sz="3400" i="1" dirty="0">
                              <a:latin typeface="Cambria Math" panose="02040503050406030204" pitchFamily="18" charset="0"/>
                              <a:ea typeface="Cambria Math" panose="02040503050406030204" pitchFamily="18" charset="0"/>
                            </a:rPr>
                            <m:t>𝑖</m:t>
                          </m:r>
                          <m:r>
                            <a:rPr lang="es-ES" sz="3400" i="1" dirty="0">
                              <a:latin typeface="Cambria Math" panose="02040503050406030204" pitchFamily="18" charset="0"/>
                              <a:ea typeface="Cambria Math" panose="02040503050406030204" pitchFamily="18" charset="0"/>
                            </a:rPr>
                            <m:t>=0</m:t>
                          </m:r>
                        </m:sub>
                        <m:sup>
                          <m:r>
                            <a:rPr lang="es-ES" sz="3400" i="1" dirty="0">
                              <a:latin typeface="Cambria Math" panose="02040503050406030204" pitchFamily="18" charset="0"/>
                              <a:ea typeface="Cambria Math" panose="02040503050406030204" pitchFamily="18" charset="0"/>
                            </a:rPr>
                            <m:t>𝐾</m:t>
                          </m:r>
                        </m:sup>
                        <m:e>
                          <m:r>
                            <a:rPr lang="es-ES" sz="3400" b="0" i="1" dirty="0" smtClean="0">
                              <a:latin typeface="Cambria Math" panose="02040503050406030204" pitchFamily="18" charset="0"/>
                              <a:ea typeface="Cambria Math" panose="02040503050406030204" pitchFamily="18" charset="0"/>
                            </a:rPr>
                            <m:t>𝑛𝑃</m:t>
                          </m:r>
                          <m:r>
                            <a:rPr lang="es-ES" sz="3400" b="0" i="1" baseline="-25000" dirty="0" smtClean="0">
                              <a:latin typeface="Cambria Math" panose="02040503050406030204" pitchFamily="18" charset="0"/>
                              <a:ea typeface="Cambria Math" panose="02040503050406030204" pitchFamily="18" charset="0"/>
                            </a:rPr>
                            <m:t>𝑛</m:t>
                          </m:r>
                        </m:e>
                      </m:nary>
                    </m:oMath>
                  </m:oMathPara>
                </a14:m>
                <a:endParaRPr lang="es-ES" sz="3400" i="1" baseline="30000" dirty="0">
                  <a:latin typeface="Cambria Math" panose="02040503050406030204" pitchFamily="18" charset="0"/>
                  <a:ea typeface="Cambria Math" panose="02040503050406030204" pitchFamily="18" charset="0"/>
                </a:endParaRPr>
              </a:p>
              <a:p>
                <a:pPr marL="0" indent="0">
                  <a:buNone/>
                </a:pPr>
                <a:endParaRPr lang="es-ES" sz="3400" i="1" baseline="300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Tiempo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promedio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en</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el</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sistema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W</m:t>
                      </m:r>
                      <m:r>
                        <m:rPr>
                          <m:nor/>
                        </m:rPr>
                        <a:rPr lang="es-ES" sz="3400" b="0" i="1" dirty="0" smtClean="0">
                          <a:ea typeface="Cambria Math" panose="02040503050406030204" pitchFamily="18" charset="0"/>
                        </a:rPr>
                        <m:t>): </m:t>
                      </m:r>
                      <m:r>
                        <a:rPr lang="es-ES" sz="3400" b="0" i="1" dirty="0" smtClean="0">
                          <a:latin typeface="Cambria Math" panose="02040503050406030204" pitchFamily="18" charset="0"/>
                          <a:ea typeface="Cambria Math" panose="02040503050406030204" pitchFamily="18" charset="0"/>
                        </a:rPr>
                        <m:t>𝑊</m:t>
                      </m:r>
                      <m:r>
                        <a:rPr lang="es-ES" sz="3400" b="0" i="1" dirty="0" smtClean="0">
                          <a:latin typeface="Cambria Math" panose="02040503050406030204" pitchFamily="18" charset="0"/>
                          <a:ea typeface="Cambria Math" panose="02040503050406030204" pitchFamily="18" charset="0"/>
                        </a:rPr>
                        <m:t>= </m:t>
                      </m:r>
                      <m:box>
                        <m:boxPr>
                          <m:ctrlPr>
                            <a:rPr lang="es-ES" sz="3400" b="0" i="1" dirty="0" smtClean="0">
                              <a:latin typeface="Cambria Math" panose="02040503050406030204" pitchFamily="18" charset="0"/>
                              <a:ea typeface="Cambria Math" panose="02040503050406030204" pitchFamily="18" charset="0"/>
                            </a:rPr>
                          </m:ctrlPr>
                        </m:boxPr>
                        <m:e>
                          <m:argPr>
                            <m:argSz m:val="-1"/>
                          </m:argPr>
                          <m:f>
                            <m:fPr>
                              <m:ctrlPr>
                                <a:rPr lang="es-ES" sz="3400" b="0" i="1" dirty="0" smtClean="0">
                                  <a:latin typeface="Cambria Math" panose="02040503050406030204" pitchFamily="18" charset="0"/>
                                  <a:ea typeface="Cambria Math" panose="02040503050406030204" pitchFamily="18" charset="0"/>
                                </a:rPr>
                              </m:ctrlPr>
                            </m:fPr>
                            <m:num>
                              <m:r>
                                <a:rPr lang="es-ES" sz="3400" b="0" i="1" dirty="0" smtClean="0">
                                  <a:latin typeface="Cambria Math" panose="02040503050406030204" pitchFamily="18" charset="0"/>
                                  <a:ea typeface="Cambria Math" panose="02040503050406030204" pitchFamily="18" charset="0"/>
                                </a:rPr>
                                <m:t>𝐿</m:t>
                              </m:r>
                            </m:num>
                            <m:den>
                              <m:r>
                                <a:rPr lang="es-ES" sz="3400" i="1" dirty="0">
                                  <a:latin typeface="Cambria Math" panose="02040503050406030204" pitchFamily="18" charset="0"/>
                                  <a:ea typeface="Cambria Math" panose="02040503050406030204" pitchFamily="18" charset="0"/>
                                </a:rPr>
                                <m:t>𝜆</m:t>
                              </m:r>
                              <m:r>
                                <a:rPr lang="es-ES" sz="3400" i="1" baseline="-25000" dirty="0">
                                  <a:latin typeface="Cambria Math" panose="02040503050406030204" pitchFamily="18" charset="0"/>
                                  <a:ea typeface="Cambria Math" panose="02040503050406030204" pitchFamily="18" charset="0"/>
                                </a:rPr>
                                <m:t>𝑒</m:t>
                              </m:r>
                            </m:den>
                          </m:f>
                        </m:e>
                      </m:box>
                      <m:r>
                        <a:rPr lang="es-ES" sz="3400" b="0" i="1" dirty="0" smtClean="0">
                          <a:latin typeface="Cambria Math" panose="02040503050406030204" pitchFamily="18" charset="0"/>
                          <a:ea typeface="Cambria Math" panose="02040503050406030204" pitchFamily="18" charset="0"/>
                        </a:rPr>
                        <m:t> </m:t>
                      </m:r>
                    </m:oMath>
                  </m:oMathPara>
                </a14:m>
                <a:endParaRPr lang="es-ES" sz="3400" b="1" dirty="0"/>
              </a:p>
              <a:p>
                <a:pPr marL="0" indent="0">
                  <a:buNone/>
                </a:pPr>
                <a:endParaRPr lang="es-ES" sz="3400" b="1" dirty="0"/>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Tiempo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promedio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en</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cola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Wq</m:t>
                      </m:r>
                      <m:r>
                        <m:rPr>
                          <m:nor/>
                        </m:rPr>
                        <a:rPr lang="es-ES" sz="3400" b="0" i="1" dirty="0" smtClean="0">
                          <a:ea typeface="Cambria Math" panose="02040503050406030204" pitchFamily="18" charset="0"/>
                        </a:rPr>
                        <m:t>): </m:t>
                      </m:r>
                      <m:r>
                        <a:rPr lang="es-ES" sz="3400" b="0" i="1" dirty="0" smtClean="0">
                          <a:latin typeface="Cambria Math" panose="02040503050406030204" pitchFamily="18" charset="0"/>
                          <a:ea typeface="Cambria Math" panose="02040503050406030204" pitchFamily="18" charset="0"/>
                        </a:rPr>
                        <m:t>𝑊</m:t>
                      </m:r>
                      <m:r>
                        <a:rPr lang="es-ES" sz="3400" b="0" i="1" baseline="-25000" dirty="0" smtClean="0">
                          <a:latin typeface="Cambria Math" panose="02040503050406030204" pitchFamily="18" charset="0"/>
                          <a:ea typeface="Cambria Math" panose="02040503050406030204" pitchFamily="18" charset="0"/>
                        </a:rPr>
                        <m:t>𝑞</m:t>
                      </m:r>
                      <m:r>
                        <a:rPr lang="es-ES" sz="3400" b="0" i="1" dirty="0" smtClean="0">
                          <a:latin typeface="Cambria Math" panose="02040503050406030204" pitchFamily="18" charset="0"/>
                          <a:ea typeface="Cambria Math" panose="02040503050406030204" pitchFamily="18" charset="0"/>
                        </a:rPr>
                        <m:t>=</m:t>
                      </m:r>
                      <m:r>
                        <a:rPr lang="es-ES" sz="3400" b="0" i="1" dirty="0" smtClean="0">
                          <a:latin typeface="Cambria Math" panose="02040503050406030204" pitchFamily="18" charset="0"/>
                          <a:ea typeface="Cambria Math" panose="02040503050406030204" pitchFamily="18" charset="0"/>
                        </a:rPr>
                        <m:t>𝑊</m:t>
                      </m:r>
                      <m:r>
                        <a:rPr lang="es-ES" sz="3400" b="0" i="1" dirty="0" smtClean="0">
                          <a:latin typeface="Cambria Math" panose="02040503050406030204" pitchFamily="18" charset="0"/>
                          <a:ea typeface="Cambria Math" panose="02040503050406030204" pitchFamily="18" charset="0"/>
                        </a:rPr>
                        <m:t>−</m:t>
                      </m:r>
                      <m:box>
                        <m:boxPr>
                          <m:ctrlPr>
                            <a:rPr lang="es-ES" sz="3400" b="0" i="1" dirty="0" smtClean="0">
                              <a:latin typeface="Cambria Math" panose="02040503050406030204" pitchFamily="18" charset="0"/>
                              <a:ea typeface="Cambria Math" panose="02040503050406030204" pitchFamily="18" charset="0"/>
                            </a:rPr>
                          </m:ctrlPr>
                        </m:boxPr>
                        <m:e>
                          <m:argPr>
                            <m:argSz m:val="-1"/>
                          </m:argPr>
                          <m:f>
                            <m:fPr>
                              <m:ctrlPr>
                                <a:rPr lang="es-ES" sz="3400" b="0" i="1" dirty="0" smtClean="0">
                                  <a:latin typeface="Cambria Math" panose="02040503050406030204" pitchFamily="18" charset="0"/>
                                  <a:ea typeface="Cambria Math" panose="02040503050406030204" pitchFamily="18" charset="0"/>
                                </a:rPr>
                              </m:ctrlPr>
                            </m:fPr>
                            <m:num>
                              <m:r>
                                <a:rPr lang="es-ES" sz="3400" b="0" i="1" dirty="0" smtClean="0">
                                  <a:latin typeface="Cambria Math" panose="02040503050406030204" pitchFamily="18" charset="0"/>
                                  <a:ea typeface="Cambria Math" panose="02040503050406030204" pitchFamily="18" charset="0"/>
                                </a:rPr>
                                <m:t>1</m:t>
                              </m:r>
                            </m:num>
                            <m:den>
                              <m:r>
                                <a:rPr lang="es-ES" sz="3400" b="0" i="1" dirty="0" smtClean="0">
                                  <a:latin typeface="Cambria Math" panose="02040503050406030204" pitchFamily="18" charset="0"/>
                                  <a:ea typeface="Cambria Math" panose="02040503050406030204" pitchFamily="18" charset="0"/>
                                </a:rPr>
                                <m:t>𝜌</m:t>
                              </m:r>
                            </m:den>
                          </m:f>
                        </m:e>
                      </m:box>
                      <m:r>
                        <a:rPr lang="es-ES" sz="3400" b="0" i="1" dirty="0" smtClean="0">
                          <a:latin typeface="Cambria Math" panose="02040503050406030204" pitchFamily="18" charset="0"/>
                          <a:ea typeface="Cambria Math" panose="02040503050406030204" pitchFamily="18" charset="0"/>
                        </a:rPr>
                        <m:t> </m:t>
                      </m:r>
                    </m:oMath>
                  </m:oMathPara>
                </a14:m>
                <a:endParaRPr lang="es-ES" sz="3400" b="1" dirty="0"/>
              </a:p>
              <a:p>
                <a:pPr marL="0" indent="0">
                  <a:buNone/>
                </a:pPr>
                <a:endParaRPr lang="es-ES" sz="3400" b="1" dirty="0"/>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N</m:t>
                      </m:r>
                      <m:r>
                        <m:rPr>
                          <m:nor/>
                        </m:rPr>
                        <a:rPr lang="es-ES" sz="3400" b="0" i="1" dirty="0" smtClean="0">
                          <a:ea typeface="Cambria Math" panose="02040503050406030204" pitchFamily="18" charset="0"/>
                        </a:rPr>
                        <m:t>ú</m:t>
                      </m:r>
                      <m:r>
                        <m:rPr>
                          <m:nor/>
                        </m:rPr>
                        <a:rPr lang="es-ES" sz="3400" b="0" i="1" dirty="0" smtClean="0">
                          <a:ea typeface="Cambria Math" panose="02040503050406030204" pitchFamily="18" charset="0"/>
                        </a:rPr>
                        <m:t>mero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promedio</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de</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clientes</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en</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cola</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Lq</m:t>
                      </m:r>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Lq</m:t>
                      </m:r>
                      <m:r>
                        <m:rPr>
                          <m:nor/>
                        </m:rPr>
                        <a:rPr lang="es-ES" sz="3400" b="0" i="1" dirty="0" smtClean="0">
                          <a:ea typeface="Cambria Math" panose="02040503050406030204" pitchFamily="18" charset="0"/>
                        </a:rPr>
                        <m:t> = </m:t>
                      </m:r>
                      <m:r>
                        <m:rPr>
                          <m:nor/>
                        </m:rPr>
                        <a:rPr lang="es-ES" sz="3400" b="0" i="1" dirty="0" smtClean="0">
                          <a:ea typeface="Cambria Math" panose="02040503050406030204" pitchFamily="18" charset="0"/>
                        </a:rPr>
                        <m:t>L</m:t>
                      </m:r>
                      <m:r>
                        <m:rPr>
                          <m:nor/>
                        </m:rPr>
                        <a:rPr lang="es-ES" sz="3400" b="0" i="1" dirty="0" smtClean="0">
                          <a:ea typeface="Cambria Math" panose="02040503050406030204" pitchFamily="18" charset="0"/>
                        </a:rPr>
                        <m:t> − (1−</m:t>
                      </m:r>
                      <m:r>
                        <m:rPr>
                          <m:nor/>
                        </m:rPr>
                        <a:rPr lang="es-ES" sz="3400" b="0" i="1" dirty="0" smtClean="0">
                          <a:ea typeface="Cambria Math" panose="02040503050406030204" pitchFamily="18" charset="0"/>
                        </a:rPr>
                        <m:t>P</m:t>
                      </m:r>
                      <m:r>
                        <m:rPr>
                          <m:nor/>
                        </m:rPr>
                        <a:rPr lang="es-ES" sz="3400" b="0" i="1" baseline="-25000" dirty="0" smtClean="0">
                          <a:ea typeface="Cambria Math" panose="02040503050406030204" pitchFamily="18" charset="0"/>
                        </a:rPr>
                        <m:t>0</m:t>
                      </m:r>
                      <m:r>
                        <m:rPr>
                          <m:nor/>
                        </m:rPr>
                        <a:rPr lang="es-ES" sz="3400" b="0" i="1" dirty="0" smtClean="0">
                          <a:ea typeface="Cambria Math" panose="02040503050406030204" pitchFamily="18" charset="0"/>
                        </a:rPr>
                        <m:t>)</m:t>
                      </m:r>
                    </m:oMath>
                  </m:oMathPara>
                </a14:m>
                <a:endParaRPr lang="es-ES" sz="3400" b="1" dirty="0"/>
              </a:p>
              <a:p>
                <a:pPr marL="0" indent="0">
                  <a:buNone/>
                </a:pPr>
                <a:endParaRPr lang="es-ES" sz="3400" b="1" dirty="0"/>
              </a:p>
            </p:txBody>
          </p:sp>
        </mc:Choice>
        <mc:Fallback xmlns="">
          <p:sp>
            <p:nvSpPr>
              <p:cNvPr id="5" name="Subtitle 4">
                <a:extLst>
                  <a:ext uri="{FF2B5EF4-FFF2-40B4-BE49-F238E27FC236}">
                    <a16:creationId xmlns:a16="http://schemas.microsoft.com/office/drawing/2014/main" id="{D3C4118B-187A-07E7-1854-EA6961A496CF}"/>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t="-16335" b="-398"/>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2683D539-7905-8BA0-0778-B549F7676E2E}"/>
              </a:ext>
            </a:extLst>
          </p:cNvPr>
          <p:cNvSpPr>
            <a:spLocks noGrp="1"/>
          </p:cNvSpPr>
          <p:nvPr>
            <p:ph type="sldNum" sz="quarter" idx="4"/>
          </p:nvPr>
        </p:nvSpPr>
        <p:spPr/>
        <p:txBody>
          <a:bodyPr/>
          <a:lstStyle/>
          <a:p>
            <a:fld id="{C3C68E28-6A0B-4E0D-A95D-AA2B793B8668}" type="slidenum">
              <a:rPr lang="es-ES" smtClean="0"/>
              <a:t>44</a:t>
            </a:fld>
            <a:endParaRPr lang="es-ES"/>
          </a:p>
        </p:txBody>
      </p:sp>
    </p:spTree>
    <p:extLst>
      <p:ext uri="{BB962C8B-B14F-4D97-AF65-F5344CB8AC3E}">
        <p14:creationId xmlns:p14="http://schemas.microsoft.com/office/powerpoint/2010/main" val="3258432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3871F-1FD0-23DD-ECF1-4B2572F25BA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288E7DB-978F-38FF-6BFE-C98C0D2A6F5D}"/>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57D46F74-5526-32DF-A1B7-AA264DD391DA}"/>
                  </a:ext>
                </a:extLst>
              </p:cNvPr>
              <p:cNvSpPr>
                <a:spLocks noGrp="1"/>
              </p:cNvSpPr>
              <p:nvPr>
                <p:ph type="subTitle" idx="10"/>
              </p:nvPr>
            </p:nvSpPr>
            <p:spPr>
              <a:xfrm>
                <a:off x="314280" y="1609992"/>
                <a:ext cx="11563776" cy="4589280"/>
              </a:xfrm>
            </p:spPr>
            <p:txBody>
              <a:bodyPr/>
              <a:lstStyle/>
              <a:p>
                <a:pPr marL="0" indent="0">
                  <a:buNone/>
                </a:pPr>
                <a:r>
                  <a:rPr lang="es-ES" sz="3400" b="1" dirty="0"/>
                  <a:t>Modelo M/M/1/K – Ejercicio</a:t>
                </a:r>
              </a:p>
              <a:p>
                <a14:m>
                  <m:oMath xmlns:m="http://schemas.openxmlformats.org/officeDocument/2006/math">
                    <m:r>
                      <a:rPr lang="es-ES" sz="3400" b="0" i="1" smtClean="0">
                        <a:latin typeface="Cambria Math" panose="02040503050406030204" pitchFamily="18" charset="0"/>
                        <a:ea typeface="Cambria Math" panose="02040503050406030204" pitchFamily="18" charset="0"/>
                      </a:rPr>
                      <m:t>𝜆</m:t>
                    </m:r>
                    <m:r>
                      <a:rPr lang="es-ES" sz="3400" b="0" i="1" smtClean="0">
                        <a:latin typeface="Cambria Math" panose="02040503050406030204" pitchFamily="18" charset="0"/>
                        <a:ea typeface="Cambria Math" panose="02040503050406030204" pitchFamily="18" charset="0"/>
                      </a:rPr>
                      <m:t>=4</m:t>
                    </m:r>
                  </m:oMath>
                </a14:m>
                <a:endParaRPr lang="es-ES" sz="3400" dirty="0"/>
              </a:p>
              <a:p>
                <a14:m>
                  <m:oMath xmlns:m="http://schemas.openxmlformats.org/officeDocument/2006/math">
                    <m:r>
                      <a:rPr lang="es-ES" sz="3400" b="0" i="1" smtClean="0">
                        <a:latin typeface="Cambria Math" panose="02040503050406030204" pitchFamily="18" charset="0"/>
                        <a:ea typeface="Cambria Math" panose="02040503050406030204" pitchFamily="18" charset="0"/>
                      </a:rPr>
                      <m:t>𝜇</m:t>
                    </m:r>
                    <m:r>
                      <a:rPr lang="es-ES" sz="3400" b="0" i="1" smtClean="0">
                        <a:latin typeface="Cambria Math" panose="02040503050406030204" pitchFamily="18" charset="0"/>
                        <a:ea typeface="Cambria Math" panose="02040503050406030204" pitchFamily="18" charset="0"/>
                      </a:rPr>
                      <m:t>=</m:t>
                    </m:r>
                  </m:oMath>
                </a14:m>
                <a:r>
                  <a:rPr lang="es-ES" sz="3400" dirty="0"/>
                  <a:t>2</a:t>
                </a:r>
              </a:p>
              <a:p>
                <a14:m>
                  <m:oMath xmlns:m="http://schemas.openxmlformats.org/officeDocument/2006/math">
                    <m:r>
                      <a:rPr lang="es-ES" sz="3400" b="0" i="1" smtClean="0">
                        <a:latin typeface="Cambria Math" panose="02040503050406030204" pitchFamily="18" charset="0"/>
                        <a:ea typeface="Cambria Math" panose="02040503050406030204" pitchFamily="18" charset="0"/>
                      </a:rPr>
                      <m:t>𝐾</m:t>
                    </m:r>
                    <m:r>
                      <a:rPr lang="es-ES" sz="3400" b="0" i="1" smtClean="0">
                        <a:latin typeface="Cambria Math" panose="02040503050406030204" pitchFamily="18" charset="0"/>
                        <a:ea typeface="Cambria Math" panose="02040503050406030204" pitchFamily="18" charset="0"/>
                      </a:rPr>
                      <m:t>=5</m:t>
                    </m:r>
                  </m:oMath>
                </a14:m>
                <a:endParaRPr lang="es-ES" sz="3400" dirty="0"/>
              </a:p>
              <a:p>
                <a:r>
                  <a:rPr lang="es-ES" sz="3400" dirty="0"/>
                  <a:t>¿Probabilidad de que el sistema esté lleno (P</a:t>
                </a:r>
                <a:r>
                  <a:rPr lang="es-ES" sz="3400" baseline="-25000" dirty="0"/>
                  <a:t>5</a:t>
                </a:r>
                <a:r>
                  <a:rPr lang="es-ES" sz="3400" dirty="0"/>
                  <a:t>)?</a:t>
                </a:r>
              </a:p>
            </p:txBody>
          </p:sp>
        </mc:Choice>
        <mc:Fallback xmlns="">
          <p:sp>
            <p:nvSpPr>
              <p:cNvPr id="5" name="Subtitle 4">
                <a:extLst>
                  <a:ext uri="{FF2B5EF4-FFF2-40B4-BE49-F238E27FC236}">
                    <a16:creationId xmlns:a16="http://schemas.microsoft.com/office/drawing/2014/main" id="{57D46F74-5526-32DF-A1B7-AA264DD391DA}"/>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DADA43AA-D026-5360-AEDE-AE15F457C064}"/>
              </a:ext>
            </a:extLst>
          </p:cNvPr>
          <p:cNvSpPr>
            <a:spLocks noGrp="1"/>
          </p:cNvSpPr>
          <p:nvPr>
            <p:ph type="sldNum" sz="quarter" idx="4"/>
          </p:nvPr>
        </p:nvSpPr>
        <p:spPr/>
        <p:txBody>
          <a:bodyPr/>
          <a:lstStyle/>
          <a:p>
            <a:fld id="{C3C68E28-6A0B-4E0D-A95D-AA2B793B8668}" type="slidenum">
              <a:rPr lang="es-ES" smtClean="0"/>
              <a:t>45</a:t>
            </a:fld>
            <a:endParaRPr lang="es-ES"/>
          </a:p>
        </p:txBody>
      </p:sp>
    </p:spTree>
    <p:extLst>
      <p:ext uri="{BB962C8B-B14F-4D97-AF65-F5344CB8AC3E}">
        <p14:creationId xmlns:p14="http://schemas.microsoft.com/office/powerpoint/2010/main" val="398742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239B-3D55-AB47-CEC6-2B787BE63DF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CD940E-91C3-20B7-8C6C-CC21A01C2C16}"/>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6F9A189B-997D-AAB5-A3C1-125899CC53D6}"/>
                  </a:ext>
                </a:extLst>
              </p:cNvPr>
              <p:cNvSpPr>
                <a:spLocks noGrp="1"/>
              </p:cNvSpPr>
              <p:nvPr>
                <p:ph type="subTitle" idx="10"/>
              </p:nvPr>
            </p:nvSpPr>
            <p:spPr>
              <a:xfrm>
                <a:off x="314280" y="1609992"/>
                <a:ext cx="11563776" cy="4589280"/>
              </a:xfrm>
            </p:spPr>
            <p:txBody>
              <a:bodyPr/>
              <a:lstStyle/>
              <a:p>
                <a:pPr marL="0" indent="0">
                  <a:buNone/>
                </a:pPr>
                <a:r>
                  <a:rPr lang="es-ES" sz="3400" b="1" dirty="0"/>
                  <a:t>Modelo M/M/1/K – Ejercicio</a:t>
                </a:r>
              </a:p>
              <a:p>
                <a:r>
                  <a:rPr lang="es-ES" sz="3400" dirty="0"/>
                  <a:t>Factor de utilización 𝜌 = 𝜆 / 𝜇 = 4 / 2 = 2.</a:t>
                </a:r>
                <a:br>
                  <a:rPr lang="es-ES" sz="3400" dirty="0"/>
                </a:br>
                <a:r>
                  <a:rPr lang="es-ES" sz="3400" dirty="0"/>
                  <a:t>Nota: 𝜌&gt;1 indica que la demanda excede la capacidad de servicio. En sistemas con capacidad limitada, esto es manejable debido al rechazo de llegadas cuando el sistema está lleno.</a:t>
                </a:r>
              </a:p>
              <a:p>
                <a:endParaRPr lang="es-ES" sz="3400" dirty="0"/>
              </a:p>
              <a:p>
                <a:r>
                  <a:rPr lang="es-ES" sz="3400" dirty="0"/>
                  <a:t>Cálculo de la suma (𝑆). Dado que 𝜌 = 2, calculamos:</a:t>
                </a:r>
              </a:p>
              <a:p>
                <a:pPr marL="0" indent="0">
                  <a:buNone/>
                </a:pPr>
                <a14:m>
                  <m:oMathPara xmlns:m="http://schemas.openxmlformats.org/officeDocument/2006/math">
                    <m:oMathParaPr>
                      <m:jc m:val="centerGroup"/>
                    </m:oMathParaPr>
                    <m:oMath xmlns:m="http://schemas.openxmlformats.org/officeDocument/2006/math">
                      <m:nary>
                        <m:naryPr>
                          <m:chr m:val="∑"/>
                          <m:limLoc m:val="subSup"/>
                          <m:ctrlPr>
                            <a:rPr lang="es-ES" sz="3400" i="1" smtClean="0">
                              <a:latin typeface="Cambria Math" panose="02040503050406030204" pitchFamily="18" charset="0"/>
                            </a:rPr>
                          </m:ctrlPr>
                        </m:naryPr>
                        <m:sub>
                          <m:r>
                            <m:rPr>
                              <m:brk m:alnAt="25"/>
                            </m:rPr>
                            <a:rPr lang="es-ES" sz="3400" b="0" i="1" smtClean="0">
                              <a:latin typeface="Cambria Math" panose="02040503050406030204" pitchFamily="18" charset="0"/>
                            </a:rPr>
                            <m:t>𝑖</m:t>
                          </m:r>
                          <m:r>
                            <a:rPr lang="es-ES" sz="3400" b="0" i="1" smtClean="0">
                              <a:latin typeface="Cambria Math" panose="02040503050406030204" pitchFamily="18" charset="0"/>
                            </a:rPr>
                            <m:t>=0</m:t>
                          </m:r>
                        </m:sub>
                        <m:sup>
                          <m:r>
                            <a:rPr lang="es-ES" sz="3400" b="0" i="1" smtClean="0">
                              <a:latin typeface="Cambria Math" panose="02040503050406030204" pitchFamily="18" charset="0"/>
                            </a:rPr>
                            <m:t>5</m:t>
                          </m:r>
                        </m:sup>
                        <m:e>
                          <m:r>
                            <a:rPr lang="es-ES" sz="3400" b="0" i="1" smtClean="0">
                              <a:latin typeface="Cambria Math" panose="02040503050406030204" pitchFamily="18" charset="0"/>
                            </a:rPr>
                            <m:t>2</m:t>
                          </m:r>
                          <m:r>
                            <a:rPr lang="es-ES" sz="3400" b="0" i="1" baseline="30000" smtClean="0">
                              <a:latin typeface="Cambria Math" panose="02040503050406030204" pitchFamily="18" charset="0"/>
                            </a:rPr>
                            <m:t>𝑖</m:t>
                          </m:r>
                          <m:r>
                            <a:rPr lang="es-ES" sz="3400" b="0" i="1" smtClean="0">
                              <a:latin typeface="Cambria Math" panose="02040503050406030204" pitchFamily="18" charset="0"/>
                            </a:rPr>
                            <m:t>=2</m:t>
                          </m:r>
                          <m:r>
                            <a:rPr lang="es-ES" sz="3400" b="0" i="1" baseline="30000" smtClean="0">
                              <a:latin typeface="Cambria Math" panose="02040503050406030204" pitchFamily="18" charset="0"/>
                            </a:rPr>
                            <m:t>0</m:t>
                          </m:r>
                          <m:r>
                            <a:rPr lang="es-ES" sz="3400" b="0" i="1" smtClean="0">
                              <a:latin typeface="Cambria Math" panose="02040503050406030204" pitchFamily="18" charset="0"/>
                            </a:rPr>
                            <m:t>+2</m:t>
                          </m:r>
                          <m:r>
                            <a:rPr lang="es-ES" sz="3400" b="0" i="1" baseline="30000" smtClean="0">
                              <a:latin typeface="Cambria Math" panose="02040503050406030204" pitchFamily="18" charset="0"/>
                            </a:rPr>
                            <m:t>1</m:t>
                          </m:r>
                          <m:r>
                            <a:rPr lang="es-ES" sz="3400" b="0" i="1" smtClean="0">
                              <a:latin typeface="Cambria Math" panose="02040503050406030204" pitchFamily="18" charset="0"/>
                            </a:rPr>
                            <m:t>+2</m:t>
                          </m:r>
                          <m:r>
                            <a:rPr lang="es-ES" sz="3400" b="0" i="1" baseline="30000" smtClean="0">
                              <a:latin typeface="Cambria Math" panose="02040503050406030204" pitchFamily="18" charset="0"/>
                            </a:rPr>
                            <m:t>2</m:t>
                          </m:r>
                          <m:r>
                            <a:rPr lang="es-ES" sz="3400" b="0" i="1" smtClean="0">
                              <a:latin typeface="Cambria Math" panose="02040503050406030204" pitchFamily="18" charset="0"/>
                            </a:rPr>
                            <m:t>+2</m:t>
                          </m:r>
                          <m:r>
                            <a:rPr lang="es-ES" sz="3400" b="0" i="1" baseline="30000" smtClean="0">
                              <a:latin typeface="Cambria Math" panose="02040503050406030204" pitchFamily="18" charset="0"/>
                            </a:rPr>
                            <m:t>3</m:t>
                          </m:r>
                          <m:r>
                            <a:rPr lang="es-ES" sz="3400" b="0" i="1" smtClean="0">
                              <a:latin typeface="Cambria Math" panose="02040503050406030204" pitchFamily="18" charset="0"/>
                            </a:rPr>
                            <m:t>+2</m:t>
                          </m:r>
                          <m:r>
                            <a:rPr lang="es-ES" sz="3400" b="0" i="1" baseline="30000" smtClean="0">
                              <a:latin typeface="Cambria Math" panose="02040503050406030204" pitchFamily="18" charset="0"/>
                            </a:rPr>
                            <m:t>4</m:t>
                          </m:r>
                          <m:r>
                            <a:rPr lang="es-ES" sz="3400" b="0" i="1" smtClean="0">
                              <a:latin typeface="Cambria Math" panose="02040503050406030204" pitchFamily="18" charset="0"/>
                            </a:rPr>
                            <m:t>+2</m:t>
                          </m:r>
                          <m:r>
                            <a:rPr lang="es-ES" sz="3400" b="0" i="1" baseline="30000" smtClean="0">
                              <a:latin typeface="Cambria Math" panose="02040503050406030204" pitchFamily="18" charset="0"/>
                            </a:rPr>
                            <m:t>5</m:t>
                          </m:r>
                        </m:e>
                      </m:nary>
                      <m:r>
                        <a:rPr lang="es-ES" sz="3400" b="0" i="1" smtClean="0">
                          <a:latin typeface="Cambria Math" panose="02040503050406030204" pitchFamily="18" charset="0"/>
                        </a:rPr>
                        <m:t>=</m:t>
                      </m:r>
                    </m:oMath>
                    <m:oMath xmlns:m="http://schemas.openxmlformats.org/officeDocument/2006/math">
                      <m:r>
                        <a:rPr lang="es-ES" sz="3400" b="0" i="1" smtClean="0">
                          <a:latin typeface="Cambria Math" panose="02040503050406030204" pitchFamily="18" charset="0"/>
                        </a:rPr>
                        <m:t>1+2+4+8+16+32=63</m:t>
                      </m:r>
                    </m:oMath>
                  </m:oMathPara>
                </a14:m>
                <a:endParaRPr lang="es-ES" sz="3400" dirty="0"/>
              </a:p>
            </p:txBody>
          </p:sp>
        </mc:Choice>
        <mc:Fallback xmlns="">
          <p:sp>
            <p:nvSpPr>
              <p:cNvPr id="5" name="Subtitle 4">
                <a:extLst>
                  <a:ext uri="{FF2B5EF4-FFF2-40B4-BE49-F238E27FC236}">
                    <a16:creationId xmlns:a16="http://schemas.microsoft.com/office/drawing/2014/main" id="{6F9A189B-997D-AAB5-A3C1-125899CC53D6}"/>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t="-9163" r="-685" b="-3187"/>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508E92DC-D55B-D26F-81A8-C2562EBA9BCF}"/>
              </a:ext>
            </a:extLst>
          </p:cNvPr>
          <p:cNvSpPr>
            <a:spLocks noGrp="1"/>
          </p:cNvSpPr>
          <p:nvPr>
            <p:ph type="sldNum" sz="quarter" idx="4"/>
          </p:nvPr>
        </p:nvSpPr>
        <p:spPr/>
        <p:txBody>
          <a:bodyPr/>
          <a:lstStyle/>
          <a:p>
            <a:fld id="{C3C68E28-6A0B-4E0D-A95D-AA2B793B8668}" type="slidenum">
              <a:rPr lang="es-ES" smtClean="0"/>
              <a:t>46</a:t>
            </a:fld>
            <a:endParaRPr lang="es-ES"/>
          </a:p>
        </p:txBody>
      </p:sp>
    </p:spTree>
    <p:extLst>
      <p:ext uri="{BB962C8B-B14F-4D97-AF65-F5344CB8AC3E}">
        <p14:creationId xmlns:p14="http://schemas.microsoft.com/office/powerpoint/2010/main" val="3170502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551F1-C01F-AEC2-D98B-7A8EB8B4A8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142BBC4-D7DC-9CEC-0709-29195785A725}"/>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B5F288F7-8206-D969-D24B-DFF6B885A275}"/>
                  </a:ext>
                </a:extLst>
              </p:cNvPr>
              <p:cNvSpPr>
                <a:spLocks noGrp="1"/>
              </p:cNvSpPr>
              <p:nvPr>
                <p:ph type="subTitle" idx="10"/>
              </p:nvPr>
            </p:nvSpPr>
            <p:spPr>
              <a:xfrm>
                <a:off x="314280" y="1609992"/>
                <a:ext cx="11563776" cy="4589280"/>
              </a:xfrm>
            </p:spPr>
            <p:txBody>
              <a:bodyPr/>
              <a:lstStyle/>
              <a:p>
                <a:pPr marL="0" indent="0">
                  <a:buNone/>
                </a:pPr>
                <a:r>
                  <a:rPr lang="es-ES" sz="3400" b="1" dirty="0"/>
                  <a:t>Modelo M/M/1/K – Ejercicio</a:t>
                </a:r>
              </a:p>
              <a:p>
                <a:r>
                  <a:rPr lang="es-ES" sz="3400" dirty="0"/>
                  <a:t>Probabilidades de estado (</a:t>
                </a:r>
                <a:r>
                  <a:rPr lang="es-ES" sz="3400" dirty="0" err="1"/>
                  <a:t>P</a:t>
                </a:r>
                <a:r>
                  <a:rPr lang="es-ES" sz="3400" baseline="-25000" dirty="0" err="1"/>
                  <a:t>n</a:t>
                </a:r>
                <a:r>
                  <a:rPr lang="es-ES" sz="3400" dirty="0"/>
                  <a:t>):</a:t>
                </a:r>
              </a:p>
              <a:p>
                <a14:m>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𝑛</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b="0" i="1" smtClean="0">
                            <a:latin typeface="Cambria Math" panose="02040503050406030204" pitchFamily="18" charset="0"/>
                          </a:rPr>
                          <m:t>2</m:t>
                        </m:r>
                        <m:r>
                          <a:rPr lang="es-ES" sz="3400" b="0" i="1" baseline="30000" smtClean="0">
                            <a:latin typeface="Cambria Math" panose="02040503050406030204" pitchFamily="18" charset="0"/>
                          </a:rPr>
                          <m:t>𝑛</m:t>
                        </m:r>
                      </m:num>
                      <m:den>
                        <m:r>
                          <a:rPr lang="es-ES" sz="3400" b="0" i="1" smtClean="0">
                            <a:latin typeface="Cambria Math" panose="02040503050406030204" pitchFamily="18" charset="0"/>
                          </a:rPr>
                          <m:t>63</m:t>
                        </m:r>
                      </m:den>
                    </m:f>
                  </m:oMath>
                </a14:m>
                <a:endParaRPr lang="es-ES" sz="3400" dirty="0"/>
              </a:p>
              <a:p>
                <a:r>
                  <a:rPr lang="es-ES" sz="3400" dirty="0"/>
                  <a:t>Calculamos P</a:t>
                </a:r>
                <a:r>
                  <a:rPr lang="es-ES" sz="3400" baseline="-25000" dirty="0"/>
                  <a:t>0</a:t>
                </a:r>
                <a:r>
                  <a:rPr lang="es-ES" sz="3400" dirty="0"/>
                  <a:t> a P</a:t>
                </a:r>
                <a:r>
                  <a:rPr lang="es-ES" sz="3400" baseline="-25000" dirty="0"/>
                  <a:t>5</a:t>
                </a:r>
                <a:r>
                  <a:rPr lang="es-ES" sz="3400" dirty="0"/>
                  <a:t>:</a:t>
                </a:r>
              </a:p>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0</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b="0" i="1" smtClean="0">
                              <a:latin typeface="Cambria Math" panose="02040503050406030204" pitchFamily="18" charset="0"/>
                            </a:rPr>
                            <m:t>1</m:t>
                          </m:r>
                        </m:num>
                        <m:den>
                          <m:r>
                            <a:rPr lang="es-ES" sz="3400" b="0" i="1" smtClean="0">
                              <a:latin typeface="Cambria Math" panose="02040503050406030204" pitchFamily="18" charset="0"/>
                            </a:rPr>
                            <m:t>63</m:t>
                          </m:r>
                        </m:den>
                      </m:f>
                      <m:r>
                        <a:rPr lang="es-ES" sz="3400" b="0" i="1" smtClean="0">
                          <a:latin typeface="Cambria Math" panose="02040503050406030204" pitchFamily="18" charset="0"/>
                          <a:ea typeface="Cambria Math" panose="02040503050406030204" pitchFamily="18" charset="0"/>
                        </a:rPr>
                        <m:t>≈</m:t>
                      </m:r>
                      <m:r>
                        <a:rPr lang="es-ES" sz="3400" b="0" i="1" smtClean="0">
                          <a:latin typeface="Cambria Math" panose="02040503050406030204" pitchFamily="18" charset="0"/>
                        </a:rPr>
                        <m:t>0.0159</m:t>
                      </m:r>
                    </m:oMath>
                  </m:oMathPara>
                </a14:m>
                <a:endParaRPr lang="es-ES" sz="3400" dirty="0"/>
              </a:p>
              <a:p>
                <a:pPr marL="0" indent="0">
                  <a:buNone/>
                </a:pPr>
                <a:endParaRPr lang="es-ES" sz="3400" dirty="0"/>
              </a:p>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1</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b="0" i="1" smtClean="0">
                              <a:latin typeface="Cambria Math" panose="02040503050406030204" pitchFamily="18" charset="0"/>
                            </a:rPr>
                            <m:t>2</m:t>
                          </m:r>
                        </m:num>
                        <m:den>
                          <m:r>
                            <a:rPr lang="es-ES" sz="3400" b="0" i="1" smtClean="0">
                              <a:latin typeface="Cambria Math" panose="02040503050406030204" pitchFamily="18" charset="0"/>
                            </a:rPr>
                            <m:t>63</m:t>
                          </m:r>
                        </m:den>
                      </m:f>
                      <m:r>
                        <a:rPr lang="es-ES" sz="3400" b="0" i="1" smtClean="0">
                          <a:latin typeface="Cambria Math" panose="02040503050406030204" pitchFamily="18" charset="0"/>
                          <a:ea typeface="Cambria Math" panose="02040503050406030204" pitchFamily="18" charset="0"/>
                        </a:rPr>
                        <m:t>≈0.0317</m:t>
                      </m:r>
                    </m:oMath>
                  </m:oMathPara>
                </a14:m>
                <a:endParaRPr lang="es-ES" sz="3400" dirty="0"/>
              </a:p>
              <a:p>
                <a:pPr marL="0" indent="0">
                  <a:buNone/>
                </a:pPr>
                <a:endParaRPr lang="es-ES" sz="3400" dirty="0"/>
              </a:p>
            </p:txBody>
          </p:sp>
        </mc:Choice>
        <mc:Fallback xmlns="">
          <p:sp>
            <p:nvSpPr>
              <p:cNvPr id="5" name="Subtitle 4">
                <a:extLst>
                  <a:ext uri="{FF2B5EF4-FFF2-40B4-BE49-F238E27FC236}">
                    <a16:creationId xmlns:a16="http://schemas.microsoft.com/office/drawing/2014/main" id="{B5F288F7-8206-D969-D24B-DFF6B885A275}"/>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t="-1261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F4B29166-BBC2-4AB7-402A-DDC167283F16}"/>
              </a:ext>
            </a:extLst>
          </p:cNvPr>
          <p:cNvSpPr>
            <a:spLocks noGrp="1"/>
          </p:cNvSpPr>
          <p:nvPr>
            <p:ph type="sldNum" sz="quarter" idx="4"/>
          </p:nvPr>
        </p:nvSpPr>
        <p:spPr/>
        <p:txBody>
          <a:bodyPr/>
          <a:lstStyle/>
          <a:p>
            <a:fld id="{C3C68E28-6A0B-4E0D-A95D-AA2B793B8668}" type="slidenum">
              <a:rPr lang="es-ES" smtClean="0"/>
              <a:t>47</a:t>
            </a:fld>
            <a:endParaRPr lang="es-ES"/>
          </a:p>
        </p:txBody>
      </p:sp>
    </p:spTree>
    <p:extLst>
      <p:ext uri="{BB962C8B-B14F-4D97-AF65-F5344CB8AC3E}">
        <p14:creationId xmlns:p14="http://schemas.microsoft.com/office/powerpoint/2010/main" val="413796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ACD0D-6D18-DC44-7FB1-2640DD9B91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793CC3-45D5-6622-FFB9-C5B980A517E3}"/>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B3EF8E92-7118-749D-301A-2D83C9442CFF}"/>
                  </a:ext>
                </a:extLst>
              </p:cNvPr>
              <p:cNvSpPr>
                <a:spLocks noGrp="1"/>
              </p:cNvSpPr>
              <p:nvPr>
                <p:ph type="subTitle" idx="10"/>
              </p:nvPr>
            </p:nvSpPr>
            <p:spPr>
              <a:xfrm>
                <a:off x="314280" y="1609992"/>
                <a:ext cx="11563776" cy="4589280"/>
              </a:xfrm>
            </p:spPr>
            <p:txBody>
              <a:bodyPr/>
              <a:lstStyle/>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2</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b="0" i="1" smtClean="0">
                              <a:latin typeface="Cambria Math" panose="02040503050406030204" pitchFamily="18" charset="0"/>
                            </a:rPr>
                            <m:t>4</m:t>
                          </m:r>
                        </m:num>
                        <m:den>
                          <m:r>
                            <a:rPr lang="es-ES" sz="3400" b="0" i="1" smtClean="0">
                              <a:latin typeface="Cambria Math" panose="02040503050406030204" pitchFamily="18" charset="0"/>
                            </a:rPr>
                            <m:t>63</m:t>
                          </m:r>
                        </m:den>
                      </m:f>
                      <m:r>
                        <a:rPr lang="es-ES" sz="3400" b="0" i="1" smtClean="0">
                          <a:latin typeface="Cambria Math" panose="02040503050406030204" pitchFamily="18" charset="0"/>
                          <a:ea typeface="Cambria Math" panose="02040503050406030204" pitchFamily="18" charset="0"/>
                        </a:rPr>
                        <m:t>≈</m:t>
                      </m:r>
                      <m:r>
                        <a:rPr lang="es-ES" sz="3400" b="0" i="1" smtClean="0">
                          <a:latin typeface="Cambria Math" panose="02040503050406030204" pitchFamily="18" charset="0"/>
                        </a:rPr>
                        <m:t>0.0635</m:t>
                      </m:r>
                    </m:oMath>
                  </m:oMathPara>
                </a14:m>
                <a:endParaRPr lang="es-ES" sz="3400" dirty="0"/>
              </a:p>
              <a:p>
                <a:pPr marL="0" indent="0">
                  <a:buNone/>
                </a:pPr>
                <a:endParaRPr lang="es-ES" sz="3400" dirty="0"/>
              </a:p>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3</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b="0" i="1" smtClean="0">
                              <a:latin typeface="Cambria Math" panose="02040503050406030204" pitchFamily="18" charset="0"/>
                            </a:rPr>
                            <m:t>8</m:t>
                          </m:r>
                        </m:num>
                        <m:den>
                          <m:r>
                            <a:rPr lang="es-ES" sz="3400" b="0" i="1" smtClean="0">
                              <a:latin typeface="Cambria Math" panose="02040503050406030204" pitchFamily="18" charset="0"/>
                            </a:rPr>
                            <m:t>63</m:t>
                          </m:r>
                        </m:den>
                      </m:f>
                      <m:r>
                        <a:rPr lang="es-ES" sz="3400" b="0" i="1" smtClean="0">
                          <a:latin typeface="Cambria Math" panose="02040503050406030204" pitchFamily="18" charset="0"/>
                          <a:ea typeface="Cambria Math" panose="02040503050406030204" pitchFamily="18" charset="0"/>
                        </a:rPr>
                        <m:t>≈0.1270</m:t>
                      </m:r>
                    </m:oMath>
                  </m:oMathPara>
                </a14:m>
                <a:endParaRPr lang="es-ES" sz="3400" dirty="0"/>
              </a:p>
              <a:p>
                <a:pPr marL="0" indent="0">
                  <a:buNone/>
                </a:pPr>
                <a:endParaRPr lang="es-ES" sz="3400" dirty="0"/>
              </a:p>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4</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b="0" i="1" smtClean="0">
                              <a:latin typeface="Cambria Math" panose="02040503050406030204" pitchFamily="18" charset="0"/>
                            </a:rPr>
                            <m:t>16</m:t>
                          </m:r>
                        </m:num>
                        <m:den>
                          <m:r>
                            <a:rPr lang="es-ES" sz="3400" b="0" i="1" smtClean="0">
                              <a:latin typeface="Cambria Math" panose="02040503050406030204" pitchFamily="18" charset="0"/>
                            </a:rPr>
                            <m:t>63</m:t>
                          </m:r>
                        </m:den>
                      </m:f>
                      <m:r>
                        <a:rPr lang="es-ES" sz="3400" b="0" i="1" smtClean="0">
                          <a:latin typeface="Cambria Math" panose="02040503050406030204" pitchFamily="18" charset="0"/>
                          <a:ea typeface="Cambria Math" panose="02040503050406030204" pitchFamily="18" charset="0"/>
                        </a:rPr>
                        <m:t>≈0.2540</m:t>
                      </m:r>
                    </m:oMath>
                  </m:oMathPara>
                </a14:m>
                <a:endParaRPr lang="es-ES" sz="3400" dirty="0"/>
              </a:p>
              <a:p>
                <a:pPr marL="0" indent="0">
                  <a:buNone/>
                </a:pPr>
                <a:endParaRPr lang="es-ES" sz="3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5</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b="0" i="1" smtClean="0">
                              <a:latin typeface="Cambria Math" panose="02040503050406030204" pitchFamily="18" charset="0"/>
                            </a:rPr>
                            <m:t>32</m:t>
                          </m:r>
                        </m:num>
                        <m:den>
                          <m:r>
                            <a:rPr lang="es-ES" sz="3400" b="0" i="1" smtClean="0">
                              <a:latin typeface="Cambria Math" panose="02040503050406030204" pitchFamily="18" charset="0"/>
                            </a:rPr>
                            <m:t>63</m:t>
                          </m:r>
                        </m:den>
                      </m:f>
                      <m:r>
                        <a:rPr lang="es-ES" sz="3400" b="0" i="1" smtClean="0">
                          <a:latin typeface="Cambria Math" panose="02040503050406030204" pitchFamily="18" charset="0"/>
                          <a:ea typeface="Cambria Math" panose="02040503050406030204" pitchFamily="18" charset="0"/>
                        </a:rPr>
                        <m:t>≈0.5079</m:t>
                      </m:r>
                    </m:oMath>
                  </m:oMathPara>
                </a14:m>
                <a:endParaRPr lang="es-ES" sz="3400" dirty="0"/>
              </a:p>
            </p:txBody>
          </p:sp>
        </mc:Choice>
        <mc:Fallback xmlns="">
          <p:sp>
            <p:nvSpPr>
              <p:cNvPr id="5" name="Subtitle 4">
                <a:extLst>
                  <a:ext uri="{FF2B5EF4-FFF2-40B4-BE49-F238E27FC236}">
                    <a16:creationId xmlns:a16="http://schemas.microsoft.com/office/drawing/2014/main" id="{B3EF8E92-7118-749D-301A-2D83C9442CFF}"/>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t="-7968" b="-8101"/>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6974DC5F-EB81-FBC8-3B85-D42218D0F7CF}"/>
              </a:ext>
            </a:extLst>
          </p:cNvPr>
          <p:cNvSpPr>
            <a:spLocks noGrp="1"/>
          </p:cNvSpPr>
          <p:nvPr>
            <p:ph type="sldNum" sz="quarter" idx="4"/>
          </p:nvPr>
        </p:nvSpPr>
        <p:spPr/>
        <p:txBody>
          <a:bodyPr/>
          <a:lstStyle/>
          <a:p>
            <a:fld id="{C3C68E28-6A0B-4E0D-A95D-AA2B793B8668}" type="slidenum">
              <a:rPr lang="es-ES" smtClean="0"/>
              <a:t>48</a:t>
            </a:fld>
            <a:endParaRPr lang="es-ES"/>
          </a:p>
        </p:txBody>
      </p:sp>
    </p:spTree>
    <p:extLst>
      <p:ext uri="{BB962C8B-B14F-4D97-AF65-F5344CB8AC3E}">
        <p14:creationId xmlns:p14="http://schemas.microsoft.com/office/powerpoint/2010/main" val="1060939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7F1B6-2F14-320A-EF8F-B40FBB1EBA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EE6AFA-6D6C-3FF7-5D8E-AD5CF81480ED}"/>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F3BADCB6-3D83-91AD-4072-1B67BEEE32DD}"/>
                  </a:ext>
                </a:extLst>
              </p:cNvPr>
              <p:cNvSpPr>
                <a:spLocks noGrp="1"/>
              </p:cNvSpPr>
              <p:nvPr>
                <p:ph type="subTitle" idx="10"/>
              </p:nvPr>
            </p:nvSpPr>
            <p:spPr>
              <a:xfrm>
                <a:off x="314280" y="1609992"/>
                <a:ext cx="11563776" cy="4589280"/>
              </a:xfrm>
            </p:spPr>
            <p:txBody>
              <a:bodyPr/>
              <a:lstStyle/>
              <a:p>
                <a:pPr marL="0" indent="0">
                  <a:buNone/>
                </a:pPr>
                <a:r>
                  <a:rPr lang="es-ES" sz="3400" b="1" dirty="0"/>
                  <a:t>Modelo M/M/1/K – Ejercicio</a:t>
                </a:r>
              </a:p>
              <a:p>
                <a:r>
                  <a:rPr lang="es-ES" sz="3400" dirty="0"/>
                  <a:t>Tasa efectiva de llegada (𝜆</a:t>
                </a:r>
                <a:r>
                  <a:rPr lang="es-ES" sz="3400" baseline="-25000" dirty="0"/>
                  <a:t>𝑒</a:t>
                </a:r>
                <a:r>
                  <a:rPr lang="es-ES" sz="3400" dirty="0"/>
                  <a:t>)</a:t>
                </a:r>
                <a:endParaRPr lang="es-ES" sz="3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3400" i="1">
                          <a:latin typeface="Cambria Math" panose="02040503050406030204" pitchFamily="18" charset="0"/>
                        </a:rPr>
                        <m:t>𝜆</m:t>
                      </m:r>
                      <m:r>
                        <a:rPr lang="pt-BR" sz="3400" i="1" baseline="-25000">
                          <a:latin typeface="Cambria Math" panose="02040503050406030204" pitchFamily="18" charset="0"/>
                        </a:rPr>
                        <m:t>𝑒</m:t>
                      </m:r>
                      <m:r>
                        <a:rPr lang="pt-BR" sz="3400" i="1">
                          <a:latin typeface="Cambria Math" panose="02040503050406030204" pitchFamily="18" charset="0"/>
                        </a:rPr>
                        <m:t>​ =</m:t>
                      </m:r>
                      <m:r>
                        <a:rPr lang="pt-BR" sz="3400" i="1">
                          <a:latin typeface="Cambria Math" panose="02040503050406030204" pitchFamily="18" charset="0"/>
                        </a:rPr>
                        <m:t>𝜆</m:t>
                      </m:r>
                      <m:d>
                        <m:dPr>
                          <m:ctrlPr>
                            <a:rPr lang="pt-BR" sz="3400" i="1">
                              <a:latin typeface="Cambria Math" panose="02040503050406030204" pitchFamily="18" charset="0"/>
                            </a:rPr>
                          </m:ctrlPr>
                        </m:dPr>
                        <m:e>
                          <m:r>
                            <a:rPr lang="pt-BR" sz="3400" i="1">
                              <a:latin typeface="Cambria Math" panose="02040503050406030204" pitchFamily="18" charset="0"/>
                            </a:rPr>
                            <m:t>1−</m:t>
                          </m:r>
                          <m:r>
                            <a:rPr lang="pt-BR" sz="3400" i="1">
                              <a:latin typeface="Cambria Math" panose="02040503050406030204" pitchFamily="18" charset="0"/>
                            </a:rPr>
                            <m:t>𝑃𝐾</m:t>
                          </m:r>
                        </m:e>
                      </m:d>
                      <m:r>
                        <a:rPr lang="pt-BR" sz="3400" i="1">
                          <a:latin typeface="Cambria Math" panose="02040503050406030204" pitchFamily="18" charset="0"/>
                        </a:rPr>
                        <m:t>=</m:t>
                      </m:r>
                    </m:oMath>
                  </m:oMathPara>
                </a14:m>
                <a:endParaRPr lang="es-ES" sz="3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3400" i="1">
                          <a:latin typeface="Cambria Math" panose="02040503050406030204" pitchFamily="18" charset="0"/>
                        </a:rPr>
                        <m:t>4</m:t>
                      </m:r>
                      <m:d>
                        <m:dPr>
                          <m:ctrlPr>
                            <a:rPr lang="pt-BR" sz="3400" i="1">
                              <a:latin typeface="Cambria Math" panose="02040503050406030204" pitchFamily="18" charset="0"/>
                            </a:rPr>
                          </m:ctrlPr>
                        </m:dPr>
                        <m:e>
                          <m:r>
                            <a:rPr lang="pt-BR" sz="3400" i="1">
                              <a:latin typeface="Cambria Math" panose="02040503050406030204" pitchFamily="18" charset="0"/>
                            </a:rPr>
                            <m:t>1−0.5079</m:t>
                          </m:r>
                        </m:e>
                      </m:d>
                      <m:r>
                        <a:rPr lang="pt-BR" sz="3400" i="1">
                          <a:latin typeface="Cambria Math" panose="02040503050406030204" pitchFamily="18" charset="0"/>
                        </a:rPr>
                        <m:t>=</m:t>
                      </m:r>
                    </m:oMath>
                  </m:oMathPara>
                </a14:m>
                <a:endParaRPr lang="es-ES" sz="3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3400" i="1">
                          <a:latin typeface="Cambria Math" panose="02040503050406030204" pitchFamily="18" charset="0"/>
                        </a:rPr>
                        <m:t>4×0.4921≈1.9684 </m:t>
                      </m:r>
                      <m:r>
                        <a:rPr lang="es-ES" sz="3400" b="0" i="1" smtClean="0">
                          <a:latin typeface="Cambria Math" panose="02040503050406030204" pitchFamily="18" charset="0"/>
                        </a:rPr>
                        <m:t>𝑐𝑜𝑐h𝑒𝑠</m:t>
                      </m:r>
                      <m:r>
                        <a:rPr lang="pt-BR" sz="3400" i="1">
                          <a:latin typeface="Cambria Math" panose="02040503050406030204" pitchFamily="18" charset="0"/>
                        </a:rPr>
                        <m:t>/</m:t>
                      </m:r>
                      <m:r>
                        <a:rPr lang="pt-BR" sz="3400" i="1">
                          <a:latin typeface="Cambria Math" panose="02040503050406030204" pitchFamily="18" charset="0"/>
                        </a:rPr>
                        <m:t>h𝑜𝑟𝑎</m:t>
                      </m:r>
                    </m:oMath>
                  </m:oMathPara>
                </a14:m>
                <a:endParaRPr lang="es-ES" sz="3400" dirty="0"/>
              </a:p>
              <a:p>
                <a:r>
                  <a:rPr lang="es-ES" sz="3400" dirty="0"/>
                  <a:t>Número promedio de autos en el sistema (L)</a:t>
                </a:r>
              </a:p>
              <a:p>
                <a:pPr marL="0" indent="0">
                  <a:buNone/>
                </a:pPr>
                <a14:m>
                  <m:oMathPara xmlns:m="http://schemas.openxmlformats.org/officeDocument/2006/math">
                    <m:oMathParaPr>
                      <m:jc m:val="centerGroup"/>
                    </m:oMathParaPr>
                    <m:oMath xmlns:m="http://schemas.openxmlformats.org/officeDocument/2006/math">
                      <m:r>
                        <m:rPr>
                          <m:nor/>
                        </m:rPr>
                        <a:rPr lang="es-ES" sz="3400" b="0" i="1" dirty="0" smtClean="0">
                          <a:ea typeface="Cambria Math" panose="02040503050406030204" pitchFamily="18" charset="0"/>
                        </a:rPr>
                        <m:t> </m:t>
                      </m:r>
                      <m:r>
                        <m:rPr>
                          <m:nor/>
                        </m:rPr>
                        <a:rPr lang="es-ES" sz="3400" b="0" i="1" dirty="0" smtClean="0">
                          <a:ea typeface="Cambria Math" panose="02040503050406030204" pitchFamily="18" charset="0"/>
                        </a:rPr>
                        <m:t>L</m:t>
                      </m:r>
                      <m:r>
                        <a:rPr lang="es-ES" sz="3400" b="0" i="1" dirty="0" smtClean="0">
                          <a:latin typeface="Cambria Math" panose="02040503050406030204" pitchFamily="18" charset="0"/>
                          <a:ea typeface="Cambria Math" panose="02040503050406030204" pitchFamily="18" charset="0"/>
                        </a:rPr>
                        <m:t>=</m:t>
                      </m:r>
                      <m:nary>
                        <m:naryPr>
                          <m:chr m:val="∑"/>
                          <m:limLoc m:val="subSup"/>
                          <m:ctrlPr>
                            <a:rPr lang="es-ES" sz="3400" i="1" dirty="0">
                              <a:latin typeface="Cambria Math" panose="02040503050406030204" pitchFamily="18" charset="0"/>
                              <a:ea typeface="Cambria Math" panose="02040503050406030204" pitchFamily="18" charset="0"/>
                            </a:rPr>
                          </m:ctrlPr>
                        </m:naryPr>
                        <m:sub>
                          <m:r>
                            <m:rPr>
                              <m:brk m:alnAt="25"/>
                            </m:rPr>
                            <a:rPr lang="es-ES" sz="3400" i="1" dirty="0">
                              <a:latin typeface="Cambria Math" panose="02040503050406030204" pitchFamily="18" charset="0"/>
                              <a:ea typeface="Cambria Math" panose="02040503050406030204" pitchFamily="18" charset="0"/>
                            </a:rPr>
                            <m:t>𝑖</m:t>
                          </m:r>
                          <m:r>
                            <a:rPr lang="es-ES" sz="3400" i="1" dirty="0">
                              <a:latin typeface="Cambria Math" panose="02040503050406030204" pitchFamily="18" charset="0"/>
                              <a:ea typeface="Cambria Math" panose="02040503050406030204" pitchFamily="18" charset="0"/>
                            </a:rPr>
                            <m:t>=0</m:t>
                          </m:r>
                        </m:sub>
                        <m:sup>
                          <m:r>
                            <a:rPr lang="es-ES" sz="3400" i="1" dirty="0">
                              <a:latin typeface="Cambria Math" panose="02040503050406030204" pitchFamily="18" charset="0"/>
                              <a:ea typeface="Cambria Math" panose="02040503050406030204" pitchFamily="18" charset="0"/>
                            </a:rPr>
                            <m:t>𝐾</m:t>
                          </m:r>
                        </m:sup>
                        <m:e>
                          <m:r>
                            <a:rPr lang="es-ES" sz="3400" b="0" i="1" dirty="0" smtClean="0">
                              <a:latin typeface="Cambria Math" panose="02040503050406030204" pitchFamily="18" charset="0"/>
                              <a:ea typeface="Cambria Math" panose="02040503050406030204" pitchFamily="18" charset="0"/>
                            </a:rPr>
                            <m:t>𝑛𝑃</m:t>
                          </m:r>
                          <m:r>
                            <a:rPr lang="es-ES" sz="3400" b="0" i="1" baseline="-25000" dirty="0" smtClean="0">
                              <a:latin typeface="Cambria Math" panose="02040503050406030204" pitchFamily="18" charset="0"/>
                              <a:ea typeface="Cambria Math" panose="02040503050406030204" pitchFamily="18" charset="0"/>
                            </a:rPr>
                            <m:t>𝑛</m:t>
                          </m:r>
                        </m:e>
                      </m:nary>
                    </m:oMath>
                  </m:oMathPara>
                </a14:m>
                <a:endParaRPr lang="es-ES" sz="3400" b="0" i="1" baseline="-250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400" b="0" i="1" dirty="0" smtClean="0">
                          <a:latin typeface="Cambria Math" panose="02040503050406030204" pitchFamily="18" charset="0"/>
                          <a:ea typeface="Cambria Math" panose="02040503050406030204" pitchFamily="18" charset="0"/>
                        </a:rPr>
                        <m:t>=0∗</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0</m:t>
                      </m:r>
                      <m:r>
                        <a:rPr lang="es-ES" sz="3400" b="0" i="1" dirty="0" smtClean="0">
                          <a:latin typeface="Cambria Math" panose="02040503050406030204" pitchFamily="18" charset="0"/>
                          <a:ea typeface="Cambria Math" panose="02040503050406030204" pitchFamily="18" charset="0"/>
                        </a:rPr>
                        <m:t>+1∗</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1</m:t>
                      </m:r>
                      <m:r>
                        <a:rPr lang="es-ES" sz="3400" b="0" i="1" dirty="0" smtClean="0">
                          <a:latin typeface="Cambria Math" panose="02040503050406030204" pitchFamily="18" charset="0"/>
                          <a:ea typeface="Cambria Math" panose="02040503050406030204" pitchFamily="18" charset="0"/>
                        </a:rPr>
                        <m:t>+2∗</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2</m:t>
                      </m:r>
                      <m:r>
                        <a:rPr lang="es-ES" sz="3400" b="0" i="1" dirty="0" smtClean="0">
                          <a:latin typeface="Cambria Math" panose="02040503050406030204" pitchFamily="18" charset="0"/>
                          <a:ea typeface="Cambria Math" panose="02040503050406030204" pitchFamily="18" charset="0"/>
                        </a:rPr>
                        <m:t>+3∗</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3</m:t>
                      </m:r>
                      <m:r>
                        <a:rPr lang="es-ES" sz="3400" b="0" i="1" dirty="0" smtClean="0">
                          <a:latin typeface="Cambria Math" panose="02040503050406030204" pitchFamily="18" charset="0"/>
                          <a:ea typeface="Cambria Math" panose="02040503050406030204" pitchFamily="18" charset="0"/>
                        </a:rPr>
                        <m:t>+4∗</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4</m:t>
                      </m:r>
                      <m:r>
                        <a:rPr lang="es-ES" sz="3400" b="0" i="1" dirty="0" smtClean="0">
                          <a:latin typeface="Cambria Math" panose="02040503050406030204" pitchFamily="18" charset="0"/>
                          <a:ea typeface="Cambria Math" panose="02040503050406030204" pitchFamily="18" charset="0"/>
                        </a:rPr>
                        <m:t>+5∗</m:t>
                      </m:r>
                      <m:r>
                        <a:rPr lang="es-ES" sz="3400" b="0" i="1" dirty="0" smtClean="0">
                          <a:latin typeface="Cambria Math" panose="02040503050406030204" pitchFamily="18" charset="0"/>
                          <a:ea typeface="Cambria Math" panose="02040503050406030204" pitchFamily="18" charset="0"/>
                        </a:rPr>
                        <m:t>𝑃</m:t>
                      </m:r>
                      <m:r>
                        <a:rPr lang="es-ES" sz="3400" b="0" i="1" baseline="-25000" dirty="0" smtClean="0">
                          <a:latin typeface="Cambria Math" panose="02040503050406030204" pitchFamily="18" charset="0"/>
                          <a:ea typeface="Cambria Math" panose="02040503050406030204" pitchFamily="18" charset="0"/>
                        </a:rPr>
                        <m:t>5</m:t>
                      </m:r>
                    </m:oMath>
                  </m:oMathPara>
                </a14:m>
                <a:endParaRPr lang="es-ES" sz="3400" b="0" baseline="-25000" dirty="0">
                  <a:ea typeface="Cambria Math" panose="02040503050406030204" pitchFamily="18" charset="0"/>
                </a:endParaRPr>
              </a:p>
              <a:p>
                <a:pPr marL="0" indent="0" algn="ctr">
                  <a:buNone/>
                </a:pPr>
                <a:r>
                  <a:rPr lang="pt-BR" sz="2900" dirty="0"/>
                  <a:t>L=(0)(0.0159)+(1)(0.0317)+(2)(0.0635)+(3)(0.1270)+(4)(0.2540)+(5)(0.5079)</a:t>
                </a:r>
              </a:p>
              <a:p>
                <a:pPr marL="0" indent="0" algn="ctr">
                  <a:buNone/>
                </a:pPr>
                <a:r>
                  <a:rPr lang="pt-BR" sz="3400" dirty="0"/>
                  <a:t>𝐿=0+0.0317+0.1270+0.3810+1.0160+2.5395 = 4.0952 COCHES</a:t>
                </a:r>
                <a:endParaRPr lang="es-ES" sz="3400" dirty="0"/>
              </a:p>
            </p:txBody>
          </p:sp>
        </mc:Choice>
        <mc:Fallback xmlns="">
          <p:sp>
            <p:nvSpPr>
              <p:cNvPr id="5" name="Subtitle 4">
                <a:extLst>
                  <a:ext uri="{FF2B5EF4-FFF2-40B4-BE49-F238E27FC236}">
                    <a16:creationId xmlns:a16="http://schemas.microsoft.com/office/drawing/2014/main" id="{F3BADCB6-3D83-91AD-4072-1B67BEEE32DD}"/>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t="-15405" r="-316" b="-1726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149996C9-F79D-6AAD-CA0A-9A68F07F2F43}"/>
              </a:ext>
            </a:extLst>
          </p:cNvPr>
          <p:cNvSpPr>
            <a:spLocks noGrp="1"/>
          </p:cNvSpPr>
          <p:nvPr>
            <p:ph type="sldNum" sz="quarter" idx="4"/>
          </p:nvPr>
        </p:nvSpPr>
        <p:spPr/>
        <p:txBody>
          <a:bodyPr/>
          <a:lstStyle/>
          <a:p>
            <a:fld id="{C3C68E28-6A0B-4E0D-A95D-AA2B793B8668}" type="slidenum">
              <a:rPr lang="es-ES" smtClean="0"/>
              <a:t>49</a:t>
            </a:fld>
            <a:endParaRPr lang="es-ES"/>
          </a:p>
        </p:txBody>
      </p:sp>
    </p:spTree>
    <p:extLst>
      <p:ext uri="{BB962C8B-B14F-4D97-AF65-F5344CB8AC3E}">
        <p14:creationId xmlns:p14="http://schemas.microsoft.com/office/powerpoint/2010/main" val="27631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AE3B9-2289-9F7F-26A6-5202D7E14F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9243897-9ED8-D2EE-636A-C69B6B1D3CEF}"/>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2C4B8C1D-D126-5C33-0F7E-06B2B0693DE6}"/>
              </a:ext>
            </a:extLst>
          </p:cNvPr>
          <p:cNvSpPr>
            <a:spLocks noGrp="1"/>
          </p:cNvSpPr>
          <p:nvPr>
            <p:ph type="subTitle" idx="10"/>
          </p:nvPr>
        </p:nvSpPr>
        <p:spPr>
          <a:xfrm>
            <a:off x="314280" y="1427112"/>
            <a:ext cx="11490624" cy="4589280"/>
          </a:xfrm>
        </p:spPr>
        <p:txBody>
          <a:bodyPr/>
          <a:lstStyle/>
          <a:p>
            <a:pPr marL="0" indent="0">
              <a:buNone/>
            </a:pPr>
            <a:r>
              <a:rPr lang="es-ES" b="1" dirty="0"/>
              <a:t>Importancia</a:t>
            </a:r>
          </a:p>
          <a:p>
            <a:r>
              <a:rPr lang="es-ES" dirty="0"/>
              <a:t>Optimizar recursos y minimizar costes operativos.</a:t>
            </a:r>
          </a:p>
          <a:p>
            <a:r>
              <a:rPr lang="es-ES" dirty="0"/>
              <a:t>Mejorar la experiencia del cliente al reducir tiempos de espera.</a:t>
            </a:r>
          </a:p>
          <a:p>
            <a:r>
              <a:rPr lang="es-ES" dirty="0"/>
              <a:t>Toma de decisiones informadas basadas en modelos matemáticos sólidos.</a:t>
            </a:r>
          </a:p>
          <a:p>
            <a:r>
              <a:rPr lang="es-ES" dirty="0"/>
              <a:t>Anticipar y gestionar la congestión en sistemas complejos.</a:t>
            </a:r>
          </a:p>
        </p:txBody>
      </p:sp>
      <p:sp>
        <p:nvSpPr>
          <p:cNvPr id="2" name="Slide Number Placeholder 1">
            <a:extLst>
              <a:ext uri="{FF2B5EF4-FFF2-40B4-BE49-F238E27FC236}">
                <a16:creationId xmlns:a16="http://schemas.microsoft.com/office/drawing/2014/main" id="{4F6C8C03-DB0A-AE1C-9D5A-38FA79CF2FC6}"/>
              </a:ext>
            </a:extLst>
          </p:cNvPr>
          <p:cNvSpPr>
            <a:spLocks noGrp="1"/>
          </p:cNvSpPr>
          <p:nvPr>
            <p:ph type="sldNum" sz="quarter" idx="4"/>
          </p:nvPr>
        </p:nvSpPr>
        <p:spPr/>
        <p:txBody>
          <a:bodyPr/>
          <a:lstStyle/>
          <a:p>
            <a:fld id="{C3C68E28-6A0B-4E0D-A95D-AA2B793B8668}" type="slidenum">
              <a:rPr lang="es-ES" smtClean="0"/>
              <a:t>5</a:t>
            </a:fld>
            <a:endParaRPr lang="es-ES"/>
          </a:p>
        </p:txBody>
      </p:sp>
    </p:spTree>
    <p:extLst>
      <p:ext uri="{BB962C8B-B14F-4D97-AF65-F5344CB8AC3E}">
        <p14:creationId xmlns:p14="http://schemas.microsoft.com/office/powerpoint/2010/main" val="3218686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0B220-61BF-1B80-DB55-31D457A3B4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34206B-2801-E3A0-98BE-65BDCE8EA2DF}"/>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p:sp>
        <p:nvSpPr>
          <p:cNvPr id="5" name="Subtitle 4">
            <a:extLst>
              <a:ext uri="{FF2B5EF4-FFF2-40B4-BE49-F238E27FC236}">
                <a16:creationId xmlns:a16="http://schemas.microsoft.com/office/drawing/2014/main" id="{5A023BBB-96D1-3EA2-983C-3E4D56EB59C3}"/>
              </a:ext>
            </a:extLst>
          </p:cNvPr>
          <p:cNvSpPr>
            <a:spLocks noGrp="1"/>
          </p:cNvSpPr>
          <p:nvPr>
            <p:ph type="subTitle" idx="10"/>
          </p:nvPr>
        </p:nvSpPr>
        <p:spPr>
          <a:xfrm>
            <a:off x="314280" y="1609992"/>
            <a:ext cx="11563776" cy="4589280"/>
          </a:xfrm>
        </p:spPr>
        <p:txBody>
          <a:bodyPr/>
          <a:lstStyle/>
          <a:p>
            <a:pPr marL="0" indent="0">
              <a:buNone/>
            </a:pPr>
            <a:r>
              <a:rPr lang="es-ES" sz="3400" b="1" dirty="0"/>
              <a:t>Modelo M/M/</a:t>
            </a:r>
            <a:r>
              <a:rPr lang="es-ES" sz="3400" dirty="0"/>
              <a:t> ∞ </a:t>
            </a:r>
            <a:r>
              <a:rPr lang="es-ES" sz="3400" b="1" dirty="0"/>
              <a:t>/</a:t>
            </a:r>
          </a:p>
          <a:p>
            <a:r>
              <a:rPr lang="es-ES" sz="3400" dirty="0"/>
              <a:t>Es un caso especial en la teoría de colas donde se asume que hay un número infinito de servidores disponibles. </a:t>
            </a:r>
          </a:p>
          <a:p>
            <a:r>
              <a:rPr lang="es-ES" sz="3400" dirty="0"/>
              <a:t>Esto significa que cada cliente que llega es atendido inmediatamente sin esperar. </a:t>
            </a:r>
          </a:p>
          <a:p>
            <a:r>
              <a:rPr lang="es-ES" sz="3400" dirty="0"/>
              <a:t>Este modelo es útil para analizar sistemas donde la capacidad de servicio es muy alta o prácticamente ilimitada. estar siendo</a:t>
            </a:r>
            <a:endParaRPr lang="es-ES" sz="3400" i="1" dirty="0">
              <a:latin typeface="Cambria Math" panose="02040503050406030204" pitchFamily="18" charset="0"/>
            </a:endParaRPr>
          </a:p>
        </p:txBody>
      </p:sp>
      <p:sp>
        <p:nvSpPr>
          <p:cNvPr id="2" name="Slide Number Placeholder 1">
            <a:extLst>
              <a:ext uri="{FF2B5EF4-FFF2-40B4-BE49-F238E27FC236}">
                <a16:creationId xmlns:a16="http://schemas.microsoft.com/office/drawing/2014/main" id="{99A400D5-A9C6-6073-76CE-19C5AFD88FFC}"/>
              </a:ext>
            </a:extLst>
          </p:cNvPr>
          <p:cNvSpPr>
            <a:spLocks noGrp="1"/>
          </p:cNvSpPr>
          <p:nvPr>
            <p:ph type="sldNum" sz="quarter" idx="4"/>
          </p:nvPr>
        </p:nvSpPr>
        <p:spPr/>
        <p:txBody>
          <a:bodyPr/>
          <a:lstStyle/>
          <a:p>
            <a:fld id="{C3C68E28-6A0B-4E0D-A95D-AA2B793B8668}" type="slidenum">
              <a:rPr lang="es-ES" smtClean="0"/>
              <a:t>50</a:t>
            </a:fld>
            <a:endParaRPr lang="es-ES"/>
          </a:p>
        </p:txBody>
      </p:sp>
    </p:spTree>
    <p:extLst>
      <p:ext uri="{BB962C8B-B14F-4D97-AF65-F5344CB8AC3E}">
        <p14:creationId xmlns:p14="http://schemas.microsoft.com/office/powerpoint/2010/main" val="2446967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BB0CB-2FFC-B462-A5F9-E1EF020138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E49ABC-4457-64E5-DD8B-923985C1FBEB}"/>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p:sp>
        <p:nvSpPr>
          <p:cNvPr id="5" name="Subtitle 4">
            <a:extLst>
              <a:ext uri="{FF2B5EF4-FFF2-40B4-BE49-F238E27FC236}">
                <a16:creationId xmlns:a16="http://schemas.microsoft.com/office/drawing/2014/main" id="{2F98C82F-7D4C-1C1A-0D6A-E29DC8A84E92}"/>
              </a:ext>
            </a:extLst>
          </p:cNvPr>
          <p:cNvSpPr>
            <a:spLocks noGrp="1"/>
          </p:cNvSpPr>
          <p:nvPr>
            <p:ph type="subTitle" idx="10"/>
          </p:nvPr>
        </p:nvSpPr>
        <p:spPr>
          <a:xfrm>
            <a:off x="314280" y="1609992"/>
            <a:ext cx="11563776" cy="4589280"/>
          </a:xfrm>
        </p:spPr>
        <p:txBody>
          <a:bodyPr/>
          <a:lstStyle/>
          <a:p>
            <a:pPr marL="0" indent="0">
              <a:buNone/>
            </a:pPr>
            <a:r>
              <a:rPr lang="es-ES" sz="3400" b="1" dirty="0"/>
              <a:t>Modelo M/M/</a:t>
            </a:r>
            <a:r>
              <a:rPr lang="es-ES" sz="3400" dirty="0"/>
              <a:t> ∞ </a:t>
            </a:r>
            <a:r>
              <a:rPr lang="es-ES" sz="3400" b="1" dirty="0"/>
              <a:t>/</a:t>
            </a:r>
          </a:p>
          <a:p>
            <a:r>
              <a:rPr lang="es-ES" sz="3400" dirty="0"/>
              <a:t>Llegadas: Siguen un proceso de Poisson con tasa 𝜆.</a:t>
            </a:r>
          </a:p>
          <a:p>
            <a:r>
              <a:rPr lang="es-ES" sz="3400" dirty="0"/>
              <a:t>Servicio: Los tiempos de servicio son independientes y exponencialmente distribuidos con tasa 𝜇.</a:t>
            </a:r>
          </a:p>
          <a:p>
            <a:r>
              <a:rPr lang="es-ES" sz="3400" dirty="0"/>
              <a:t>Servidores: Número infinito de servidores.</a:t>
            </a:r>
          </a:p>
          <a:p>
            <a:r>
              <a:rPr lang="es-ES" sz="3400" dirty="0"/>
              <a:t>Capacidad del sistema: Infinita; no hay límite en el número de clientes que pueden estar siendo atendidos a la vez.</a:t>
            </a:r>
          </a:p>
          <a:p>
            <a:r>
              <a:rPr lang="es-ES" sz="3400" dirty="0"/>
              <a:t>Disciplina de servicio: Dado que no hay cola, la disciplina es irrelevante.</a:t>
            </a:r>
            <a:endParaRPr lang="es-ES" sz="3400" i="1" dirty="0">
              <a:latin typeface="Cambria Math" panose="02040503050406030204" pitchFamily="18" charset="0"/>
            </a:endParaRPr>
          </a:p>
        </p:txBody>
      </p:sp>
      <p:sp>
        <p:nvSpPr>
          <p:cNvPr id="2" name="Slide Number Placeholder 1">
            <a:extLst>
              <a:ext uri="{FF2B5EF4-FFF2-40B4-BE49-F238E27FC236}">
                <a16:creationId xmlns:a16="http://schemas.microsoft.com/office/drawing/2014/main" id="{61EEA559-8A75-5922-5EE7-EBBB34BC5321}"/>
              </a:ext>
            </a:extLst>
          </p:cNvPr>
          <p:cNvSpPr>
            <a:spLocks noGrp="1"/>
          </p:cNvSpPr>
          <p:nvPr>
            <p:ph type="sldNum" sz="quarter" idx="4"/>
          </p:nvPr>
        </p:nvSpPr>
        <p:spPr/>
        <p:txBody>
          <a:bodyPr/>
          <a:lstStyle/>
          <a:p>
            <a:fld id="{C3C68E28-6A0B-4E0D-A95D-AA2B793B8668}" type="slidenum">
              <a:rPr lang="es-ES" smtClean="0"/>
              <a:t>51</a:t>
            </a:fld>
            <a:endParaRPr lang="es-ES"/>
          </a:p>
        </p:txBody>
      </p:sp>
    </p:spTree>
    <p:extLst>
      <p:ext uri="{BB962C8B-B14F-4D97-AF65-F5344CB8AC3E}">
        <p14:creationId xmlns:p14="http://schemas.microsoft.com/office/powerpoint/2010/main" val="1127142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2D1EC-851C-7313-F250-4FE114F511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EB48DF-60A8-D56F-9B87-06C3D4C37ADA}"/>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EA27A121-8649-C97C-E526-06D96BBA5CF6}"/>
                  </a:ext>
                </a:extLst>
              </p:cNvPr>
              <p:cNvSpPr>
                <a:spLocks noGrp="1"/>
              </p:cNvSpPr>
              <p:nvPr>
                <p:ph type="subTitle" idx="10"/>
              </p:nvPr>
            </p:nvSpPr>
            <p:spPr>
              <a:xfrm>
                <a:off x="314280" y="1609992"/>
                <a:ext cx="11563776" cy="4589280"/>
              </a:xfrm>
            </p:spPr>
            <p:txBody>
              <a:bodyPr/>
              <a:lstStyle/>
              <a:p>
                <a:pPr marL="0" indent="0">
                  <a:buNone/>
                </a:pPr>
                <a:r>
                  <a:rPr lang="es-ES" sz="3400" b="1" dirty="0"/>
                  <a:t>Modelo M/M/</a:t>
                </a:r>
                <a:r>
                  <a:rPr lang="es-ES" sz="3400" dirty="0"/>
                  <a:t> ∞ </a:t>
                </a:r>
                <a:r>
                  <a:rPr lang="es-ES" sz="3400" b="1" dirty="0"/>
                  <a:t>/</a:t>
                </a:r>
              </a:p>
              <a:p>
                <a:r>
                  <a:rPr lang="es-ES" sz="3400" dirty="0"/>
                  <a:t>Probabilidad de n clientes en el sistema (𝑃</a:t>
                </a:r>
                <a:r>
                  <a:rPr lang="es-ES" sz="3400" baseline="-25000" dirty="0"/>
                  <a:t>𝑛</a:t>
                </a:r>
                <a:r>
                  <a:rPr lang="es-ES" sz="3400" dirty="0"/>
                  <a:t>)</a:t>
                </a:r>
              </a:p>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rPr>
                        <m:t>𝑃</m:t>
                      </m:r>
                      <m:r>
                        <a:rPr lang="es-ES" sz="3400" b="0" i="1" baseline="-25000" smtClean="0">
                          <a:latin typeface="Cambria Math" panose="02040503050406030204" pitchFamily="18" charset="0"/>
                        </a:rPr>
                        <m:t>𝑛</m:t>
                      </m:r>
                      <m:r>
                        <a:rPr lang="es-ES" sz="3400" b="0" i="1" smtClean="0">
                          <a:latin typeface="Cambria Math" panose="02040503050406030204" pitchFamily="18" charset="0"/>
                        </a:rPr>
                        <m:t>=</m:t>
                      </m:r>
                      <m:f>
                        <m:fPr>
                          <m:ctrlPr>
                            <a:rPr lang="es-ES" sz="3400" b="0" i="1" smtClean="0">
                              <a:latin typeface="Cambria Math" panose="02040503050406030204" pitchFamily="18" charset="0"/>
                            </a:rPr>
                          </m:ctrlPr>
                        </m:fPr>
                        <m:num>
                          <m:r>
                            <a:rPr lang="es-ES" sz="3400" i="1">
                              <a:latin typeface="Cambria Math" panose="02040503050406030204" pitchFamily="18" charset="0"/>
                            </a:rPr>
                            <m:t>𝑝</m:t>
                          </m:r>
                          <m:r>
                            <a:rPr lang="es-ES" sz="3400" i="1" baseline="30000">
                              <a:latin typeface="Cambria Math" panose="02040503050406030204" pitchFamily="18" charset="0"/>
                            </a:rPr>
                            <m:t>𝑛</m:t>
                          </m:r>
                          <m:r>
                            <a:rPr lang="es-ES" sz="3400" i="1">
                              <a:latin typeface="Cambria Math" panose="02040503050406030204" pitchFamily="18" charset="0"/>
                            </a:rPr>
                            <m:t>𝑒</m:t>
                          </m:r>
                          <m:r>
                            <a:rPr lang="es-ES" sz="3400" i="1" baseline="14000">
                              <a:latin typeface="Cambria Math" panose="02040503050406030204" pitchFamily="18" charset="0"/>
                            </a:rPr>
                            <m:t>−</m:t>
                          </m:r>
                          <m:r>
                            <a:rPr lang="es-ES" sz="3400" b="0" i="1" baseline="30000" smtClean="0">
                              <a:latin typeface="Cambria Math" panose="02040503050406030204" pitchFamily="18" charset="0"/>
                            </a:rPr>
                            <m:t>𝑝</m:t>
                          </m:r>
                        </m:num>
                        <m:den>
                          <m:r>
                            <a:rPr lang="es-ES" sz="3400" b="0" i="1" smtClean="0">
                              <a:latin typeface="Cambria Math" panose="02040503050406030204" pitchFamily="18" charset="0"/>
                            </a:rPr>
                            <m:t>𝑛</m:t>
                          </m:r>
                          <m:r>
                            <a:rPr lang="es-ES" sz="3400" b="0" i="1" smtClean="0">
                              <a:latin typeface="Cambria Math" panose="02040503050406030204" pitchFamily="18" charset="0"/>
                            </a:rPr>
                            <m:t>!</m:t>
                          </m:r>
                        </m:den>
                      </m:f>
                    </m:oMath>
                  </m:oMathPara>
                </a14:m>
                <a:endParaRPr lang="es-ES" sz="3400" dirty="0"/>
              </a:p>
              <a:p>
                <a:r>
                  <a:rPr lang="es-ES" sz="3400" dirty="0"/>
                  <a:t>Número promedio de clientes en el sistema (L)</a:t>
                </a:r>
              </a:p>
              <a:p>
                <a:pPr marL="0" indent="0">
                  <a:buNone/>
                </a:pPr>
                <a14:m>
                  <m:oMathPara xmlns:m="http://schemas.openxmlformats.org/officeDocument/2006/math">
                    <m:oMathParaPr>
                      <m:jc m:val="centerGroup"/>
                    </m:oMathParaPr>
                    <m:oMath xmlns:m="http://schemas.openxmlformats.org/officeDocument/2006/math">
                      <m:r>
                        <m:rPr>
                          <m:sty m:val="p"/>
                        </m:rPr>
                        <a:rPr lang="es-ES" sz="3400" b="0" i="0" smtClean="0">
                          <a:latin typeface="Cambria Math" panose="02040503050406030204" pitchFamily="18" charset="0"/>
                        </a:rPr>
                        <m:t>L</m:t>
                      </m:r>
                      <m:r>
                        <a:rPr lang="es-ES" sz="3400" b="0" i="1" smtClean="0">
                          <a:latin typeface="Cambria Math" panose="02040503050406030204" pitchFamily="18" charset="0"/>
                        </a:rPr>
                        <m:t>=</m:t>
                      </m:r>
                      <m:r>
                        <a:rPr lang="es-ES" sz="3400" b="0" i="1" smtClean="0">
                          <a:latin typeface="Cambria Math" panose="02040503050406030204" pitchFamily="18" charset="0"/>
                          <a:ea typeface="Cambria Math" panose="02040503050406030204" pitchFamily="18" charset="0"/>
                        </a:rPr>
                        <m:t>𝜌</m:t>
                      </m:r>
                      <m:r>
                        <a:rPr lang="es-ES" sz="3400" b="0" i="1" smtClean="0">
                          <a:latin typeface="Cambria Math" panose="02040503050406030204" pitchFamily="18" charset="0"/>
                          <a:ea typeface="Cambria Math" panose="02040503050406030204" pitchFamily="18" charset="0"/>
                        </a:rPr>
                        <m:t>=</m:t>
                      </m:r>
                      <m:f>
                        <m:fPr>
                          <m:ctrlPr>
                            <a:rPr lang="es-ES" sz="3400" b="0" i="1" smtClean="0">
                              <a:latin typeface="Cambria Math" panose="02040503050406030204" pitchFamily="18" charset="0"/>
                              <a:ea typeface="Cambria Math" panose="02040503050406030204" pitchFamily="18" charset="0"/>
                            </a:rPr>
                          </m:ctrlPr>
                        </m:fPr>
                        <m:num>
                          <m:r>
                            <a:rPr lang="es-ES" sz="3400" b="0" i="1" smtClean="0">
                              <a:latin typeface="Cambria Math" panose="02040503050406030204" pitchFamily="18" charset="0"/>
                              <a:ea typeface="Cambria Math" panose="02040503050406030204" pitchFamily="18" charset="0"/>
                            </a:rPr>
                            <m:t>𝜆</m:t>
                          </m:r>
                        </m:num>
                        <m:den>
                          <m:r>
                            <a:rPr lang="es-ES" sz="3400" b="0" i="1" smtClean="0">
                              <a:latin typeface="Cambria Math" panose="02040503050406030204" pitchFamily="18" charset="0"/>
                              <a:ea typeface="Cambria Math" panose="02040503050406030204" pitchFamily="18" charset="0"/>
                            </a:rPr>
                            <m:t>𝜇</m:t>
                          </m:r>
                        </m:den>
                      </m:f>
                    </m:oMath>
                  </m:oMathPara>
                </a14:m>
                <a:endParaRPr lang="es-ES" sz="3400" b="0" dirty="0">
                  <a:ea typeface="Cambria Math" panose="02040503050406030204" pitchFamily="18" charset="0"/>
                </a:endParaRPr>
              </a:p>
              <a:p>
                <a:r>
                  <a:rPr lang="es-ES" sz="3400" dirty="0"/>
                  <a:t>Tiempo promedio en el sistema (W)</a:t>
                </a:r>
              </a:p>
              <a:p>
                <a:pPr marL="0" indent="0">
                  <a:buNone/>
                </a:pPr>
                <a14:m>
                  <m:oMathPara xmlns:m="http://schemas.openxmlformats.org/officeDocument/2006/math">
                    <m:oMathParaPr>
                      <m:jc m:val="centerGroup"/>
                    </m:oMathParaPr>
                    <m:oMath xmlns:m="http://schemas.openxmlformats.org/officeDocument/2006/math">
                      <m:r>
                        <a:rPr lang="es-ES" sz="3400" b="0" i="1" smtClean="0">
                          <a:latin typeface="Cambria Math" panose="02040503050406030204" pitchFamily="18" charset="0"/>
                          <a:ea typeface="Cambria Math" panose="02040503050406030204" pitchFamily="18" charset="0"/>
                        </a:rPr>
                        <m:t>𝑊</m:t>
                      </m:r>
                      <m:r>
                        <a:rPr lang="es-ES" sz="3400" b="0" i="1" smtClean="0">
                          <a:latin typeface="Cambria Math" panose="02040503050406030204" pitchFamily="18" charset="0"/>
                          <a:ea typeface="Cambria Math" panose="02040503050406030204" pitchFamily="18" charset="0"/>
                        </a:rPr>
                        <m:t>=</m:t>
                      </m:r>
                      <m:f>
                        <m:fPr>
                          <m:ctrlPr>
                            <a:rPr lang="es-ES" sz="3400" b="0" i="1" smtClean="0">
                              <a:latin typeface="Cambria Math" panose="02040503050406030204" pitchFamily="18" charset="0"/>
                              <a:ea typeface="Cambria Math" panose="02040503050406030204" pitchFamily="18" charset="0"/>
                            </a:rPr>
                          </m:ctrlPr>
                        </m:fPr>
                        <m:num>
                          <m:r>
                            <a:rPr lang="es-ES" sz="3400" b="0" i="1" smtClean="0">
                              <a:latin typeface="Cambria Math" panose="02040503050406030204" pitchFamily="18" charset="0"/>
                              <a:ea typeface="Cambria Math" panose="02040503050406030204" pitchFamily="18" charset="0"/>
                            </a:rPr>
                            <m:t>1</m:t>
                          </m:r>
                        </m:num>
                        <m:den>
                          <m:r>
                            <a:rPr lang="es-ES" sz="3400" b="0" i="1" smtClean="0">
                              <a:latin typeface="Cambria Math" panose="02040503050406030204" pitchFamily="18" charset="0"/>
                              <a:ea typeface="Cambria Math" panose="02040503050406030204" pitchFamily="18" charset="0"/>
                            </a:rPr>
                            <m:t>𝜇</m:t>
                          </m:r>
                        </m:den>
                      </m:f>
                    </m:oMath>
                  </m:oMathPara>
                </a14:m>
                <a:endParaRPr lang="es-ES" sz="3400" b="0" dirty="0">
                  <a:ea typeface="Cambria Math" panose="02040503050406030204" pitchFamily="18" charset="0"/>
                </a:endParaRPr>
              </a:p>
              <a:p>
                <a:r>
                  <a:rPr lang="es-ES" sz="3200" dirty="0"/>
                  <a:t>¿Tiempo promedio en cola (𝑊𝑞), y número promedio en cola (𝐿𝑞)?</a:t>
                </a:r>
              </a:p>
            </p:txBody>
          </p:sp>
        </mc:Choice>
        <mc:Fallback xmlns="">
          <p:sp>
            <p:nvSpPr>
              <p:cNvPr id="5" name="Subtitle 4">
                <a:extLst>
                  <a:ext uri="{FF2B5EF4-FFF2-40B4-BE49-F238E27FC236}">
                    <a16:creationId xmlns:a16="http://schemas.microsoft.com/office/drawing/2014/main" id="{EA27A121-8649-C97C-E526-06D96BBA5CF6}"/>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t="-14077" b="-15538"/>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3825F4C8-D067-A089-A400-389B3C5347D6}"/>
              </a:ext>
            </a:extLst>
          </p:cNvPr>
          <p:cNvSpPr>
            <a:spLocks noGrp="1"/>
          </p:cNvSpPr>
          <p:nvPr>
            <p:ph type="sldNum" sz="quarter" idx="4"/>
          </p:nvPr>
        </p:nvSpPr>
        <p:spPr/>
        <p:txBody>
          <a:bodyPr/>
          <a:lstStyle/>
          <a:p>
            <a:fld id="{C3C68E28-6A0B-4E0D-A95D-AA2B793B8668}" type="slidenum">
              <a:rPr lang="es-ES" smtClean="0"/>
              <a:t>52</a:t>
            </a:fld>
            <a:endParaRPr lang="es-ES"/>
          </a:p>
        </p:txBody>
      </p:sp>
    </p:spTree>
    <p:extLst>
      <p:ext uri="{BB962C8B-B14F-4D97-AF65-F5344CB8AC3E}">
        <p14:creationId xmlns:p14="http://schemas.microsoft.com/office/powerpoint/2010/main" val="2667393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1B0B7-8E1D-2541-2A58-03D9B8D1B95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AF4C7B-BC2B-6E88-5D38-399BC1D90B39}"/>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p:sp>
        <p:nvSpPr>
          <p:cNvPr id="5" name="Subtitle 4">
            <a:extLst>
              <a:ext uri="{FF2B5EF4-FFF2-40B4-BE49-F238E27FC236}">
                <a16:creationId xmlns:a16="http://schemas.microsoft.com/office/drawing/2014/main" id="{402739C2-7E2E-A749-E7D1-6F529639CCA4}"/>
              </a:ext>
            </a:extLst>
          </p:cNvPr>
          <p:cNvSpPr>
            <a:spLocks noGrp="1"/>
          </p:cNvSpPr>
          <p:nvPr>
            <p:ph type="subTitle" idx="10"/>
          </p:nvPr>
        </p:nvSpPr>
        <p:spPr>
          <a:xfrm>
            <a:off x="314280" y="1609992"/>
            <a:ext cx="11563776" cy="4589280"/>
          </a:xfrm>
        </p:spPr>
        <p:txBody>
          <a:bodyPr/>
          <a:lstStyle/>
          <a:p>
            <a:pPr marL="0" indent="0">
              <a:buNone/>
            </a:pPr>
            <a:r>
              <a:rPr lang="es-ES" sz="3400" b="1" dirty="0"/>
              <a:t>Modelo M/M/</a:t>
            </a:r>
            <a:r>
              <a:rPr lang="es-ES" sz="3400" dirty="0"/>
              <a:t> ∞ </a:t>
            </a:r>
            <a:r>
              <a:rPr lang="es-ES" sz="3400" b="1" dirty="0"/>
              <a:t>/ - Ejercicio</a:t>
            </a:r>
          </a:p>
          <a:p>
            <a:r>
              <a:rPr lang="es-ES" sz="3400" dirty="0"/>
              <a:t>Tasa de llegada (𝜆</a:t>
            </a:r>
            <a:r>
              <a:rPr lang="el-GR" sz="3400" dirty="0"/>
              <a:t>): 1000 </a:t>
            </a:r>
            <a:r>
              <a:rPr lang="es-ES" sz="3400" dirty="0"/>
              <a:t>correos por segundo.</a:t>
            </a:r>
          </a:p>
          <a:p>
            <a:r>
              <a:rPr lang="es-ES" sz="3400" dirty="0"/>
              <a:t>Tasa de servicio (𝜇</a:t>
            </a:r>
            <a:r>
              <a:rPr lang="el-GR" sz="3400" dirty="0"/>
              <a:t>): 500 </a:t>
            </a:r>
            <a:r>
              <a:rPr lang="es-ES" sz="3400" dirty="0"/>
              <a:t>correos por segundo por servidor (pero hay infinitos servidores).</a:t>
            </a:r>
          </a:p>
          <a:p>
            <a:r>
              <a:rPr lang="es-ES" sz="3400" dirty="0"/>
              <a:t>¿Métricas de eficiencia aplicables?</a:t>
            </a:r>
          </a:p>
          <a:p>
            <a:r>
              <a:rPr lang="es-ES" sz="3200" dirty="0"/>
              <a:t>Probabilidad de que haya n correos en el sistema (</a:t>
            </a:r>
            <a:r>
              <a:rPr lang="es-ES" sz="3200" dirty="0" err="1"/>
              <a:t>P</a:t>
            </a:r>
            <a:r>
              <a:rPr lang="es-ES" sz="3200" baseline="-25000" dirty="0" err="1"/>
              <a:t>n</a:t>
            </a:r>
            <a:r>
              <a:rPr lang="es-ES" sz="3200" dirty="0"/>
              <a:t>)</a:t>
            </a:r>
          </a:p>
        </p:txBody>
      </p:sp>
      <p:sp>
        <p:nvSpPr>
          <p:cNvPr id="2" name="Slide Number Placeholder 1">
            <a:extLst>
              <a:ext uri="{FF2B5EF4-FFF2-40B4-BE49-F238E27FC236}">
                <a16:creationId xmlns:a16="http://schemas.microsoft.com/office/drawing/2014/main" id="{520C770E-58D4-8DA4-9BB3-AB1805B9ECA3}"/>
              </a:ext>
            </a:extLst>
          </p:cNvPr>
          <p:cNvSpPr>
            <a:spLocks noGrp="1"/>
          </p:cNvSpPr>
          <p:nvPr>
            <p:ph type="sldNum" sz="quarter" idx="4"/>
          </p:nvPr>
        </p:nvSpPr>
        <p:spPr/>
        <p:txBody>
          <a:bodyPr/>
          <a:lstStyle/>
          <a:p>
            <a:fld id="{C3C68E28-6A0B-4E0D-A95D-AA2B793B8668}" type="slidenum">
              <a:rPr lang="es-ES" smtClean="0"/>
              <a:t>53</a:t>
            </a:fld>
            <a:endParaRPr lang="es-ES"/>
          </a:p>
        </p:txBody>
      </p:sp>
    </p:spTree>
    <p:extLst>
      <p:ext uri="{BB962C8B-B14F-4D97-AF65-F5344CB8AC3E}">
        <p14:creationId xmlns:p14="http://schemas.microsoft.com/office/powerpoint/2010/main" val="2049187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3F386-048D-A270-A513-79F7A9B3D8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232EFD5-6487-B718-56B6-1205EA97550A}"/>
              </a:ext>
            </a:extLst>
          </p:cNvPr>
          <p:cNvSpPr>
            <a:spLocks noGrp="1"/>
          </p:cNvSpPr>
          <p:nvPr>
            <p:ph type="title"/>
          </p:nvPr>
        </p:nvSpPr>
        <p:spPr>
          <a:xfrm>
            <a:off x="222287" y="352980"/>
            <a:ext cx="11747425" cy="666360"/>
          </a:xfrm>
        </p:spPr>
        <p:txBody>
          <a:bodyPr/>
          <a:lstStyle/>
          <a:p>
            <a:r>
              <a:rPr lang="es-ES" b="1" dirty="0"/>
              <a:t>Modelos </a:t>
            </a:r>
            <a:r>
              <a:rPr lang="es-ES" b="1" dirty="0" err="1"/>
              <a:t>Poissonianos</a:t>
            </a:r>
            <a:endParaRPr lang="es-ES" b="1" dirty="0"/>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3266DEE6-951F-5E69-EBF4-664E99544131}"/>
                  </a:ext>
                </a:extLst>
              </p:cNvPr>
              <p:cNvSpPr>
                <a:spLocks noGrp="1"/>
              </p:cNvSpPr>
              <p:nvPr>
                <p:ph type="subTitle" idx="10"/>
              </p:nvPr>
            </p:nvSpPr>
            <p:spPr>
              <a:xfrm>
                <a:off x="314280" y="1609992"/>
                <a:ext cx="11563776" cy="4589280"/>
              </a:xfrm>
            </p:spPr>
            <p:txBody>
              <a:bodyPr/>
              <a:lstStyle/>
              <a:p>
                <a:pPr marL="0" indent="0">
                  <a:buNone/>
                </a:pPr>
                <a:r>
                  <a:rPr lang="es-ES" sz="3400" b="1" dirty="0"/>
                  <a:t>Modelo M/M/</a:t>
                </a:r>
                <a:r>
                  <a:rPr lang="es-ES" sz="3400" dirty="0"/>
                  <a:t> ∞ </a:t>
                </a:r>
                <a:r>
                  <a:rPr lang="es-ES" sz="3400" b="1" dirty="0"/>
                  <a:t>/ - Ejercicio</a:t>
                </a:r>
              </a:p>
              <a:p>
                <a:r>
                  <a:rPr lang="es-ES" sz="3400" dirty="0"/>
                  <a:t>Factor de utilización (</a:t>
                </a:r>
                <a:r>
                  <a:rPr lang="es-ES" sz="3400" i="1" dirty="0"/>
                  <a:t>p</a:t>
                </a:r>
                <a:r>
                  <a:rPr lang="es-ES" sz="3400" dirty="0"/>
                  <a:t>)</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ea typeface="Cambria Math" panose="02040503050406030204" pitchFamily="18" charset="0"/>
                        </a:rPr>
                        <m:t>𝜌</m:t>
                      </m:r>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𝜆</m:t>
                          </m:r>
                        </m:num>
                        <m:den>
                          <m:r>
                            <a:rPr lang="es-ES" sz="3200" b="0" i="1" smtClean="0">
                              <a:latin typeface="Cambria Math" panose="02040503050406030204" pitchFamily="18" charset="0"/>
                              <a:ea typeface="Cambria Math" panose="02040503050406030204" pitchFamily="18" charset="0"/>
                            </a:rPr>
                            <m:t>𝜇</m:t>
                          </m:r>
                        </m:den>
                      </m:f>
                      <m:r>
                        <a:rPr lang="es-ES" sz="3200" b="0" i="0"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0" smtClean="0">
                              <a:latin typeface="Cambria Math" panose="02040503050406030204" pitchFamily="18" charset="0"/>
                              <a:ea typeface="Cambria Math" panose="02040503050406030204" pitchFamily="18" charset="0"/>
                            </a:rPr>
                            <m:t>1000</m:t>
                          </m:r>
                        </m:num>
                        <m:den>
                          <m:r>
                            <a:rPr lang="es-ES" sz="3200" b="0" i="1" smtClean="0">
                              <a:latin typeface="Cambria Math" panose="02040503050406030204" pitchFamily="18" charset="0"/>
                              <a:ea typeface="Cambria Math" panose="02040503050406030204" pitchFamily="18" charset="0"/>
                            </a:rPr>
                            <m:t>500</m:t>
                          </m:r>
                        </m:den>
                      </m:f>
                      <m:r>
                        <a:rPr lang="es-ES" sz="3200" b="0" i="1" smtClean="0">
                          <a:latin typeface="Cambria Math" panose="02040503050406030204" pitchFamily="18" charset="0"/>
                          <a:ea typeface="Cambria Math" panose="02040503050406030204" pitchFamily="18" charset="0"/>
                        </a:rPr>
                        <m:t>=2</m:t>
                      </m:r>
                    </m:oMath>
                  </m:oMathPara>
                </a14:m>
                <a:endParaRPr lang="es-ES" sz="3200" b="0" dirty="0">
                  <a:ea typeface="Cambria Math" panose="02040503050406030204" pitchFamily="18" charset="0"/>
                </a:endParaRPr>
              </a:p>
              <a:p>
                <a:r>
                  <a:rPr lang="es-ES" sz="3200" b="0" dirty="0">
                    <a:ea typeface="Cambria Math" panose="02040503050406030204" pitchFamily="18" charset="0"/>
                  </a:rPr>
                  <a:t>Número promedio de correos en el sistema (L)</a:t>
                </a:r>
                <a:endParaRPr lang="es-ES" sz="32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ea typeface="Cambria Math" panose="02040503050406030204" pitchFamily="18" charset="0"/>
                        </a:rPr>
                        <m:t>𝐿</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𝜌</m:t>
                      </m:r>
                      <m:r>
                        <a:rPr lang="es-ES" sz="3200" b="0" i="1" smtClean="0">
                          <a:latin typeface="Cambria Math" panose="02040503050406030204" pitchFamily="18" charset="0"/>
                          <a:ea typeface="Cambria Math" panose="02040503050406030204" pitchFamily="18" charset="0"/>
                        </a:rPr>
                        <m:t>=2</m:t>
                      </m:r>
                    </m:oMath>
                  </m:oMathPara>
                </a14:m>
                <a:endParaRPr lang="es-ES" sz="3200" b="0" dirty="0">
                  <a:ea typeface="Cambria Math" panose="02040503050406030204" pitchFamily="18" charset="0"/>
                </a:endParaRPr>
              </a:p>
              <a:p>
                <a:r>
                  <a:rPr lang="es-ES" sz="3200" b="0" dirty="0">
                    <a:ea typeface="Cambria Math" panose="02040503050406030204" pitchFamily="18" charset="0"/>
                  </a:rPr>
                  <a:t>Tiempo promedio en el sistema (W)</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ea typeface="Cambria Math" panose="02040503050406030204" pitchFamily="18" charset="0"/>
                        </a:rPr>
                        <m:t>𝑊</m:t>
                      </m:r>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1</m:t>
                          </m:r>
                        </m:num>
                        <m:den>
                          <m:r>
                            <a:rPr lang="es-ES" sz="3200" b="0" i="1" smtClean="0">
                              <a:latin typeface="Cambria Math" panose="02040503050406030204" pitchFamily="18" charset="0"/>
                              <a:ea typeface="Cambria Math" panose="02040503050406030204" pitchFamily="18" charset="0"/>
                            </a:rPr>
                            <m:t>𝜇</m:t>
                          </m:r>
                        </m:den>
                      </m:f>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b="0" i="1" smtClean="0">
                              <a:latin typeface="Cambria Math" panose="02040503050406030204" pitchFamily="18" charset="0"/>
                              <a:ea typeface="Cambria Math" panose="02040503050406030204" pitchFamily="18" charset="0"/>
                            </a:rPr>
                            <m:t>1</m:t>
                          </m:r>
                        </m:num>
                        <m:den>
                          <m:r>
                            <a:rPr lang="es-ES" sz="3200" b="0" i="1" smtClean="0">
                              <a:latin typeface="Cambria Math" panose="02040503050406030204" pitchFamily="18" charset="0"/>
                              <a:ea typeface="Cambria Math" panose="02040503050406030204" pitchFamily="18" charset="0"/>
                            </a:rPr>
                            <m:t>500</m:t>
                          </m:r>
                        </m:den>
                      </m:f>
                      <m:r>
                        <a:rPr lang="es-ES" sz="3200" b="0" i="1" smtClean="0">
                          <a:latin typeface="Cambria Math" panose="02040503050406030204" pitchFamily="18" charset="0"/>
                          <a:ea typeface="Cambria Math" panose="02040503050406030204" pitchFamily="18" charset="0"/>
                        </a:rPr>
                        <m:t>=0.002</m:t>
                      </m:r>
                    </m:oMath>
                  </m:oMathPara>
                </a14:m>
                <a:endParaRPr lang="es-ES" sz="3200" b="0" dirty="0">
                  <a:ea typeface="Cambria Math" panose="02040503050406030204" pitchFamily="18" charset="0"/>
                </a:endParaRPr>
              </a:p>
              <a:p>
                <a:r>
                  <a:rPr lang="es-ES" sz="3200" b="0" dirty="0">
                    <a:ea typeface="Cambria Math" panose="02040503050406030204" pitchFamily="18" charset="0"/>
                  </a:rPr>
                  <a:t>Probabilidad de que haya exactamente 3 correos en el sistema:</a:t>
                </a:r>
              </a:p>
              <a:p>
                <a:pPr marL="0" indent="0">
                  <a:buNone/>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𝑃</m:t>
                      </m:r>
                      <m:r>
                        <a:rPr lang="es-ES" sz="3200" b="0" i="1" baseline="-25000" smtClean="0">
                          <a:latin typeface="Cambria Math" panose="02040503050406030204" pitchFamily="18" charset="0"/>
                        </a:rPr>
                        <m:t>3</m:t>
                      </m:r>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a:rPr lang="es-ES" sz="3200" i="1">
                              <a:latin typeface="Cambria Math" panose="02040503050406030204" pitchFamily="18" charset="0"/>
                            </a:rPr>
                            <m:t>𝑝</m:t>
                          </m:r>
                          <m:r>
                            <a:rPr lang="es-ES" sz="3200" b="0" i="1" baseline="30000" smtClean="0">
                              <a:latin typeface="Cambria Math" panose="02040503050406030204" pitchFamily="18" charset="0"/>
                            </a:rPr>
                            <m:t>3</m:t>
                          </m:r>
                          <m:r>
                            <a:rPr lang="es-ES" sz="3200" i="1">
                              <a:latin typeface="Cambria Math" panose="02040503050406030204" pitchFamily="18" charset="0"/>
                            </a:rPr>
                            <m:t>𝑒</m:t>
                          </m:r>
                          <m:r>
                            <a:rPr lang="es-ES" sz="3200" i="1" baseline="14000">
                              <a:latin typeface="Cambria Math" panose="02040503050406030204" pitchFamily="18" charset="0"/>
                            </a:rPr>
                            <m:t>−</m:t>
                          </m:r>
                          <m:r>
                            <a:rPr lang="es-ES" sz="3200" b="0" i="1" baseline="30000" smtClean="0">
                              <a:latin typeface="Cambria Math" panose="02040503050406030204" pitchFamily="18" charset="0"/>
                            </a:rPr>
                            <m:t>𝑝</m:t>
                          </m:r>
                        </m:num>
                        <m:den>
                          <m:r>
                            <a:rPr lang="es-ES" sz="3200" b="0" i="1" smtClean="0">
                              <a:latin typeface="Cambria Math" panose="02040503050406030204" pitchFamily="18" charset="0"/>
                            </a:rPr>
                            <m:t>3!</m:t>
                          </m:r>
                        </m:den>
                      </m:f>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r>
                            <a:rPr lang="es-ES" sz="3200" i="1">
                              <a:latin typeface="Cambria Math" panose="02040503050406030204" pitchFamily="18" charset="0"/>
                            </a:rPr>
                            <m:t>2</m:t>
                          </m:r>
                          <m:r>
                            <a:rPr lang="es-ES" sz="3200" i="1" baseline="30000">
                              <a:latin typeface="Cambria Math" panose="02040503050406030204" pitchFamily="18" charset="0"/>
                            </a:rPr>
                            <m:t>3</m:t>
                          </m:r>
                          <m:r>
                            <a:rPr lang="es-ES" sz="3200" i="1">
                              <a:latin typeface="Cambria Math" panose="02040503050406030204" pitchFamily="18" charset="0"/>
                            </a:rPr>
                            <m:t>𝑒</m:t>
                          </m:r>
                          <m:r>
                            <a:rPr lang="es-ES" sz="3200" b="0" i="1" baseline="20000" smtClean="0">
                              <a:latin typeface="Cambria Math" panose="02040503050406030204" pitchFamily="18" charset="0"/>
                            </a:rPr>
                            <m:t>−</m:t>
                          </m:r>
                          <m:r>
                            <a:rPr lang="es-ES" sz="3200" b="0" i="1" baseline="30000" smtClean="0">
                              <a:latin typeface="Cambria Math" panose="02040503050406030204" pitchFamily="18" charset="0"/>
                            </a:rPr>
                            <m:t>2</m:t>
                          </m:r>
                        </m:num>
                        <m:den>
                          <m:r>
                            <a:rPr lang="es-ES" sz="3200" b="0" i="1" smtClean="0">
                              <a:latin typeface="Cambria Math" panose="02040503050406030204" pitchFamily="18" charset="0"/>
                            </a:rPr>
                            <m:t>6</m:t>
                          </m:r>
                        </m:den>
                      </m:f>
                      <m:r>
                        <a:rPr lang="es-ES" sz="3200" i="1">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0.1804</m:t>
                      </m:r>
                    </m:oMath>
                  </m:oMathPara>
                </a14:m>
                <a:endParaRPr lang="es-ES" sz="3200" dirty="0"/>
              </a:p>
            </p:txBody>
          </p:sp>
        </mc:Choice>
        <mc:Fallback xmlns="">
          <p:sp>
            <p:nvSpPr>
              <p:cNvPr id="5" name="Subtitle 4">
                <a:extLst>
                  <a:ext uri="{FF2B5EF4-FFF2-40B4-BE49-F238E27FC236}">
                    <a16:creationId xmlns:a16="http://schemas.microsoft.com/office/drawing/2014/main" id="{3266DEE6-951F-5E69-EBF4-664E99544131}"/>
                  </a:ext>
                </a:extLst>
              </p:cNvPr>
              <p:cNvSpPr>
                <a:spLocks noGrp="1" noRot="1" noChangeAspect="1" noMove="1" noResize="1" noEditPoints="1" noAdjustHandles="1" noChangeArrowheads="1" noChangeShapeType="1" noTextEdit="1"/>
              </p:cNvSpPr>
              <p:nvPr>
                <p:ph type="subTitle" idx="10"/>
              </p:nvPr>
            </p:nvSpPr>
            <p:spPr>
              <a:xfrm>
                <a:off x="314280" y="1609992"/>
                <a:ext cx="11563776" cy="4589280"/>
              </a:xfrm>
              <a:blipFill>
                <a:blip r:embed="rId2"/>
                <a:stretch>
                  <a:fillRect l="-2267" t="-17264" b="-1394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14DDFE19-B0E2-D791-FD1C-881434F51254}"/>
              </a:ext>
            </a:extLst>
          </p:cNvPr>
          <p:cNvSpPr>
            <a:spLocks noGrp="1"/>
          </p:cNvSpPr>
          <p:nvPr>
            <p:ph type="sldNum" sz="quarter" idx="4"/>
          </p:nvPr>
        </p:nvSpPr>
        <p:spPr/>
        <p:txBody>
          <a:bodyPr/>
          <a:lstStyle/>
          <a:p>
            <a:fld id="{C3C68E28-6A0B-4E0D-A95D-AA2B793B8668}" type="slidenum">
              <a:rPr lang="es-ES" smtClean="0"/>
              <a:t>54</a:t>
            </a:fld>
            <a:endParaRPr lang="es-ES"/>
          </a:p>
        </p:txBody>
      </p:sp>
    </p:spTree>
    <p:extLst>
      <p:ext uri="{BB962C8B-B14F-4D97-AF65-F5344CB8AC3E}">
        <p14:creationId xmlns:p14="http://schemas.microsoft.com/office/powerpoint/2010/main" val="598404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AA63E-7FA3-06DD-CF3E-4D6DFC17BA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EBE037-5281-E138-91B9-7659D21456F5}"/>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54A771CB-6BAC-CCBA-B89B-0E9043776549}"/>
              </a:ext>
            </a:extLst>
          </p:cNvPr>
          <p:cNvSpPr>
            <a:spLocks noGrp="1"/>
          </p:cNvSpPr>
          <p:nvPr>
            <p:ph type="subTitle" idx="10"/>
          </p:nvPr>
        </p:nvSpPr>
        <p:spPr>
          <a:xfrm>
            <a:off x="222287" y="1504116"/>
            <a:ext cx="11490624" cy="4589280"/>
          </a:xfrm>
        </p:spPr>
        <p:txBody>
          <a:bodyPr/>
          <a:lstStyle/>
          <a:p>
            <a:pPr marL="0" indent="0">
              <a:buNone/>
            </a:pPr>
            <a:r>
              <a:rPr lang="es-ES" b="1" dirty="0"/>
              <a:t>Conceptos fundamentales</a:t>
            </a:r>
          </a:p>
          <a:p>
            <a:r>
              <a:rPr lang="es-ES" dirty="0"/>
              <a:t>Es un conjunto de uno o más nodos (o estaciones) de cola interconectados, donde cada nodo es un sistema de colas individual. </a:t>
            </a:r>
          </a:p>
          <a:p>
            <a:r>
              <a:rPr lang="es-ES" dirty="0"/>
              <a:t>Los clientes pueden:</a:t>
            </a:r>
          </a:p>
          <a:p>
            <a:pPr lvl="1"/>
            <a:r>
              <a:rPr lang="es-ES" dirty="0"/>
              <a:t>Llegar desde el exterior a una o varias estaciones.</a:t>
            </a:r>
          </a:p>
          <a:p>
            <a:pPr lvl="1"/>
            <a:r>
              <a:rPr lang="es-ES" dirty="0"/>
              <a:t>Moverse entre estaciones según ciertas probabilidades de enrutamiento.</a:t>
            </a:r>
          </a:p>
          <a:p>
            <a:pPr lvl="1"/>
            <a:r>
              <a:rPr lang="es-ES" dirty="0"/>
              <a:t>Salir del sistema después de completar su servicio.</a:t>
            </a:r>
          </a:p>
          <a:p>
            <a:r>
              <a:rPr lang="es-ES" dirty="0"/>
              <a:t>Estas redes modelan situaciones reales donde las entidades deben pasar por varios procesos o etapas antes de completar su servicio.</a:t>
            </a:r>
            <a:endParaRPr lang="es-ES" b="1" dirty="0"/>
          </a:p>
        </p:txBody>
      </p:sp>
      <p:sp>
        <p:nvSpPr>
          <p:cNvPr id="2" name="Slide Number Placeholder 1">
            <a:extLst>
              <a:ext uri="{FF2B5EF4-FFF2-40B4-BE49-F238E27FC236}">
                <a16:creationId xmlns:a16="http://schemas.microsoft.com/office/drawing/2014/main" id="{5B2F0EB4-9683-2DF1-BC27-224B6ADF2DF6}"/>
              </a:ext>
            </a:extLst>
          </p:cNvPr>
          <p:cNvSpPr>
            <a:spLocks noGrp="1"/>
          </p:cNvSpPr>
          <p:nvPr>
            <p:ph type="sldNum" sz="quarter" idx="4"/>
          </p:nvPr>
        </p:nvSpPr>
        <p:spPr/>
        <p:txBody>
          <a:bodyPr/>
          <a:lstStyle/>
          <a:p>
            <a:fld id="{C3C68E28-6A0B-4E0D-A95D-AA2B793B8668}" type="slidenum">
              <a:rPr lang="es-ES" smtClean="0"/>
              <a:t>55</a:t>
            </a:fld>
            <a:endParaRPr lang="es-ES"/>
          </a:p>
        </p:txBody>
      </p:sp>
    </p:spTree>
    <p:extLst>
      <p:ext uri="{BB962C8B-B14F-4D97-AF65-F5344CB8AC3E}">
        <p14:creationId xmlns:p14="http://schemas.microsoft.com/office/powerpoint/2010/main" val="1735352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FBE79-0923-FCFB-4BF6-CBA677827E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ECB61C0-14AA-8EEF-0F67-46526441D065}"/>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C3F3309C-DA96-EBBA-61ED-81E09B4D2347}"/>
              </a:ext>
            </a:extLst>
          </p:cNvPr>
          <p:cNvSpPr>
            <a:spLocks noGrp="1"/>
          </p:cNvSpPr>
          <p:nvPr>
            <p:ph type="subTitle" idx="10"/>
          </p:nvPr>
        </p:nvSpPr>
        <p:spPr>
          <a:xfrm>
            <a:off x="222287" y="1504116"/>
            <a:ext cx="11490624" cy="4589280"/>
          </a:xfrm>
        </p:spPr>
        <p:txBody>
          <a:bodyPr/>
          <a:lstStyle/>
          <a:p>
            <a:pPr marL="0" indent="0">
              <a:buNone/>
            </a:pPr>
            <a:r>
              <a:rPr lang="es-ES" b="1" dirty="0"/>
              <a:t>Elementos clave</a:t>
            </a:r>
          </a:p>
          <a:p>
            <a:r>
              <a:rPr lang="es-ES" b="1" dirty="0"/>
              <a:t>Estaciones</a:t>
            </a:r>
            <a:r>
              <a:rPr lang="es-ES" dirty="0"/>
              <a:t> (Nodos): Puntos donde se ofrece un servicio. Cada estación tiene su propia disciplina de cola, tasa de servicio y capacidad.</a:t>
            </a:r>
          </a:p>
          <a:p>
            <a:r>
              <a:rPr lang="es-ES" b="1" dirty="0"/>
              <a:t>Clientes</a:t>
            </a:r>
            <a:r>
              <a:rPr lang="es-ES" dirty="0"/>
              <a:t>: Entidades que requieren servicio y se mueven a través de la red.</a:t>
            </a:r>
          </a:p>
          <a:p>
            <a:r>
              <a:rPr lang="es-ES" b="1" dirty="0"/>
              <a:t>Enrutamiento</a:t>
            </a:r>
            <a:r>
              <a:rPr lang="es-ES" dirty="0"/>
              <a:t>: Las reglas o probabilidades que determinan cómo los clientes se mueven de una estación a otra.</a:t>
            </a:r>
          </a:p>
          <a:p>
            <a:r>
              <a:rPr lang="es-ES" b="1" dirty="0"/>
              <a:t>Redes Abiertas, Cerradas y Mixtas</a:t>
            </a:r>
            <a:r>
              <a:rPr lang="es-ES" dirty="0"/>
              <a:t>: Clasificación basada en cómo los clientes entran y salen del sistema.</a:t>
            </a:r>
            <a:endParaRPr lang="es-ES" b="1" dirty="0"/>
          </a:p>
        </p:txBody>
      </p:sp>
      <p:sp>
        <p:nvSpPr>
          <p:cNvPr id="2" name="Slide Number Placeholder 1">
            <a:extLst>
              <a:ext uri="{FF2B5EF4-FFF2-40B4-BE49-F238E27FC236}">
                <a16:creationId xmlns:a16="http://schemas.microsoft.com/office/drawing/2014/main" id="{02D08331-3708-1510-4519-86C8C6D891E2}"/>
              </a:ext>
            </a:extLst>
          </p:cNvPr>
          <p:cNvSpPr>
            <a:spLocks noGrp="1"/>
          </p:cNvSpPr>
          <p:nvPr>
            <p:ph type="sldNum" sz="quarter" idx="4"/>
          </p:nvPr>
        </p:nvSpPr>
        <p:spPr/>
        <p:txBody>
          <a:bodyPr/>
          <a:lstStyle/>
          <a:p>
            <a:fld id="{C3C68E28-6A0B-4E0D-A95D-AA2B793B8668}" type="slidenum">
              <a:rPr lang="es-ES" smtClean="0"/>
              <a:t>56</a:t>
            </a:fld>
            <a:endParaRPr lang="es-ES"/>
          </a:p>
        </p:txBody>
      </p:sp>
    </p:spTree>
    <p:extLst>
      <p:ext uri="{BB962C8B-B14F-4D97-AF65-F5344CB8AC3E}">
        <p14:creationId xmlns:p14="http://schemas.microsoft.com/office/powerpoint/2010/main" val="29111287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178CA-A8CC-61DA-F6E1-13AF89DD4AA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D378C3-F2E6-0FDF-EA25-1EC361B9E17C}"/>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69D8D041-AC77-8EA6-D99B-9FECA748C7BB}"/>
              </a:ext>
            </a:extLst>
          </p:cNvPr>
          <p:cNvSpPr>
            <a:spLocks noGrp="1"/>
          </p:cNvSpPr>
          <p:nvPr>
            <p:ph type="subTitle" idx="10"/>
          </p:nvPr>
        </p:nvSpPr>
        <p:spPr>
          <a:xfrm>
            <a:off x="222287" y="1558980"/>
            <a:ext cx="11490624" cy="4589280"/>
          </a:xfrm>
        </p:spPr>
        <p:txBody>
          <a:bodyPr/>
          <a:lstStyle/>
          <a:p>
            <a:pPr marL="0" indent="0">
              <a:buNone/>
            </a:pPr>
            <a:r>
              <a:rPr lang="es-ES" sz="3400" b="1" dirty="0"/>
              <a:t>Red abierta</a:t>
            </a:r>
          </a:p>
          <a:p>
            <a:r>
              <a:rPr lang="es-ES" sz="3200" dirty="0"/>
              <a:t>Los clientes pueden:</a:t>
            </a:r>
          </a:p>
          <a:p>
            <a:pPr lvl="1"/>
            <a:r>
              <a:rPr lang="es-ES" b="1" dirty="0"/>
              <a:t>Entrar</a:t>
            </a:r>
            <a:r>
              <a:rPr lang="es-ES" dirty="0"/>
              <a:t> al sistema desde el exterior.</a:t>
            </a:r>
          </a:p>
          <a:p>
            <a:pPr lvl="1"/>
            <a:r>
              <a:rPr lang="es-ES" b="1" dirty="0"/>
              <a:t>Moverse</a:t>
            </a:r>
            <a:r>
              <a:rPr lang="es-ES" dirty="0"/>
              <a:t> entre las estaciones dentro de la red.</a:t>
            </a:r>
          </a:p>
          <a:p>
            <a:pPr lvl="1"/>
            <a:r>
              <a:rPr lang="es-ES" b="1" dirty="0"/>
              <a:t>Salir</a:t>
            </a:r>
            <a:r>
              <a:rPr lang="es-ES" dirty="0"/>
              <a:t> del sistema al completar su servicio.</a:t>
            </a:r>
          </a:p>
          <a:p>
            <a:r>
              <a:rPr lang="es-ES" sz="3200" dirty="0"/>
              <a:t>Características:</a:t>
            </a:r>
          </a:p>
          <a:p>
            <a:pPr lvl="1"/>
            <a:r>
              <a:rPr lang="es-ES" b="1" dirty="0"/>
              <a:t>Fuente infinita de clientes</a:t>
            </a:r>
            <a:r>
              <a:rPr lang="es-ES" dirty="0"/>
              <a:t>: Se asume que hay un número ilimitado de clientes potenciales que pueden entrar al sistema.</a:t>
            </a:r>
          </a:p>
          <a:p>
            <a:pPr lvl="1"/>
            <a:r>
              <a:rPr lang="es-ES" b="1" dirty="0"/>
              <a:t>Tasas de llegada externas</a:t>
            </a:r>
            <a:r>
              <a:rPr lang="es-ES" dirty="0"/>
              <a:t>: Los clientes llegan a ciertas estaciones desde fuera del sistema con una tasa determinada.</a:t>
            </a:r>
          </a:p>
          <a:p>
            <a:pPr lvl="1"/>
            <a:r>
              <a:rPr lang="es-ES" b="1" dirty="0"/>
              <a:t>Probabilidades de enrutamiento</a:t>
            </a:r>
            <a:r>
              <a:rPr lang="es-ES" dirty="0"/>
              <a:t>: Después de ser atendido en una estación, un cliente puede moverse a otra estación o salir del sistema, según probabilidades específicas.</a:t>
            </a:r>
          </a:p>
          <a:p>
            <a:pPr lvl="1"/>
            <a:r>
              <a:rPr lang="es-ES" b="1" dirty="0"/>
              <a:t>Estado estacionario</a:t>
            </a:r>
            <a:r>
              <a:rPr lang="es-ES" dirty="0"/>
              <a:t>: El análisis suele enfocarse en el comportamiento a largo plazo cuando el sistema alcanza un estado estable.</a:t>
            </a:r>
          </a:p>
        </p:txBody>
      </p:sp>
      <p:sp>
        <p:nvSpPr>
          <p:cNvPr id="2" name="Slide Number Placeholder 1">
            <a:extLst>
              <a:ext uri="{FF2B5EF4-FFF2-40B4-BE49-F238E27FC236}">
                <a16:creationId xmlns:a16="http://schemas.microsoft.com/office/drawing/2014/main" id="{13717616-475D-1BCB-FE6B-FA14C4928586}"/>
              </a:ext>
            </a:extLst>
          </p:cNvPr>
          <p:cNvSpPr>
            <a:spLocks noGrp="1"/>
          </p:cNvSpPr>
          <p:nvPr>
            <p:ph type="sldNum" sz="quarter" idx="4"/>
          </p:nvPr>
        </p:nvSpPr>
        <p:spPr/>
        <p:txBody>
          <a:bodyPr/>
          <a:lstStyle/>
          <a:p>
            <a:fld id="{C3C68E28-6A0B-4E0D-A95D-AA2B793B8668}" type="slidenum">
              <a:rPr lang="es-ES" smtClean="0"/>
              <a:t>57</a:t>
            </a:fld>
            <a:endParaRPr lang="es-ES"/>
          </a:p>
        </p:txBody>
      </p:sp>
    </p:spTree>
    <p:extLst>
      <p:ext uri="{BB962C8B-B14F-4D97-AF65-F5344CB8AC3E}">
        <p14:creationId xmlns:p14="http://schemas.microsoft.com/office/powerpoint/2010/main" val="1848214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9AD26-1A1B-28E3-22AD-93FAA5C0A51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19B28C-E22D-AB07-FC27-67D6F7005297}"/>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691D05F2-FCAE-2006-CD15-ED16FD60ED4A}"/>
                  </a:ext>
                </a:extLst>
              </p:cNvPr>
              <p:cNvSpPr>
                <a:spLocks noGrp="1"/>
              </p:cNvSpPr>
              <p:nvPr>
                <p:ph type="subTitle" idx="10"/>
              </p:nvPr>
            </p:nvSpPr>
            <p:spPr>
              <a:xfrm>
                <a:off x="222287" y="1650420"/>
                <a:ext cx="11490624" cy="4589280"/>
              </a:xfrm>
            </p:spPr>
            <p:txBody>
              <a:bodyPr/>
              <a:lstStyle/>
              <a:p>
                <a:pPr marL="0" indent="0">
                  <a:buNone/>
                </a:pPr>
                <a:r>
                  <a:rPr lang="es-ES" sz="3400" b="1" dirty="0"/>
                  <a:t>Red abierta</a:t>
                </a:r>
              </a:p>
              <a:p>
                <a:r>
                  <a:rPr lang="es-ES" sz="3000" dirty="0"/>
                  <a:t>Tasa de llegada a cada estación (𝜆</a:t>
                </a:r>
                <a:r>
                  <a:rPr lang="es-ES" sz="3000" baseline="-25000" dirty="0"/>
                  <a:t>𝑖</a:t>
                </a:r>
                <a:r>
                  <a:rPr lang="es-ES" sz="3000" dirty="0"/>
                  <a:t>):</a:t>
                </a:r>
              </a:p>
              <a:p>
                <a:pPr marL="0" indent="0">
                  <a:buNone/>
                </a:pPr>
                <a14:m>
                  <m:oMathPara xmlns:m="http://schemas.openxmlformats.org/officeDocument/2006/math">
                    <m:oMathParaPr>
                      <m:jc m:val="centerGroup"/>
                    </m:oMathParaPr>
                    <m:oMath xmlns:m="http://schemas.openxmlformats.org/officeDocument/2006/math">
                      <m:r>
                        <a:rPr lang="es-ES" sz="3200" i="1" smtClean="0">
                          <a:latin typeface="Cambria Math" panose="02040503050406030204" pitchFamily="18" charset="0"/>
                          <a:ea typeface="Cambria Math" panose="02040503050406030204" pitchFamily="18" charset="0"/>
                        </a:rPr>
                        <m:t>𝜆</m:t>
                      </m:r>
                      <m:r>
                        <a:rPr lang="es-ES" sz="3200" b="0" i="1" baseline="-25000" smtClean="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m:t>
                      </m:r>
                      <m:r>
                        <a:rPr lang="es-ES" sz="3200" b="0" i="1" smtClean="0">
                          <a:latin typeface="Cambria Math" panose="02040503050406030204" pitchFamily="18" charset="0"/>
                          <a:ea typeface="Cambria Math" panose="02040503050406030204" pitchFamily="18" charset="0"/>
                        </a:rPr>
                        <m:t>𝑒𝑖</m:t>
                      </m:r>
                      <m:r>
                        <a:rPr lang="es-ES" sz="3200" b="0" i="1" smtClean="0">
                          <a:latin typeface="Cambria Math" panose="02040503050406030204" pitchFamily="18" charset="0"/>
                          <a:ea typeface="Cambria Math" panose="02040503050406030204" pitchFamily="18" charset="0"/>
                        </a:rPr>
                        <m:t>+</m:t>
                      </m:r>
                      <m:nary>
                        <m:naryPr>
                          <m:chr m:val="∑"/>
                          <m:ctrlPr>
                            <a:rPr lang="es-ES" sz="3200" b="0" i="1" smtClean="0">
                              <a:latin typeface="Cambria Math" panose="02040503050406030204" pitchFamily="18" charset="0"/>
                              <a:ea typeface="Cambria Math" panose="02040503050406030204" pitchFamily="18" charset="0"/>
                            </a:rPr>
                          </m:ctrlPr>
                        </m:naryPr>
                        <m:sub>
                          <m:r>
                            <m:rPr>
                              <m:brk m:alnAt="23"/>
                            </m:rPr>
                            <a:rPr lang="es-ES" sz="3200" b="0" i="1" smtClean="0">
                              <a:latin typeface="Cambria Math" panose="02040503050406030204" pitchFamily="18" charset="0"/>
                              <a:ea typeface="Cambria Math" panose="02040503050406030204" pitchFamily="18" charset="0"/>
                            </a:rPr>
                            <m:t>𝑗</m:t>
                          </m:r>
                          <m:r>
                            <a:rPr lang="es-ES" sz="3200" b="0" i="1" smtClean="0">
                              <a:latin typeface="Cambria Math" panose="02040503050406030204" pitchFamily="18" charset="0"/>
                              <a:ea typeface="Cambria Math" panose="02040503050406030204" pitchFamily="18" charset="0"/>
                            </a:rPr>
                            <m:t>=1</m:t>
                          </m:r>
                        </m:sub>
                        <m:sup>
                          <m:r>
                            <a:rPr lang="es-ES" sz="3200" b="0" i="1" smtClean="0">
                              <a:latin typeface="Cambria Math" panose="02040503050406030204" pitchFamily="18" charset="0"/>
                              <a:ea typeface="Cambria Math" panose="02040503050406030204" pitchFamily="18" charset="0"/>
                            </a:rPr>
                            <m:t>𝑁</m:t>
                          </m:r>
                        </m:sup>
                        <m:e>
                          <m:r>
                            <a:rPr lang="es-ES" sz="3200" b="0" i="1" smtClean="0">
                              <a:latin typeface="Cambria Math" panose="02040503050406030204" pitchFamily="18" charset="0"/>
                              <a:ea typeface="Cambria Math" panose="02040503050406030204" pitchFamily="18" charset="0"/>
                            </a:rPr>
                            <m:t>𝜆</m:t>
                          </m:r>
                          <m:r>
                            <a:rPr lang="es-ES" sz="3200" b="0" i="1" baseline="-25000" smtClean="0">
                              <a:latin typeface="Cambria Math" panose="02040503050406030204" pitchFamily="18" charset="0"/>
                              <a:ea typeface="Cambria Math" panose="02040503050406030204" pitchFamily="18" charset="0"/>
                            </a:rPr>
                            <m:t>𝑗</m:t>
                          </m:r>
                          <m:r>
                            <a:rPr lang="es-ES" sz="3200" b="0" i="1" smtClean="0">
                              <a:latin typeface="Cambria Math" panose="02040503050406030204" pitchFamily="18" charset="0"/>
                              <a:ea typeface="Cambria Math" panose="02040503050406030204" pitchFamily="18" charset="0"/>
                            </a:rPr>
                            <m:t>𝑃</m:t>
                          </m:r>
                          <m:r>
                            <a:rPr lang="es-ES" sz="3200" b="0" i="1" baseline="-25000" smtClean="0">
                              <a:latin typeface="Cambria Math" panose="02040503050406030204" pitchFamily="18" charset="0"/>
                              <a:ea typeface="Cambria Math" panose="02040503050406030204" pitchFamily="18" charset="0"/>
                            </a:rPr>
                            <m:t>𝑗𝑖</m:t>
                          </m:r>
                        </m:e>
                      </m:nary>
                    </m:oMath>
                  </m:oMathPara>
                </a14:m>
                <a:endParaRPr lang="es-ES" sz="3200" dirty="0"/>
              </a:p>
              <a:p>
                <a:r>
                  <a:rPr lang="es-ES" sz="3000" dirty="0"/>
                  <a:t>Donde:</a:t>
                </a:r>
              </a:p>
              <a:p>
                <a:pPr lvl="1"/>
                <a:r>
                  <a:rPr lang="es-ES" sz="2000" dirty="0"/>
                  <a:t>𝑒</a:t>
                </a:r>
                <a:r>
                  <a:rPr lang="es-ES" sz="2000" baseline="-25000" dirty="0"/>
                  <a:t>𝑖</a:t>
                </a:r>
                <a:r>
                  <a:rPr lang="es-ES" sz="2000" dirty="0"/>
                  <a:t>: Tasa de llegadas externas a la estación 𝑖.</a:t>
                </a:r>
              </a:p>
              <a:p>
                <a:pPr lvl="1"/>
                <a:r>
                  <a:rPr lang="es-ES" sz="2000" dirty="0"/>
                  <a:t>𝑃</a:t>
                </a:r>
                <a:r>
                  <a:rPr lang="es-ES" sz="2000" baseline="-25000" dirty="0"/>
                  <a:t>𝑗𝑖</a:t>
                </a:r>
                <a:r>
                  <a:rPr lang="es-ES" sz="2000" dirty="0"/>
                  <a:t>: Probabilidad de que un cliente vaya de la estación 𝑗 a la estación 𝑖.</a:t>
                </a:r>
              </a:p>
              <a:p>
                <a:pPr lvl="1"/>
                <a:r>
                  <a:rPr lang="es-ES" sz="2000" dirty="0"/>
                  <a:t>𝑁: Número total de estaciones.</a:t>
                </a:r>
              </a:p>
              <a:p>
                <a:r>
                  <a:rPr lang="es-ES" sz="3000" dirty="0"/>
                  <a:t>Utilización de la estación 𝑖 (𝜌</a:t>
                </a:r>
                <a:r>
                  <a:rPr lang="es-ES" sz="3000" baseline="-25000" dirty="0"/>
                  <a:t>𝑖</a:t>
                </a:r>
                <a:r>
                  <a:rPr lang="es-ES" sz="3000" dirty="0"/>
                  <a:t>):</a:t>
                </a:r>
              </a:p>
              <a:p>
                <a:pPr marL="0" indent="0">
                  <a:buNone/>
                </a:pPr>
                <a14:m>
                  <m:oMathPara xmlns:m="http://schemas.openxmlformats.org/officeDocument/2006/math">
                    <m:oMathParaPr>
                      <m:jc m:val="centerGroup"/>
                    </m:oMathParaPr>
                    <m:oMath xmlns:m="http://schemas.openxmlformats.org/officeDocument/2006/math">
                      <m:r>
                        <a:rPr lang="es-ES" sz="3200" i="1" smtClean="0">
                          <a:latin typeface="Cambria Math" panose="02040503050406030204" pitchFamily="18" charset="0"/>
                          <a:ea typeface="Cambria Math" panose="02040503050406030204" pitchFamily="18" charset="0"/>
                        </a:rPr>
                        <m:t>𝜌</m:t>
                      </m:r>
                      <m:r>
                        <a:rPr lang="es-ES" sz="3200" b="0" i="1" baseline="-25000" smtClean="0">
                          <a:latin typeface="Cambria Math" panose="02040503050406030204" pitchFamily="18" charset="0"/>
                          <a:ea typeface="Cambria Math" panose="02040503050406030204" pitchFamily="18" charset="0"/>
                        </a:rPr>
                        <m:t>𝑖</m:t>
                      </m:r>
                      <m:r>
                        <a:rPr lang="es-ES" sz="3200" b="0" i="1" smtClean="0">
                          <a:latin typeface="Cambria Math" panose="02040503050406030204" pitchFamily="18" charset="0"/>
                          <a:ea typeface="Cambria Math" panose="02040503050406030204" pitchFamily="18" charset="0"/>
                        </a:rPr>
                        <m:t>=</m:t>
                      </m:r>
                      <m:f>
                        <m:fPr>
                          <m:ctrlPr>
                            <a:rPr lang="es-ES" sz="3200" b="0" i="1" smtClean="0">
                              <a:latin typeface="Cambria Math" panose="02040503050406030204" pitchFamily="18" charset="0"/>
                              <a:ea typeface="Cambria Math" panose="02040503050406030204" pitchFamily="18" charset="0"/>
                            </a:rPr>
                          </m:ctrlPr>
                        </m:fPr>
                        <m:num>
                          <m:r>
                            <a:rPr lang="es-ES" sz="3200" i="1">
                              <a:latin typeface="Cambria Math" panose="02040503050406030204" pitchFamily="18" charset="0"/>
                              <a:ea typeface="Cambria Math" panose="02040503050406030204" pitchFamily="18" charset="0"/>
                            </a:rPr>
                            <m:t>𝜆</m:t>
                          </m:r>
                          <m:r>
                            <a:rPr lang="es-ES" sz="3200" i="1" baseline="-25000">
                              <a:latin typeface="Cambria Math" panose="02040503050406030204" pitchFamily="18" charset="0"/>
                              <a:ea typeface="Cambria Math" panose="02040503050406030204" pitchFamily="18" charset="0"/>
                            </a:rPr>
                            <m:t>𝑖</m:t>
                          </m:r>
                        </m:num>
                        <m:den>
                          <m:r>
                            <a:rPr lang="es-ES" sz="3200" b="0" i="1" smtClean="0">
                              <a:latin typeface="Cambria Math" panose="02040503050406030204" pitchFamily="18" charset="0"/>
                              <a:ea typeface="Cambria Math" panose="02040503050406030204" pitchFamily="18" charset="0"/>
                            </a:rPr>
                            <m:t>𝜇</m:t>
                          </m:r>
                          <m:r>
                            <a:rPr lang="es-ES" sz="3200" b="0" i="1" baseline="-25000" smtClean="0">
                              <a:latin typeface="Cambria Math" panose="02040503050406030204" pitchFamily="18" charset="0"/>
                              <a:ea typeface="Cambria Math" panose="02040503050406030204" pitchFamily="18" charset="0"/>
                            </a:rPr>
                            <m:t>𝑖</m:t>
                          </m:r>
                        </m:den>
                      </m:f>
                    </m:oMath>
                  </m:oMathPara>
                </a14:m>
                <a:endParaRPr lang="es-ES" sz="3200" dirty="0"/>
              </a:p>
              <a:p>
                <a:r>
                  <a:rPr lang="es-ES" sz="3000" dirty="0"/>
                  <a:t>Donde 𝜇𝑖​  es la tasa de servicio de la estación 𝑖.</a:t>
                </a:r>
              </a:p>
            </p:txBody>
          </p:sp>
        </mc:Choice>
        <mc:Fallback xmlns="">
          <p:sp>
            <p:nvSpPr>
              <p:cNvPr id="5" name="Subtitle 4">
                <a:extLst>
                  <a:ext uri="{FF2B5EF4-FFF2-40B4-BE49-F238E27FC236}">
                    <a16:creationId xmlns:a16="http://schemas.microsoft.com/office/drawing/2014/main" id="{691D05F2-FCAE-2006-CD15-ED16FD60ED4A}"/>
                  </a:ext>
                </a:extLst>
              </p:cNvPr>
              <p:cNvSpPr>
                <a:spLocks noGrp="1" noRot="1" noChangeAspect="1" noMove="1" noResize="1" noEditPoints="1" noAdjustHandles="1" noChangeArrowheads="1" noChangeShapeType="1" noTextEdit="1"/>
              </p:cNvSpPr>
              <p:nvPr>
                <p:ph type="subTitle" idx="10"/>
              </p:nvPr>
            </p:nvSpPr>
            <p:spPr>
              <a:xfrm>
                <a:off x="222287" y="1650420"/>
                <a:ext cx="11490624" cy="4589280"/>
              </a:xfrm>
              <a:blipFill>
                <a:blip r:embed="rId3"/>
                <a:stretch>
                  <a:fillRect l="-2281" t="-17397" b="-18592"/>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427A5D4F-F3B9-0434-E5FD-BA839E8ED282}"/>
              </a:ext>
            </a:extLst>
          </p:cNvPr>
          <p:cNvSpPr>
            <a:spLocks noGrp="1"/>
          </p:cNvSpPr>
          <p:nvPr>
            <p:ph type="sldNum" sz="quarter" idx="4"/>
          </p:nvPr>
        </p:nvSpPr>
        <p:spPr/>
        <p:txBody>
          <a:bodyPr/>
          <a:lstStyle/>
          <a:p>
            <a:fld id="{C3C68E28-6A0B-4E0D-A95D-AA2B793B8668}" type="slidenum">
              <a:rPr lang="es-ES" smtClean="0"/>
              <a:t>58</a:t>
            </a:fld>
            <a:endParaRPr lang="es-ES"/>
          </a:p>
        </p:txBody>
      </p:sp>
    </p:spTree>
    <p:extLst>
      <p:ext uri="{BB962C8B-B14F-4D97-AF65-F5344CB8AC3E}">
        <p14:creationId xmlns:p14="http://schemas.microsoft.com/office/powerpoint/2010/main" val="466138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CA311-4A95-EB22-1957-50AA73AC77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62F5B4A-730D-F057-A149-0169A4B47F6F}"/>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AF771A3D-DFB7-C7B0-3D12-EF98468B162F}"/>
              </a:ext>
            </a:extLst>
          </p:cNvPr>
          <p:cNvSpPr>
            <a:spLocks noGrp="1"/>
          </p:cNvSpPr>
          <p:nvPr>
            <p:ph type="subTitle" idx="10"/>
          </p:nvPr>
        </p:nvSpPr>
        <p:spPr>
          <a:xfrm>
            <a:off x="222287" y="1650420"/>
            <a:ext cx="11490624" cy="4589280"/>
          </a:xfrm>
        </p:spPr>
        <p:txBody>
          <a:bodyPr/>
          <a:lstStyle/>
          <a:p>
            <a:pPr marL="0" indent="0">
              <a:buNone/>
            </a:pPr>
            <a:r>
              <a:rPr lang="es-ES" sz="3400" b="1" dirty="0"/>
              <a:t>Red abierta - Ejemplo</a:t>
            </a:r>
          </a:p>
          <a:p>
            <a:r>
              <a:rPr lang="es-ES" sz="3000" dirty="0"/>
              <a:t>Una empresa de servicios tiene tres departamentos: </a:t>
            </a:r>
            <a:r>
              <a:rPr lang="es-ES" sz="3000" b="1" dirty="0"/>
              <a:t>A</a:t>
            </a:r>
            <a:r>
              <a:rPr lang="es-ES" sz="3000" dirty="0"/>
              <a:t>, </a:t>
            </a:r>
            <a:r>
              <a:rPr lang="es-ES" sz="3000" b="1" dirty="0"/>
              <a:t>B</a:t>
            </a:r>
            <a:r>
              <a:rPr lang="es-ES" sz="3000" dirty="0"/>
              <a:t> y </a:t>
            </a:r>
            <a:r>
              <a:rPr lang="es-ES" sz="3000" b="1" dirty="0"/>
              <a:t>C</a:t>
            </a:r>
            <a:r>
              <a:rPr lang="es-ES" sz="3000" dirty="0"/>
              <a:t>.</a:t>
            </a:r>
          </a:p>
          <a:p>
            <a:pPr>
              <a:buFont typeface="Arial" panose="020B0604020202020204" pitchFamily="34" charset="0"/>
              <a:buChar char="•"/>
            </a:pPr>
            <a:r>
              <a:rPr lang="es-ES" sz="3000" dirty="0"/>
              <a:t>Llegadas externas:</a:t>
            </a:r>
          </a:p>
          <a:p>
            <a:pPr marL="742950" lvl="1" indent="-285750">
              <a:buFont typeface="Arial" panose="020B0604020202020204" pitchFamily="34" charset="0"/>
              <a:buChar char="•"/>
            </a:pPr>
            <a:r>
              <a:rPr lang="es-ES" dirty="0"/>
              <a:t>Los clientes llegan al departamento </a:t>
            </a:r>
            <a:r>
              <a:rPr lang="es-ES" b="1" dirty="0"/>
              <a:t>A</a:t>
            </a:r>
            <a:r>
              <a:rPr lang="es-ES" dirty="0"/>
              <a:t> con una tasa de </a:t>
            </a:r>
            <a:r>
              <a:rPr lang="es-ES" b="1" dirty="0"/>
              <a:t>5 clientes/hora</a:t>
            </a:r>
            <a:r>
              <a:rPr lang="es-ES" dirty="0"/>
              <a:t>.</a:t>
            </a:r>
          </a:p>
          <a:p>
            <a:pPr>
              <a:buFont typeface="Arial" panose="020B0604020202020204" pitchFamily="34" charset="0"/>
              <a:buChar char="•"/>
            </a:pPr>
            <a:r>
              <a:rPr lang="es-ES" sz="3000" dirty="0"/>
              <a:t>Enrutamiento después del servicio en A:</a:t>
            </a:r>
          </a:p>
          <a:p>
            <a:pPr marL="742950" lvl="1" indent="-285750">
              <a:buFont typeface="Arial" panose="020B0604020202020204" pitchFamily="34" charset="0"/>
              <a:buChar char="•"/>
            </a:pPr>
            <a:r>
              <a:rPr lang="es-ES" b="1" dirty="0"/>
              <a:t>50%</a:t>
            </a:r>
            <a:r>
              <a:rPr lang="es-ES" dirty="0"/>
              <a:t> de los clientes van al departamento </a:t>
            </a:r>
            <a:r>
              <a:rPr lang="es-ES" b="1" dirty="0"/>
              <a:t>B</a:t>
            </a:r>
            <a:r>
              <a:rPr lang="es-ES" dirty="0"/>
              <a:t>.</a:t>
            </a:r>
          </a:p>
          <a:p>
            <a:pPr marL="742950" lvl="1" indent="-285750">
              <a:buFont typeface="Arial" panose="020B0604020202020204" pitchFamily="34" charset="0"/>
              <a:buChar char="•"/>
            </a:pPr>
            <a:r>
              <a:rPr lang="es-ES" b="1" dirty="0"/>
              <a:t>30%</a:t>
            </a:r>
            <a:r>
              <a:rPr lang="es-ES" dirty="0"/>
              <a:t> de los clientes van al departamento </a:t>
            </a:r>
            <a:r>
              <a:rPr lang="es-ES" b="1" dirty="0"/>
              <a:t>C</a:t>
            </a:r>
            <a:r>
              <a:rPr lang="es-ES" dirty="0"/>
              <a:t>.</a:t>
            </a:r>
          </a:p>
          <a:p>
            <a:pPr marL="742950" lvl="1" indent="-285750">
              <a:buFont typeface="Arial" panose="020B0604020202020204" pitchFamily="34" charset="0"/>
              <a:buChar char="•"/>
            </a:pPr>
            <a:r>
              <a:rPr lang="es-ES" b="1" dirty="0"/>
              <a:t>20%</a:t>
            </a:r>
            <a:r>
              <a:rPr lang="es-ES" dirty="0"/>
              <a:t> de los clientes </a:t>
            </a:r>
            <a:r>
              <a:rPr lang="es-ES" b="1" dirty="0"/>
              <a:t>salen del sistema</a:t>
            </a:r>
            <a:r>
              <a:rPr lang="es-ES" dirty="0"/>
              <a:t>.</a:t>
            </a:r>
          </a:p>
          <a:p>
            <a:pPr>
              <a:buFont typeface="Arial" panose="020B0604020202020204" pitchFamily="34" charset="0"/>
              <a:buChar char="•"/>
            </a:pPr>
            <a:r>
              <a:rPr lang="es-ES" sz="3000" dirty="0"/>
              <a:t>Salida del sistema:</a:t>
            </a:r>
          </a:p>
          <a:p>
            <a:pPr marL="742950" lvl="1" indent="-285750">
              <a:buFont typeface="Arial" panose="020B0604020202020204" pitchFamily="34" charset="0"/>
              <a:buChar char="•"/>
            </a:pPr>
            <a:r>
              <a:rPr lang="es-ES" dirty="0"/>
              <a:t>Después de ser atendidos en </a:t>
            </a:r>
            <a:r>
              <a:rPr lang="es-ES" b="1" dirty="0"/>
              <a:t>B</a:t>
            </a:r>
            <a:r>
              <a:rPr lang="es-ES" dirty="0"/>
              <a:t> o </a:t>
            </a:r>
            <a:r>
              <a:rPr lang="es-ES" b="1" dirty="0"/>
              <a:t>C</a:t>
            </a:r>
            <a:r>
              <a:rPr lang="es-ES" dirty="0"/>
              <a:t>, todos los clientes </a:t>
            </a:r>
            <a:r>
              <a:rPr lang="es-ES" b="1" dirty="0"/>
              <a:t>salen del sistema</a:t>
            </a:r>
            <a:r>
              <a:rPr lang="es-ES" dirty="0"/>
              <a:t>.</a:t>
            </a:r>
          </a:p>
        </p:txBody>
      </p:sp>
      <p:sp>
        <p:nvSpPr>
          <p:cNvPr id="2" name="Slide Number Placeholder 1">
            <a:extLst>
              <a:ext uri="{FF2B5EF4-FFF2-40B4-BE49-F238E27FC236}">
                <a16:creationId xmlns:a16="http://schemas.microsoft.com/office/drawing/2014/main" id="{2BB5F7C3-6831-EC4B-96C5-BBF8298AB91D}"/>
              </a:ext>
            </a:extLst>
          </p:cNvPr>
          <p:cNvSpPr>
            <a:spLocks noGrp="1"/>
          </p:cNvSpPr>
          <p:nvPr>
            <p:ph type="sldNum" sz="quarter" idx="4"/>
          </p:nvPr>
        </p:nvSpPr>
        <p:spPr/>
        <p:txBody>
          <a:bodyPr/>
          <a:lstStyle/>
          <a:p>
            <a:fld id="{C3C68E28-6A0B-4E0D-A95D-AA2B793B8668}" type="slidenum">
              <a:rPr lang="es-ES" smtClean="0"/>
              <a:t>59</a:t>
            </a:fld>
            <a:endParaRPr lang="es-ES"/>
          </a:p>
        </p:txBody>
      </p:sp>
    </p:spTree>
    <p:extLst>
      <p:ext uri="{BB962C8B-B14F-4D97-AF65-F5344CB8AC3E}">
        <p14:creationId xmlns:p14="http://schemas.microsoft.com/office/powerpoint/2010/main" val="3617684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C006D-ECE9-0B0A-30CF-5BBC1D6CD6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292BE9-8AA0-4514-B8D1-66BFAC13F301}"/>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795C86B3-7D67-929C-C75B-42F3CA88CCC2}"/>
              </a:ext>
            </a:extLst>
          </p:cNvPr>
          <p:cNvSpPr>
            <a:spLocks noGrp="1"/>
          </p:cNvSpPr>
          <p:nvPr>
            <p:ph type="subTitle" idx="10"/>
          </p:nvPr>
        </p:nvSpPr>
        <p:spPr>
          <a:xfrm>
            <a:off x="314280" y="1427112"/>
            <a:ext cx="11490624" cy="4589280"/>
          </a:xfrm>
        </p:spPr>
        <p:txBody>
          <a:bodyPr/>
          <a:lstStyle/>
          <a:p>
            <a:pPr marL="0" indent="0">
              <a:buNone/>
            </a:pPr>
            <a:r>
              <a:rPr lang="es-ES" b="1" dirty="0"/>
              <a:t>Naturaleza de los fenómenos de espera</a:t>
            </a:r>
          </a:p>
          <a:p>
            <a:r>
              <a:rPr lang="es-ES" dirty="0"/>
              <a:t>Los fenómenos de espera surgen cuando existe un desequilibrio temporal entre la demanda de un servicio y la capacidad para proporcionarlo. </a:t>
            </a:r>
          </a:p>
          <a:p>
            <a:r>
              <a:rPr lang="es-ES" dirty="0"/>
              <a:t>Los desequilibrios pueden deberse a:</a:t>
            </a:r>
          </a:p>
          <a:p>
            <a:pPr lvl="1"/>
            <a:r>
              <a:rPr lang="es-ES" dirty="0"/>
              <a:t>Variabilidad en la llegada de clientes: Los clientes o tareas llegan al sistema de manera aleatoria, generando picos y valles en la demanda.</a:t>
            </a:r>
          </a:p>
          <a:p>
            <a:pPr lvl="1"/>
            <a:r>
              <a:rPr lang="es-ES" dirty="0"/>
              <a:t>Variabilidad en el tiempo de servicio: El tiempo que toma atender a cada cliente puede variar significativamente.</a:t>
            </a:r>
          </a:p>
          <a:p>
            <a:pPr lvl="1"/>
            <a:r>
              <a:rPr lang="es-ES" dirty="0"/>
              <a:t>Capacidad limitada de recursos: Los recursos (personas, máquinas, líneas de comunicación) son finitos y no pueden atender instantáneamente toda la demanda.</a:t>
            </a:r>
          </a:p>
        </p:txBody>
      </p:sp>
      <p:sp>
        <p:nvSpPr>
          <p:cNvPr id="2" name="Slide Number Placeholder 1">
            <a:extLst>
              <a:ext uri="{FF2B5EF4-FFF2-40B4-BE49-F238E27FC236}">
                <a16:creationId xmlns:a16="http://schemas.microsoft.com/office/drawing/2014/main" id="{075C433A-8317-FC11-96F3-710C9A640A5E}"/>
              </a:ext>
            </a:extLst>
          </p:cNvPr>
          <p:cNvSpPr>
            <a:spLocks noGrp="1"/>
          </p:cNvSpPr>
          <p:nvPr>
            <p:ph type="sldNum" sz="quarter" idx="4"/>
          </p:nvPr>
        </p:nvSpPr>
        <p:spPr/>
        <p:txBody>
          <a:bodyPr/>
          <a:lstStyle/>
          <a:p>
            <a:fld id="{C3C68E28-6A0B-4E0D-A95D-AA2B793B8668}" type="slidenum">
              <a:rPr lang="es-ES" smtClean="0"/>
              <a:t>6</a:t>
            </a:fld>
            <a:endParaRPr lang="es-ES"/>
          </a:p>
        </p:txBody>
      </p:sp>
    </p:spTree>
    <p:extLst>
      <p:ext uri="{BB962C8B-B14F-4D97-AF65-F5344CB8AC3E}">
        <p14:creationId xmlns:p14="http://schemas.microsoft.com/office/powerpoint/2010/main" val="3909458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BDBFE-1F5B-1A61-8BEC-E074C6D044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70560B-77FC-ED08-6186-D17A43718EFD}"/>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1E09EC90-066B-8207-4C69-69B912957F64}"/>
              </a:ext>
            </a:extLst>
          </p:cNvPr>
          <p:cNvSpPr>
            <a:spLocks noGrp="1"/>
          </p:cNvSpPr>
          <p:nvPr>
            <p:ph type="subTitle" idx="10"/>
          </p:nvPr>
        </p:nvSpPr>
        <p:spPr>
          <a:xfrm>
            <a:off x="222287" y="1650420"/>
            <a:ext cx="11490624" cy="4589280"/>
          </a:xfrm>
        </p:spPr>
        <p:txBody>
          <a:bodyPr/>
          <a:lstStyle/>
          <a:p>
            <a:pPr marL="0" indent="0">
              <a:buNone/>
            </a:pPr>
            <a:r>
              <a:rPr lang="es-ES" sz="3400" b="1" dirty="0"/>
              <a:t>Red abierta - Ejemplo</a:t>
            </a:r>
          </a:p>
          <a:p>
            <a:r>
              <a:rPr lang="es-ES" sz="3000" dirty="0"/>
              <a:t>Determinar las tasas de llegada a cada departamento.</a:t>
            </a:r>
          </a:p>
          <a:p>
            <a:r>
              <a:rPr lang="es-ES" sz="3000" dirty="0"/>
              <a:t>Calcular la tasa total de llegadas a B y C.</a:t>
            </a:r>
          </a:p>
          <a:p>
            <a:r>
              <a:rPr lang="es-ES" sz="3000" dirty="0"/>
              <a:t>Calcular las utilizaciones y tiempos de espera en cada departamento, asumiendo tasas de servicio conocidas.</a:t>
            </a:r>
          </a:p>
          <a:p>
            <a:r>
              <a:rPr lang="es-ES" sz="3000" dirty="0"/>
              <a:t>Implementar el análisis en Python.</a:t>
            </a:r>
          </a:p>
          <a:p>
            <a:endParaRPr lang="es-ES" dirty="0"/>
          </a:p>
        </p:txBody>
      </p:sp>
      <p:sp>
        <p:nvSpPr>
          <p:cNvPr id="2" name="Slide Number Placeholder 1">
            <a:extLst>
              <a:ext uri="{FF2B5EF4-FFF2-40B4-BE49-F238E27FC236}">
                <a16:creationId xmlns:a16="http://schemas.microsoft.com/office/drawing/2014/main" id="{021B3B24-D47F-9289-15B0-8FF2827F9A6A}"/>
              </a:ext>
            </a:extLst>
          </p:cNvPr>
          <p:cNvSpPr>
            <a:spLocks noGrp="1"/>
          </p:cNvSpPr>
          <p:nvPr>
            <p:ph type="sldNum" sz="quarter" idx="4"/>
          </p:nvPr>
        </p:nvSpPr>
        <p:spPr/>
        <p:txBody>
          <a:bodyPr/>
          <a:lstStyle/>
          <a:p>
            <a:fld id="{C3C68E28-6A0B-4E0D-A95D-AA2B793B8668}" type="slidenum">
              <a:rPr lang="es-ES" smtClean="0"/>
              <a:t>60</a:t>
            </a:fld>
            <a:endParaRPr lang="es-ES"/>
          </a:p>
        </p:txBody>
      </p:sp>
    </p:spTree>
    <p:extLst>
      <p:ext uri="{BB962C8B-B14F-4D97-AF65-F5344CB8AC3E}">
        <p14:creationId xmlns:p14="http://schemas.microsoft.com/office/powerpoint/2010/main" val="4286615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AE2AE-5003-57DD-56CA-515B31E8FAB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1DD5A1-8BC7-DCF4-8250-E697A8D8B509}"/>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2299A25E-0724-B73F-A6B8-E898DAF606CF}"/>
              </a:ext>
            </a:extLst>
          </p:cNvPr>
          <p:cNvSpPr>
            <a:spLocks noGrp="1"/>
          </p:cNvSpPr>
          <p:nvPr>
            <p:ph type="subTitle" idx="10"/>
          </p:nvPr>
        </p:nvSpPr>
        <p:spPr>
          <a:xfrm>
            <a:off x="222287" y="1650420"/>
            <a:ext cx="11490624" cy="4589280"/>
          </a:xfrm>
        </p:spPr>
        <p:txBody>
          <a:bodyPr/>
          <a:lstStyle/>
          <a:p>
            <a:pPr marL="0" indent="0">
              <a:buNone/>
            </a:pPr>
            <a:r>
              <a:rPr lang="es-ES" sz="3400" b="1" dirty="0"/>
              <a:t>Red abierta - Ejemplo</a:t>
            </a:r>
          </a:p>
          <a:p>
            <a:pPr marL="0" indent="0">
              <a:buNone/>
            </a:pPr>
            <a:r>
              <a:rPr lang="es-ES" sz="3000" b="1" dirty="0"/>
              <a:t>Determinación de las tasas de llegada a cada departamento</a:t>
            </a:r>
          </a:p>
          <a:p>
            <a:r>
              <a:rPr lang="es-ES" sz="3000" dirty="0"/>
              <a:t>Llegadas a departamento A </a:t>
            </a:r>
          </a:p>
          <a:p>
            <a:pPr lvl="1"/>
            <a:r>
              <a:rPr lang="es-ES" sz="1800" dirty="0" err="1"/>
              <a:t>λ</a:t>
            </a:r>
            <a:r>
              <a:rPr lang="es-ES" sz="1800" baseline="-25000" dirty="0" err="1"/>
              <a:t>A</a:t>
            </a:r>
            <a:r>
              <a:rPr lang="es-ES" sz="1800" dirty="0"/>
              <a:t>​ : Tasa de llegadas externas al departamento A =&gt; 𝜆</a:t>
            </a:r>
            <a:r>
              <a:rPr lang="es-ES" sz="1800" baseline="-25000" dirty="0"/>
              <a:t>𝐴</a:t>
            </a:r>
            <a:r>
              <a:rPr lang="es-ES" sz="1800" dirty="0"/>
              <a:t>=5 clientes/hora</a:t>
            </a:r>
          </a:p>
          <a:p>
            <a:r>
              <a:rPr lang="es-ES" sz="3000" dirty="0"/>
              <a:t>Enrutamiento A-B y A-C</a:t>
            </a:r>
          </a:p>
          <a:p>
            <a:r>
              <a:rPr lang="es-ES" sz="3000" dirty="0"/>
              <a:t>Después de ser atendidos en A, los clientes se dirigen a otros departamentos o salen del sistema según las siguientes probabilidades:</a:t>
            </a:r>
          </a:p>
          <a:p>
            <a:pPr lvl="1"/>
            <a:r>
              <a:rPr lang="es-ES" sz="1800" dirty="0"/>
              <a:t>Probabilidad de ir a B: 𝑃</a:t>
            </a:r>
            <a:r>
              <a:rPr lang="es-ES" sz="1800" baseline="-25000" dirty="0"/>
              <a:t>𝐴𝐵 </a:t>
            </a:r>
            <a:r>
              <a:rPr lang="es-ES" sz="1800" dirty="0"/>
              <a:t>= 0.5</a:t>
            </a:r>
          </a:p>
          <a:p>
            <a:pPr lvl="1"/>
            <a:r>
              <a:rPr lang="es-ES" sz="1800" dirty="0"/>
              <a:t>Probabilidad de ir a C: 𝑃</a:t>
            </a:r>
            <a:r>
              <a:rPr lang="es-ES" sz="1800" baseline="-25000" dirty="0"/>
              <a:t>𝐴𝐶 </a:t>
            </a:r>
            <a:r>
              <a:rPr lang="es-ES" sz="1800" dirty="0"/>
              <a:t>= 0.3</a:t>
            </a:r>
          </a:p>
          <a:p>
            <a:pPr lvl="1"/>
            <a:r>
              <a:rPr lang="es-ES" sz="1800" dirty="0"/>
              <a:t>Probabilidad de salir del sistema: 𝑃</a:t>
            </a:r>
            <a:r>
              <a:rPr lang="es-ES" sz="1800" baseline="-25000" dirty="0"/>
              <a:t>𝐴0 </a:t>
            </a:r>
            <a:r>
              <a:rPr lang="es-ES" sz="1800" dirty="0"/>
              <a:t>= 0.2</a:t>
            </a:r>
            <a:endParaRPr lang="es-ES" dirty="0"/>
          </a:p>
        </p:txBody>
      </p:sp>
      <p:sp>
        <p:nvSpPr>
          <p:cNvPr id="2" name="Slide Number Placeholder 1">
            <a:extLst>
              <a:ext uri="{FF2B5EF4-FFF2-40B4-BE49-F238E27FC236}">
                <a16:creationId xmlns:a16="http://schemas.microsoft.com/office/drawing/2014/main" id="{12B61252-E794-8BEE-E462-E3DE0711BE6F}"/>
              </a:ext>
            </a:extLst>
          </p:cNvPr>
          <p:cNvSpPr>
            <a:spLocks noGrp="1"/>
          </p:cNvSpPr>
          <p:nvPr>
            <p:ph type="sldNum" sz="quarter" idx="4"/>
          </p:nvPr>
        </p:nvSpPr>
        <p:spPr/>
        <p:txBody>
          <a:bodyPr/>
          <a:lstStyle/>
          <a:p>
            <a:fld id="{C3C68E28-6A0B-4E0D-A95D-AA2B793B8668}" type="slidenum">
              <a:rPr lang="es-ES" smtClean="0"/>
              <a:t>61</a:t>
            </a:fld>
            <a:endParaRPr lang="es-ES"/>
          </a:p>
        </p:txBody>
      </p:sp>
    </p:spTree>
    <p:extLst>
      <p:ext uri="{BB962C8B-B14F-4D97-AF65-F5344CB8AC3E}">
        <p14:creationId xmlns:p14="http://schemas.microsoft.com/office/powerpoint/2010/main" val="2139157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CAF62-F4CD-1484-152E-2DC6CCA276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5A05A1-4875-E6D9-E529-D813FC34B3C1}"/>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6037EE9C-6F9B-C5C2-0277-3B360CCAB204}"/>
              </a:ext>
            </a:extLst>
          </p:cNvPr>
          <p:cNvSpPr>
            <a:spLocks noGrp="1"/>
          </p:cNvSpPr>
          <p:nvPr>
            <p:ph type="subTitle" idx="10"/>
          </p:nvPr>
        </p:nvSpPr>
        <p:spPr>
          <a:xfrm>
            <a:off x="222287" y="1650420"/>
            <a:ext cx="11490624" cy="4589280"/>
          </a:xfrm>
        </p:spPr>
        <p:txBody>
          <a:bodyPr/>
          <a:lstStyle/>
          <a:p>
            <a:pPr marL="0" indent="0">
              <a:buNone/>
            </a:pPr>
            <a:r>
              <a:rPr lang="es-ES" sz="3400" b="1" dirty="0"/>
              <a:t>Red abierta - Ejemplo</a:t>
            </a:r>
          </a:p>
          <a:p>
            <a:pPr marL="0" indent="0">
              <a:buNone/>
            </a:pPr>
            <a:r>
              <a:rPr lang="es-ES" sz="3000" b="1" dirty="0"/>
              <a:t>Determinación de las tasas de llegada a cada departamento</a:t>
            </a:r>
          </a:p>
          <a:p>
            <a:r>
              <a:rPr lang="es-ES" sz="3000" dirty="0"/>
              <a:t>Cálculo de las Tasas de Llegada a B y C</a:t>
            </a:r>
          </a:p>
          <a:p>
            <a:r>
              <a:rPr lang="es-ES" sz="3000" dirty="0"/>
              <a:t>Las tasas de llegada a B y C desde A son:</a:t>
            </a:r>
          </a:p>
          <a:p>
            <a:pPr lvl="1"/>
            <a:r>
              <a:rPr lang="es-ES" sz="1800" dirty="0"/>
              <a:t>𝜆</a:t>
            </a:r>
            <a:r>
              <a:rPr lang="es-ES" sz="1800" baseline="-25000" dirty="0"/>
              <a:t>𝐴𝐵</a:t>
            </a:r>
            <a:r>
              <a:rPr lang="es-ES" sz="1800" dirty="0"/>
              <a:t>: Tasa de llegada a B desde A. 𝜆</a:t>
            </a:r>
            <a:r>
              <a:rPr lang="es-ES" sz="1800" baseline="-25000" dirty="0"/>
              <a:t>𝐴𝐵 </a:t>
            </a:r>
            <a:r>
              <a:rPr lang="es-ES" sz="1800" dirty="0"/>
              <a:t>= 𝜆</a:t>
            </a:r>
            <a:r>
              <a:rPr lang="es-ES" sz="1800" baseline="-25000" dirty="0"/>
              <a:t>𝐴</a:t>
            </a:r>
            <a:r>
              <a:rPr lang="es-ES" sz="1800" dirty="0"/>
              <a:t>×𝑃</a:t>
            </a:r>
            <a:r>
              <a:rPr lang="es-ES" sz="1800" baseline="-25000" dirty="0"/>
              <a:t>𝐴𝐵 </a:t>
            </a:r>
            <a:r>
              <a:rPr lang="es-ES" sz="1800" dirty="0"/>
              <a:t>= 5×0.5 = 2.5 clientes/hora</a:t>
            </a:r>
          </a:p>
          <a:p>
            <a:pPr lvl="1"/>
            <a:r>
              <a:rPr lang="es-ES" sz="1800" dirty="0"/>
              <a:t>𝜆</a:t>
            </a:r>
            <a:r>
              <a:rPr lang="es-ES" sz="1800" baseline="-25000" dirty="0"/>
              <a:t>𝐴𝐶</a:t>
            </a:r>
            <a:r>
              <a:rPr lang="es-ES" sz="1800" dirty="0"/>
              <a:t>: Tasa de llegada a C desde A. 𝜆</a:t>
            </a:r>
            <a:r>
              <a:rPr lang="es-ES" sz="1800" baseline="-25000" dirty="0"/>
              <a:t>𝐴𝐶 </a:t>
            </a:r>
            <a:r>
              <a:rPr lang="es-ES" sz="1800" dirty="0"/>
              <a:t>= 𝜆</a:t>
            </a:r>
            <a:r>
              <a:rPr lang="es-ES" sz="1800" baseline="-25000" dirty="0"/>
              <a:t>𝐴</a:t>
            </a:r>
            <a:r>
              <a:rPr lang="es-ES" sz="1800" dirty="0"/>
              <a:t>×𝑃</a:t>
            </a:r>
            <a:r>
              <a:rPr lang="es-ES" sz="1800" baseline="-25000" dirty="0"/>
              <a:t>𝐴𝐶 </a:t>
            </a:r>
            <a:r>
              <a:rPr lang="es-ES" sz="1800" dirty="0"/>
              <a:t>= 5×0.3 = 1.5 clientes/hora</a:t>
            </a:r>
          </a:p>
          <a:p>
            <a:pPr lvl="1"/>
            <a:r>
              <a:rPr lang="es-ES" sz="1800" dirty="0"/>
              <a:t>Nota: No hay llegadas externas directas a B o C, y no hay retroalimentación hacia A.</a:t>
            </a:r>
          </a:p>
          <a:p>
            <a:r>
              <a:rPr lang="es-ES" sz="3000" dirty="0"/>
              <a:t>Tasas totales de llegada a B y C</a:t>
            </a:r>
          </a:p>
          <a:p>
            <a:r>
              <a:rPr lang="es-ES" sz="3000" dirty="0"/>
              <a:t>Dado que después de B y C los clientes salen del sistema, las tasas totales de llegada a B y C son:</a:t>
            </a:r>
          </a:p>
          <a:p>
            <a:pPr lvl="1"/>
            <a:r>
              <a:rPr lang="es-ES" sz="1800" dirty="0"/>
              <a:t>𝜆</a:t>
            </a:r>
            <a:r>
              <a:rPr lang="es-ES" sz="1800" baseline="-25000" dirty="0"/>
              <a:t>𝐵</a:t>
            </a:r>
            <a:r>
              <a:rPr lang="es-ES" sz="1800" dirty="0"/>
              <a:t>=𝜆</a:t>
            </a:r>
            <a:r>
              <a:rPr lang="es-ES" sz="1800" baseline="-25000" dirty="0"/>
              <a:t>𝐴𝐵 </a:t>
            </a:r>
            <a:r>
              <a:rPr lang="es-ES" sz="1800" dirty="0"/>
              <a:t>= 2.5 clientes/hora</a:t>
            </a:r>
          </a:p>
          <a:p>
            <a:pPr lvl="1"/>
            <a:r>
              <a:rPr lang="es-ES" sz="1800" dirty="0"/>
              <a:t>𝜆</a:t>
            </a:r>
            <a:r>
              <a:rPr lang="es-ES" sz="1800" baseline="-25000" dirty="0"/>
              <a:t>𝐶</a:t>
            </a:r>
            <a:r>
              <a:rPr lang="es-ES" sz="1800" dirty="0"/>
              <a:t>=𝜆</a:t>
            </a:r>
            <a:r>
              <a:rPr lang="es-ES" sz="1800" baseline="-25000" dirty="0"/>
              <a:t>𝐴𝐶 </a:t>
            </a:r>
            <a:r>
              <a:rPr lang="es-ES" sz="1800" dirty="0"/>
              <a:t>= 1.5 clientes/hora</a:t>
            </a:r>
            <a:endParaRPr lang="es-ES" dirty="0"/>
          </a:p>
        </p:txBody>
      </p:sp>
      <p:sp>
        <p:nvSpPr>
          <p:cNvPr id="2" name="Slide Number Placeholder 1">
            <a:extLst>
              <a:ext uri="{FF2B5EF4-FFF2-40B4-BE49-F238E27FC236}">
                <a16:creationId xmlns:a16="http://schemas.microsoft.com/office/drawing/2014/main" id="{4F03A653-2F2C-06DF-B3CF-E5AC3B85C50A}"/>
              </a:ext>
            </a:extLst>
          </p:cNvPr>
          <p:cNvSpPr>
            <a:spLocks noGrp="1"/>
          </p:cNvSpPr>
          <p:nvPr>
            <p:ph type="sldNum" sz="quarter" idx="4"/>
          </p:nvPr>
        </p:nvSpPr>
        <p:spPr/>
        <p:txBody>
          <a:bodyPr/>
          <a:lstStyle/>
          <a:p>
            <a:fld id="{C3C68E28-6A0B-4E0D-A95D-AA2B793B8668}" type="slidenum">
              <a:rPr lang="es-ES" smtClean="0"/>
              <a:t>62</a:t>
            </a:fld>
            <a:endParaRPr lang="es-ES"/>
          </a:p>
        </p:txBody>
      </p:sp>
    </p:spTree>
    <p:extLst>
      <p:ext uri="{BB962C8B-B14F-4D97-AF65-F5344CB8AC3E}">
        <p14:creationId xmlns:p14="http://schemas.microsoft.com/office/powerpoint/2010/main" val="13992054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A50CF-42ED-7772-E38D-97BF841288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14AC2A-8BF0-D5C0-C0A8-3AF31898E2D0}"/>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C33E58CD-DEE5-9BC9-692C-3721ED5C3FB5}"/>
              </a:ext>
            </a:extLst>
          </p:cNvPr>
          <p:cNvSpPr>
            <a:spLocks noGrp="1"/>
          </p:cNvSpPr>
          <p:nvPr>
            <p:ph type="subTitle" idx="10"/>
          </p:nvPr>
        </p:nvSpPr>
        <p:spPr>
          <a:xfrm>
            <a:off x="222287" y="1650420"/>
            <a:ext cx="11490624" cy="4589280"/>
          </a:xfrm>
        </p:spPr>
        <p:txBody>
          <a:bodyPr/>
          <a:lstStyle/>
          <a:p>
            <a:pPr marL="0" indent="0">
              <a:buNone/>
            </a:pPr>
            <a:r>
              <a:rPr lang="es-ES" sz="3400" b="1" dirty="0"/>
              <a:t>Red abierta - Ejemplo</a:t>
            </a:r>
          </a:p>
          <a:p>
            <a:pPr marL="0" indent="0">
              <a:buNone/>
            </a:pPr>
            <a:r>
              <a:rPr lang="es-ES" sz="3000" b="1" dirty="0"/>
              <a:t>Calcular las utilizaciones y tiempos de espera</a:t>
            </a:r>
          </a:p>
          <a:p>
            <a:r>
              <a:rPr lang="es-ES" sz="3000" dirty="0"/>
              <a:t>Para calcular las utilizaciones y tiempos de espera, necesitamos conocer las tasas de servicio (𝜇) de cada departamento. Supongamos que las tasas de servicio son las siguientes:</a:t>
            </a:r>
          </a:p>
          <a:p>
            <a:pPr lvl="1"/>
            <a:r>
              <a:rPr lang="es-ES" sz="1800" dirty="0"/>
              <a:t>Departamento A: 𝜇</a:t>
            </a:r>
            <a:r>
              <a:rPr lang="es-ES" sz="1800" baseline="-25000" dirty="0"/>
              <a:t>𝐴</a:t>
            </a:r>
            <a:r>
              <a:rPr lang="es-ES" sz="1800" dirty="0"/>
              <a:t> = 6 clientes/hora</a:t>
            </a:r>
          </a:p>
          <a:p>
            <a:pPr lvl="1"/>
            <a:r>
              <a:rPr lang="es-ES" sz="1800" dirty="0"/>
              <a:t>Departamento B: 𝜇</a:t>
            </a:r>
            <a:r>
              <a:rPr lang="es-ES" sz="1800" baseline="-25000" dirty="0"/>
              <a:t>𝐵</a:t>
            </a:r>
            <a:r>
              <a:rPr lang="es-ES" sz="1800" dirty="0"/>
              <a:t> = 5 clientes/hora</a:t>
            </a:r>
          </a:p>
          <a:p>
            <a:pPr lvl="1"/>
            <a:r>
              <a:rPr lang="es-ES" sz="1800" dirty="0"/>
              <a:t>Departamento C: 𝜇</a:t>
            </a:r>
            <a:r>
              <a:rPr lang="es-ES" sz="1800" baseline="-25000" dirty="0"/>
              <a:t>𝐶</a:t>
            </a:r>
            <a:r>
              <a:rPr lang="es-ES" sz="1800" dirty="0"/>
              <a:t> = 4 clientes/hora</a:t>
            </a:r>
          </a:p>
          <a:p>
            <a:r>
              <a:rPr lang="es-ES" sz="3000" dirty="0"/>
              <a:t>Además, asumimos que cada departamento se comporta como un sistema M/M/1, es decir, llegadas Poisson, tiempos de servicio exponenciales y un solo servidor.</a:t>
            </a:r>
            <a:endParaRPr lang="es-ES" dirty="0"/>
          </a:p>
        </p:txBody>
      </p:sp>
      <p:sp>
        <p:nvSpPr>
          <p:cNvPr id="2" name="Slide Number Placeholder 1">
            <a:extLst>
              <a:ext uri="{FF2B5EF4-FFF2-40B4-BE49-F238E27FC236}">
                <a16:creationId xmlns:a16="http://schemas.microsoft.com/office/drawing/2014/main" id="{6260C369-602F-29F5-7FC7-7693AA904BB5}"/>
              </a:ext>
            </a:extLst>
          </p:cNvPr>
          <p:cNvSpPr>
            <a:spLocks noGrp="1"/>
          </p:cNvSpPr>
          <p:nvPr>
            <p:ph type="sldNum" sz="quarter" idx="4"/>
          </p:nvPr>
        </p:nvSpPr>
        <p:spPr/>
        <p:txBody>
          <a:bodyPr/>
          <a:lstStyle/>
          <a:p>
            <a:fld id="{C3C68E28-6A0B-4E0D-A95D-AA2B793B8668}" type="slidenum">
              <a:rPr lang="es-ES" smtClean="0"/>
              <a:t>63</a:t>
            </a:fld>
            <a:endParaRPr lang="es-ES"/>
          </a:p>
        </p:txBody>
      </p:sp>
    </p:spTree>
    <p:extLst>
      <p:ext uri="{BB962C8B-B14F-4D97-AF65-F5344CB8AC3E}">
        <p14:creationId xmlns:p14="http://schemas.microsoft.com/office/powerpoint/2010/main" val="953067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24B6E-DFAF-52C0-30AB-A4841D9BA75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8BE8D65-AC15-1107-CCD5-DBF42160CB95}"/>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F30F94B1-9341-4B5B-BE93-91D6B2BF3FB5}"/>
                  </a:ext>
                </a:extLst>
              </p:cNvPr>
              <p:cNvSpPr>
                <a:spLocks noGrp="1"/>
              </p:cNvSpPr>
              <p:nvPr>
                <p:ph type="subTitle" idx="10"/>
              </p:nvPr>
            </p:nvSpPr>
            <p:spPr>
              <a:xfrm>
                <a:off x="222287" y="1650420"/>
                <a:ext cx="11490624" cy="4589280"/>
              </a:xfrm>
            </p:spPr>
            <p:txBody>
              <a:bodyPr/>
              <a:lstStyle/>
              <a:p>
                <a:pPr marL="0" indent="0">
                  <a:buNone/>
                </a:pPr>
                <a:r>
                  <a:rPr lang="es-ES" sz="3400" b="1" dirty="0"/>
                  <a:t>Red abierta - Ejemplo</a:t>
                </a:r>
              </a:p>
              <a:p>
                <a:pPr marL="0" indent="0">
                  <a:buNone/>
                </a:pPr>
                <a:r>
                  <a:rPr lang="es-ES" sz="3000" b="1" dirty="0"/>
                  <a:t>Cálculo de las utilizaciones (</a:t>
                </a:r>
                <a:r>
                  <a:rPr lang="es-ES" sz="3000" b="1" i="1" dirty="0"/>
                  <a:t>p</a:t>
                </a:r>
                <a:r>
                  <a:rPr lang="es-ES" sz="3000" b="1" dirty="0"/>
                  <a:t>)</a:t>
                </a:r>
              </a:p>
              <a:p>
                <a:r>
                  <a:rPr lang="es-ES" sz="3000" dirty="0"/>
                  <a:t>La utilización de cada departamento es:</a:t>
                </a:r>
              </a:p>
              <a:p>
                <a:pPr marL="0" indent="0">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𝜌</m:t>
                      </m:r>
                      <m:r>
                        <a:rPr lang="es-ES" b="0" i="1" baseline="-25000"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𝜆</m:t>
                          </m:r>
                          <m:r>
                            <a:rPr lang="es-ES" b="0" i="1" baseline="-25000" smtClean="0">
                              <a:latin typeface="Cambria Math" panose="02040503050406030204" pitchFamily="18" charset="0"/>
                              <a:ea typeface="Cambria Math" panose="02040503050406030204" pitchFamily="18" charset="0"/>
                            </a:rPr>
                            <m:t>𝑖</m:t>
                          </m:r>
                        </m:num>
                        <m:den>
                          <m:r>
                            <a:rPr lang="es-ES" b="0" i="1" smtClean="0">
                              <a:latin typeface="Cambria Math" panose="02040503050406030204" pitchFamily="18" charset="0"/>
                              <a:ea typeface="Cambria Math" panose="02040503050406030204" pitchFamily="18" charset="0"/>
                            </a:rPr>
                            <m:t>𝜇</m:t>
                          </m:r>
                          <m:r>
                            <a:rPr lang="es-ES" b="0" i="1" baseline="-25000" smtClean="0">
                              <a:latin typeface="Cambria Math" panose="02040503050406030204" pitchFamily="18" charset="0"/>
                              <a:ea typeface="Cambria Math" panose="02040503050406030204" pitchFamily="18" charset="0"/>
                            </a:rPr>
                            <m:t>𝑖</m:t>
                          </m:r>
                        </m:den>
                      </m:f>
                    </m:oMath>
                  </m:oMathPara>
                </a14:m>
                <a:endParaRPr lang="es-ES" dirty="0"/>
              </a:p>
              <a:p>
                <a:pPr marL="0" indent="0">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𝜌</m:t>
                      </m:r>
                      <m:r>
                        <a:rPr lang="es-ES" b="0" i="1" baseline="-25000" smtClean="0">
                          <a:latin typeface="Cambria Math" panose="02040503050406030204" pitchFamily="18" charset="0"/>
                          <a:ea typeface="Cambria Math" panose="02040503050406030204" pitchFamily="18" charset="0"/>
                        </a:rPr>
                        <m:t>𝐴</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𝜆</m:t>
                          </m:r>
                          <m:r>
                            <a:rPr lang="es-ES" b="0" i="1" baseline="-25000" smtClean="0">
                              <a:latin typeface="Cambria Math" panose="02040503050406030204" pitchFamily="18" charset="0"/>
                              <a:ea typeface="Cambria Math" panose="02040503050406030204" pitchFamily="18" charset="0"/>
                            </a:rPr>
                            <m:t>𝐴</m:t>
                          </m:r>
                        </m:num>
                        <m:den>
                          <m:r>
                            <a:rPr lang="es-ES" b="0" i="1" smtClean="0">
                              <a:latin typeface="Cambria Math" panose="02040503050406030204" pitchFamily="18" charset="0"/>
                              <a:ea typeface="Cambria Math" panose="02040503050406030204" pitchFamily="18" charset="0"/>
                            </a:rPr>
                            <m:t>𝜇</m:t>
                          </m:r>
                          <m:r>
                            <a:rPr lang="es-ES" b="0" i="1" baseline="-25000" smtClean="0">
                              <a:latin typeface="Cambria Math" panose="02040503050406030204" pitchFamily="18" charset="0"/>
                              <a:ea typeface="Cambria Math" panose="02040503050406030204" pitchFamily="18" charset="0"/>
                            </a:rPr>
                            <m:t>𝐴</m:t>
                          </m:r>
                        </m:den>
                      </m:f>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5</m:t>
                          </m:r>
                        </m:num>
                        <m:den>
                          <m:r>
                            <a:rPr lang="es-ES" b="0" i="1" smtClean="0">
                              <a:latin typeface="Cambria Math" panose="02040503050406030204" pitchFamily="18" charset="0"/>
                              <a:ea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≈0.8333</m:t>
                      </m:r>
                    </m:oMath>
                  </m:oMathPara>
                </a14:m>
                <a:endParaRPr lang="es-ES" dirty="0"/>
              </a:p>
              <a:p>
                <a:pPr marL="0" indent="0">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𝜌</m:t>
                      </m:r>
                      <m:r>
                        <a:rPr lang="es-ES" b="0" i="1" baseline="-25000" smtClean="0">
                          <a:latin typeface="Cambria Math" panose="02040503050406030204" pitchFamily="18" charset="0"/>
                          <a:ea typeface="Cambria Math" panose="02040503050406030204" pitchFamily="18" charset="0"/>
                        </a:rPr>
                        <m:t>𝐵</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𝜆</m:t>
                          </m:r>
                          <m:r>
                            <a:rPr lang="es-ES" b="0" i="1" baseline="-25000" smtClean="0">
                              <a:latin typeface="Cambria Math" panose="02040503050406030204" pitchFamily="18" charset="0"/>
                              <a:ea typeface="Cambria Math" panose="02040503050406030204" pitchFamily="18" charset="0"/>
                            </a:rPr>
                            <m:t>𝐵</m:t>
                          </m:r>
                        </m:num>
                        <m:den>
                          <m:r>
                            <a:rPr lang="es-ES" b="0" i="1" smtClean="0">
                              <a:latin typeface="Cambria Math" panose="02040503050406030204" pitchFamily="18" charset="0"/>
                              <a:ea typeface="Cambria Math" panose="02040503050406030204" pitchFamily="18" charset="0"/>
                            </a:rPr>
                            <m:t>𝜇</m:t>
                          </m:r>
                          <m:r>
                            <a:rPr lang="es-ES" b="0" i="1" baseline="-25000" smtClean="0">
                              <a:latin typeface="Cambria Math" panose="02040503050406030204" pitchFamily="18" charset="0"/>
                              <a:ea typeface="Cambria Math" panose="02040503050406030204" pitchFamily="18" charset="0"/>
                            </a:rPr>
                            <m:t>𝐵</m:t>
                          </m:r>
                        </m:den>
                      </m:f>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2.5</m:t>
                          </m:r>
                        </m:num>
                        <m:den>
                          <m:r>
                            <a:rPr lang="es-ES" b="0" i="1" smtClean="0">
                              <a:latin typeface="Cambria Math" panose="02040503050406030204" pitchFamily="18" charset="0"/>
                              <a:ea typeface="Cambria Math" panose="02040503050406030204" pitchFamily="18" charset="0"/>
                            </a:rPr>
                            <m:t>5</m:t>
                          </m:r>
                        </m:den>
                      </m:f>
                      <m:r>
                        <a:rPr lang="es-ES"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0.5</m:t>
                      </m:r>
                    </m:oMath>
                  </m:oMathPara>
                </a14:m>
                <a:endParaRPr lang="es-ES" dirty="0"/>
              </a:p>
              <a:p>
                <a:pPr marL="0" indent="0">
                  <a:buNone/>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𝜌</m:t>
                      </m:r>
                      <m:r>
                        <a:rPr lang="es-ES" b="0" i="1" baseline="-25000" smtClean="0">
                          <a:latin typeface="Cambria Math" panose="02040503050406030204" pitchFamily="18" charset="0"/>
                          <a:ea typeface="Cambria Math" panose="02040503050406030204" pitchFamily="18" charset="0"/>
                        </a:rPr>
                        <m:t>𝐶</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𝜆</m:t>
                          </m:r>
                          <m:r>
                            <a:rPr lang="es-ES" b="0" i="1" baseline="-25000" smtClean="0">
                              <a:latin typeface="Cambria Math" panose="02040503050406030204" pitchFamily="18" charset="0"/>
                              <a:ea typeface="Cambria Math" panose="02040503050406030204" pitchFamily="18" charset="0"/>
                            </a:rPr>
                            <m:t>𝐶</m:t>
                          </m:r>
                        </m:num>
                        <m:den>
                          <m:r>
                            <a:rPr lang="es-ES" b="0" i="1" smtClean="0">
                              <a:latin typeface="Cambria Math" panose="02040503050406030204" pitchFamily="18" charset="0"/>
                              <a:ea typeface="Cambria Math" panose="02040503050406030204" pitchFamily="18" charset="0"/>
                            </a:rPr>
                            <m:t>𝜇</m:t>
                          </m:r>
                          <m:r>
                            <a:rPr lang="es-ES" b="0" i="1" baseline="-25000" smtClean="0">
                              <a:latin typeface="Cambria Math" panose="02040503050406030204" pitchFamily="18" charset="0"/>
                              <a:ea typeface="Cambria Math" panose="02040503050406030204" pitchFamily="18" charset="0"/>
                            </a:rPr>
                            <m:t>𝐶</m:t>
                          </m:r>
                        </m:den>
                      </m:f>
                      <m:r>
                        <a:rPr lang="es-ES" b="0" i="1" smtClean="0">
                          <a:latin typeface="Cambria Math" panose="02040503050406030204" pitchFamily="18" charset="0"/>
                          <a:ea typeface="Cambria Math" panose="02040503050406030204" pitchFamily="18" charset="0"/>
                        </a:rPr>
                        <m:t>=</m:t>
                      </m:r>
                      <m:f>
                        <m:fPr>
                          <m:ctrlPr>
                            <a:rPr lang="es-ES" i="1">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1.5</m:t>
                          </m:r>
                        </m:num>
                        <m:den>
                          <m:r>
                            <a:rPr lang="es-ES" b="0" i="1" smtClean="0">
                              <a:latin typeface="Cambria Math" panose="02040503050406030204" pitchFamily="18" charset="0"/>
                              <a:ea typeface="Cambria Math" panose="02040503050406030204" pitchFamily="18" charset="0"/>
                            </a:rPr>
                            <m:t>4</m:t>
                          </m:r>
                        </m:den>
                      </m:f>
                      <m:r>
                        <a:rPr lang="es-ES"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0.375</m:t>
                      </m:r>
                    </m:oMath>
                  </m:oMathPara>
                </a14:m>
                <a:endParaRPr lang="es-ES" dirty="0"/>
              </a:p>
            </p:txBody>
          </p:sp>
        </mc:Choice>
        <mc:Fallback xmlns="">
          <p:sp>
            <p:nvSpPr>
              <p:cNvPr id="5" name="Subtitle 4">
                <a:extLst>
                  <a:ext uri="{FF2B5EF4-FFF2-40B4-BE49-F238E27FC236}">
                    <a16:creationId xmlns:a16="http://schemas.microsoft.com/office/drawing/2014/main" id="{F30F94B1-9341-4B5B-BE93-91D6B2BF3FB5}"/>
                  </a:ext>
                </a:extLst>
              </p:cNvPr>
              <p:cNvSpPr>
                <a:spLocks noGrp="1" noRot="1" noChangeAspect="1" noMove="1" noResize="1" noEditPoints="1" noAdjustHandles="1" noChangeArrowheads="1" noChangeShapeType="1" noTextEdit="1"/>
              </p:cNvSpPr>
              <p:nvPr>
                <p:ph type="subTitle" idx="10"/>
              </p:nvPr>
            </p:nvSpPr>
            <p:spPr>
              <a:xfrm>
                <a:off x="222287" y="1650420"/>
                <a:ext cx="11490624" cy="4589280"/>
              </a:xfrm>
              <a:blipFill>
                <a:blip r:embed="rId3"/>
                <a:stretch>
                  <a:fillRect l="-2281" t="-15007" b="-12085"/>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C808E96D-A9BC-065F-5C49-CA4F8483EBBC}"/>
              </a:ext>
            </a:extLst>
          </p:cNvPr>
          <p:cNvSpPr>
            <a:spLocks noGrp="1"/>
          </p:cNvSpPr>
          <p:nvPr>
            <p:ph type="sldNum" sz="quarter" idx="4"/>
          </p:nvPr>
        </p:nvSpPr>
        <p:spPr/>
        <p:txBody>
          <a:bodyPr/>
          <a:lstStyle/>
          <a:p>
            <a:fld id="{C3C68E28-6A0B-4E0D-A95D-AA2B793B8668}" type="slidenum">
              <a:rPr lang="es-ES" smtClean="0"/>
              <a:t>64</a:t>
            </a:fld>
            <a:endParaRPr lang="es-ES"/>
          </a:p>
        </p:txBody>
      </p:sp>
    </p:spTree>
    <p:extLst>
      <p:ext uri="{BB962C8B-B14F-4D97-AF65-F5344CB8AC3E}">
        <p14:creationId xmlns:p14="http://schemas.microsoft.com/office/powerpoint/2010/main" val="23207283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AFB8E-9A95-1C2A-AB33-BB2D7FD19F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1A5BBC0-2E30-A962-F108-CB1470C265F9}"/>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F14EE072-FDC3-8243-C88D-779BD5FBB7B1}"/>
                  </a:ext>
                </a:extLst>
              </p:cNvPr>
              <p:cNvSpPr>
                <a:spLocks noGrp="1"/>
              </p:cNvSpPr>
              <p:nvPr>
                <p:ph type="subTitle" idx="10"/>
              </p:nvPr>
            </p:nvSpPr>
            <p:spPr>
              <a:xfrm>
                <a:off x="222287" y="1815012"/>
                <a:ext cx="11490624" cy="4589280"/>
              </a:xfrm>
            </p:spPr>
            <p:txBody>
              <a:bodyPr/>
              <a:lstStyle/>
              <a:p>
                <a:r>
                  <a:rPr lang="es-ES" sz="3000" dirty="0"/>
                  <a:t>Departamento A</a:t>
                </a: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𝐿</m:t>
                      </m:r>
                      <m:r>
                        <a:rPr lang="es-ES" b="0" i="1" baseline="-25000" smtClean="0">
                          <a:latin typeface="Cambria Math" panose="02040503050406030204" pitchFamily="18" charset="0"/>
                          <a:ea typeface="Cambria Math" panose="02040503050406030204" pitchFamily="18" charset="0"/>
                        </a:rPr>
                        <m:t>𝐴</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0.8333</m:t>
                          </m:r>
                        </m:num>
                        <m:den>
                          <m:r>
                            <a:rPr lang="es-ES" b="0" i="1" smtClean="0">
                              <a:latin typeface="Cambria Math" panose="02040503050406030204" pitchFamily="18" charset="0"/>
                              <a:ea typeface="Cambria Math" panose="02040503050406030204" pitchFamily="18" charset="0"/>
                            </a:rPr>
                            <m:t>1−0.8333</m:t>
                          </m:r>
                        </m:den>
                      </m:f>
                      <m:r>
                        <a:rPr lang="es-ES" b="0" i="1" smtClean="0">
                          <a:latin typeface="Cambria Math" panose="02040503050406030204" pitchFamily="18" charset="0"/>
                          <a:ea typeface="Cambria Math" panose="02040503050406030204" pitchFamily="18" charset="0"/>
                        </a:rPr>
                        <m:t>≈5</m:t>
                      </m:r>
                    </m:oMath>
                  </m:oMathPara>
                </a14:m>
                <a:endParaRPr lang="es-ES" b="0" dirty="0">
                  <a:ea typeface="Cambria Math" panose="02040503050406030204" pitchFamily="18" charset="0"/>
                </a:endParaRP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𝐿</m:t>
                      </m:r>
                      <m:r>
                        <a:rPr lang="es-ES" b="0" i="1" baseline="-25000" smtClean="0">
                          <a:latin typeface="Cambria Math" panose="02040503050406030204" pitchFamily="18" charset="0"/>
                          <a:ea typeface="Cambria Math" panose="02040503050406030204" pitchFamily="18" charset="0"/>
                        </a:rPr>
                        <m:t>𝑞𝐴</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0.8333</m:t>
                              </m:r>
                            </m:e>
                          </m:d>
                          <m:r>
                            <a:rPr lang="es-ES" b="0" i="1" baseline="30000" smtClean="0">
                              <a:latin typeface="Cambria Math" panose="02040503050406030204" pitchFamily="18" charset="0"/>
                              <a:ea typeface="Cambria Math" panose="02040503050406030204" pitchFamily="18" charset="0"/>
                            </a:rPr>
                            <m:t>2</m:t>
                          </m:r>
                        </m:num>
                        <m:den>
                          <m:r>
                            <a:rPr lang="es-ES" b="0" i="1" smtClean="0">
                              <a:latin typeface="Cambria Math" panose="02040503050406030204" pitchFamily="18" charset="0"/>
                              <a:ea typeface="Cambria Math" panose="02040503050406030204" pitchFamily="18" charset="0"/>
                            </a:rPr>
                            <m:t>1−0.8333</m:t>
                          </m:r>
                        </m:den>
                      </m:f>
                      <m:r>
                        <a:rPr lang="es-ES" b="0" i="1" smtClean="0">
                          <a:latin typeface="Cambria Math" panose="02040503050406030204" pitchFamily="18" charset="0"/>
                          <a:ea typeface="Cambria Math" panose="02040503050406030204" pitchFamily="18" charset="0"/>
                        </a:rPr>
                        <m:t>≈4.1667</m:t>
                      </m:r>
                    </m:oMath>
                  </m:oMathPara>
                </a14:m>
                <a:endParaRPr lang="es-ES" b="0" dirty="0">
                  <a:ea typeface="Cambria Math" panose="02040503050406030204" pitchFamily="18" charset="0"/>
                </a:endParaRPr>
              </a:p>
              <a:p>
                <a:pPr marL="0" indent="0">
                  <a:buNone/>
                </a:pPr>
                <a:endParaRPr lang="es-E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𝑊</m:t>
                      </m:r>
                      <m:r>
                        <a:rPr lang="es-ES" b="0" i="1" baseline="-25000" smtClean="0">
                          <a:latin typeface="Cambria Math" panose="02040503050406030204" pitchFamily="18" charset="0"/>
                          <a:ea typeface="Cambria Math" panose="02040503050406030204" pitchFamily="18" charset="0"/>
                        </a:rPr>
                        <m:t>𝐴</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6−5</m:t>
                          </m:r>
                        </m:den>
                      </m:f>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h</m:t>
                      </m:r>
                    </m:oMath>
                  </m:oMathPara>
                </a14:m>
                <a:endParaRPr lang="es-E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𝑊</m:t>
                      </m:r>
                      <m:r>
                        <a:rPr lang="es-ES" b="0" i="1" baseline="-25000" smtClean="0">
                          <a:latin typeface="Cambria Math" panose="02040503050406030204" pitchFamily="18" charset="0"/>
                          <a:ea typeface="Cambria Math" panose="02040503050406030204" pitchFamily="18" charset="0"/>
                        </a:rPr>
                        <m:t>𝑞𝐴</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𝑊𝐴</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𝐴</m:t>
                          </m:r>
                        </m:den>
                      </m:f>
                      <m:r>
                        <a:rPr lang="es-ES" b="0" i="1" smtClean="0">
                          <a:latin typeface="Cambria Math" panose="02040503050406030204" pitchFamily="18" charset="0"/>
                          <a:ea typeface="Cambria Math" panose="02040503050406030204" pitchFamily="18" charset="0"/>
                        </a:rPr>
                        <m:t>=1−</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6</m:t>
                          </m:r>
                        </m:den>
                      </m:f>
                      <m:r>
                        <a:rPr lang="es-ES" b="0" i="1" smtClean="0">
                          <a:latin typeface="Cambria Math" panose="02040503050406030204" pitchFamily="18" charset="0"/>
                          <a:ea typeface="Cambria Math" panose="02040503050406030204" pitchFamily="18" charset="0"/>
                        </a:rPr>
                        <m:t> ≈0.8333</m:t>
                      </m:r>
                      <m:r>
                        <a:rPr lang="es-ES" b="0" i="1" smtClean="0">
                          <a:latin typeface="Cambria Math" panose="02040503050406030204" pitchFamily="18" charset="0"/>
                          <a:ea typeface="Cambria Math" panose="02040503050406030204" pitchFamily="18" charset="0"/>
                        </a:rPr>
                        <m:t>h</m:t>
                      </m:r>
                    </m:oMath>
                  </m:oMathPara>
                </a14:m>
                <a:endParaRPr lang="es-ES" dirty="0"/>
              </a:p>
              <a:p>
                <a:pPr marL="0" indent="0">
                  <a:buNone/>
                </a:pPr>
                <a:endParaRPr lang="es-ES" dirty="0"/>
              </a:p>
            </p:txBody>
          </p:sp>
        </mc:Choice>
        <mc:Fallback xmlns="">
          <p:sp>
            <p:nvSpPr>
              <p:cNvPr id="5" name="Subtitle 4">
                <a:extLst>
                  <a:ext uri="{FF2B5EF4-FFF2-40B4-BE49-F238E27FC236}">
                    <a16:creationId xmlns:a16="http://schemas.microsoft.com/office/drawing/2014/main" id="{F14EE072-FDC3-8243-C88D-779BD5FBB7B1}"/>
                  </a:ext>
                </a:extLst>
              </p:cNvPr>
              <p:cNvSpPr>
                <a:spLocks noGrp="1" noRot="1" noChangeAspect="1" noMove="1" noResize="1" noEditPoints="1" noAdjustHandles="1" noChangeArrowheads="1" noChangeShapeType="1" noTextEdit="1"/>
              </p:cNvSpPr>
              <p:nvPr>
                <p:ph type="subTitle" idx="10"/>
              </p:nvPr>
            </p:nvSpPr>
            <p:spPr>
              <a:xfrm>
                <a:off x="222287" y="1815012"/>
                <a:ext cx="11490624" cy="4589280"/>
              </a:xfrm>
              <a:blipFill>
                <a:blip r:embed="rId3"/>
                <a:stretch>
                  <a:fillRect l="-1857" t="-20053" b="-3453"/>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3777ABB6-B269-CCD3-37FE-B1B1227256D3}"/>
              </a:ext>
            </a:extLst>
          </p:cNvPr>
          <p:cNvSpPr>
            <a:spLocks noGrp="1"/>
          </p:cNvSpPr>
          <p:nvPr>
            <p:ph type="sldNum" sz="quarter" idx="4"/>
          </p:nvPr>
        </p:nvSpPr>
        <p:spPr/>
        <p:txBody>
          <a:bodyPr/>
          <a:lstStyle/>
          <a:p>
            <a:fld id="{C3C68E28-6A0B-4E0D-A95D-AA2B793B8668}" type="slidenum">
              <a:rPr lang="es-ES" smtClean="0"/>
              <a:t>65</a:t>
            </a:fld>
            <a:endParaRPr lang="es-ES"/>
          </a:p>
        </p:txBody>
      </p:sp>
    </p:spTree>
    <p:extLst>
      <p:ext uri="{BB962C8B-B14F-4D97-AF65-F5344CB8AC3E}">
        <p14:creationId xmlns:p14="http://schemas.microsoft.com/office/powerpoint/2010/main" val="19812002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FA4F7-85F7-5630-B890-F9414291F8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EA66CF-7FF9-7F15-AC23-FA80A96F43F0}"/>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4696280-12DB-5D4D-37BD-377390F0BF23}"/>
                  </a:ext>
                </a:extLst>
              </p:cNvPr>
              <p:cNvSpPr>
                <a:spLocks noGrp="1"/>
              </p:cNvSpPr>
              <p:nvPr>
                <p:ph type="subTitle" idx="10"/>
              </p:nvPr>
            </p:nvSpPr>
            <p:spPr>
              <a:xfrm>
                <a:off x="222287" y="1815012"/>
                <a:ext cx="11490624" cy="4589280"/>
              </a:xfrm>
            </p:spPr>
            <p:txBody>
              <a:bodyPr/>
              <a:lstStyle/>
              <a:p>
                <a:r>
                  <a:rPr lang="es-ES" sz="3000" dirty="0"/>
                  <a:t>Departamento B</a:t>
                </a: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𝐿</m:t>
                      </m:r>
                      <m:r>
                        <a:rPr lang="es-ES" b="0" i="1" baseline="-25000" smtClean="0">
                          <a:latin typeface="Cambria Math" panose="02040503050406030204" pitchFamily="18" charset="0"/>
                          <a:ea typeface="Cambria Math" panose="02040503050406030204" pitchFamily="18" charset="0"/>
                        </a:rPr>
                        <m:t>𝐵</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0.5</m:t>
                          </m:r>
                        </m:num>
                        <m:den>
                          <m:r>
                            <a:rPr lang="es-ES" b="0" i="1" smtClean="0">
                              <a:latin typeface="Cambria Math" panose="02040503050406030204" pitchFamily="18" charset="0"/>
                              <a:ea typeface="Cambria Math" panose="02040503050406030204" pitchFamily="18" charset="0"/>
                            </a:rPr>
                            <m:t>1−0.5</m:t>
                          </m:r>
                        </m:den>
                      </m:f>
                      <m:r>
                        <a:rPr lang="es-ES" b="0" i="1" smtClean="0">
                          <a:latin typeface="Cambria Math" panose="02040503050406030204" pitchFamily="18" charset="0"/>
                          <a:ea typeface="Cambria Math" panose="02040503050406030204" pitchFamily="18" charset="0"/>
                        </a:rPr>
                        <m:t>=1</m:t>
                      </m:r>
                    </m:oMath>
                  </m:oMathPara>
                </a14:m>
                <a:endParaRPr lang="es-ES" b="0" dirty="0">
                  <a:ea typeface="Cambria Math" panose="02040503050406030204" pitchFamily="18" charset="0"/>
                </a:endParaRP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𝐿</m:t>
                      </m:r>
                      <m:r>
                        <a:rPr lang="es-ES" b="0" i="1" baseline="-25000" smtClean="0">
                          <a:latin typeface="Cambria Math" panose="02040503050406030204" pitchFamily="18" charset="0"/>
                          <a:ea typeface="Cambria Math" panose="02040503050406030204" pitchFamily="18" charset="0"/>
                        </a:rPr>
                        <m:t>𝑞𝐵</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0.5</m:t>
                              </m:r>
                            </m:e>
                          </m:d>
                          <m:r>
                            <a:rPr lang="es-ES" b="0" i="1" baseline="30000" smtClean="0">
                              <a:latin typeface="Cambria Math" panose="02040503050406030204" pitchFamily="18" charset="0"/>
                              <a:ea typeface="Cambria Math" panose="02040503050406030204" pitchFamily="18" charset="0"/>
                            </a:rPr>
                            <m:t>2</m:t>
                          </m:r>
                        </m:num>
                        <m:den>
                          <m:r>
                            <a:rPr lang="es-ES" b="0" i="1" smtClean="0">
                              <a:latin typeface="Cambria Math" panose="02040503050406030204" pitchFamily="18" charset="0"/>
                              <a:ea typeface="Cambria Math" panose="02040503050406030204" pitchFamily="18" charset="0"/>
                            </a:rPr>
                            <m:t>1−0.5</m:t>
                          </m:r>
                        </m:den>
                      </m:f>
                      <m:r>
                        <a:rPr lang="es-ES" b="0" i="1" smtClean="0">
                          <a:latin typeface="Cambria Math" panose="02040503050406030204" pitchFamily="18" charset="0"/>
                          <a:ea typeface="Cambria Math" panose="02040503050406030204" pitchFamily="18" charset="0"/>
                        </a:rPr>
                        <m:t>=0.5</m:t>
                      </m:r>
                    </m:oMath>
                  </m:oMathPara>
                </a14:m>
                <a:endParaRPr lang="es-ES" b="0" dirty="0">
                  <a:ea typeface="Cambria Math" panose="02040503050406030204" pitchFamily="18" charset="0"/>
                </a:endParaRPr>
              </a:p>
              <a:p>
                <a:pPr marL="0" indent="0">
                  <a:buNone/>
                </a:pPr>
                <a:endParaRPr lang="es-E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𝑊</m:t>
                      </m:r>
                      <m:r>
                        <a:rPr lang="es-ES" b="0" i="1" baseline="-25000" smtClean="0">
                          <a:latin typeface="Cambria Math" panose="02040503050406030204" pitchFamily="18" charset="0"/>
                          <a:ea typeface="Cambria Math" panose="02040503050406030204" pitchFamily="18" charset="0"/>
                        </a:rPr>
                        <m:t>𝐵</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5−2.5</m:t>
                          </m:r>
                        </m:den>
                      </m:f>
                      <m:r>
                        <a:rPr lang="es-ES" b="0" i="1" smtClean="0">
                          <a:latin typeface="Cambria Math" panose="02040503050406030204" pitchFamily="18" charset="0"/>
                          <a:ea typeface="Cambria Math" panose="02040503050406030204" pitchFamily="18" charset="0"/>
                        </a:rPr>
                        <m:t>=0.4</m:t>
                      </m:r>
                      <m:r>
                        <a:rPr lang="es-ES" b="0" i="1" smtClean="0">
                          <a:latin typeface="Cambria Math" panose="02040503050406030204" pitchFamily="18" charset="0"/>
                          <a:ea typeface="Cambria Math" panose="02040503050406030204" pitchFamily="18" charset="0"/>
                        </a:rPr>
                        <m:t>h</m:t>
                      </m:r>
                    </m:oMath>
                  </m:oMathPara>
                </a14:m>
                <a:endParaRPr lang="es-E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𝑊</m:t>
                      </m:r>
                      <m:r>
                        <a:rPr lang="es-ES" b="0" i="1" baseline="-25000" smtClean="0">
                          <a:latin typeface="Cambria Math" panose="02040503050406030204" pitchFamily="18" charset="0"/>
                          <a:ea typeface="Cambria Math" panose="02040503050406030204" pitchFamily="18" charset="0"/>
                        </a:rPr>
                        <m:t>𝑞𝐵</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𝑊𝐵</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𝐵</m:t>
                          </m:r>
                        </m:den>
                      </m:f>
                      <m:r>
                        <a:rPr lang="es-ES" b="0" i="1" smtClean="0">
                          <a:latin typeface="Cambria Math" panose="02040503050406030204" pitchFamily="18" charset="0"/>
                          <a:ea typeface="Cambria Math" panose="02040503050406030204" pitchFamily="18" charset="0"/>
                        </a:rPr>
                        <m:t>=0.4−</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5</m:t>
                          </m:r>
                        </m:den>
                      </m:f>
                      <m:r>
                        <a:rPr lang="es-ES" b="0" i="1" smtClean="0">
                          <a:latin typeface="Cambria Math" panose="02040503050406030204" pitchFamily="18" charset="0"/>
                          <a:ea typeface="Cambria Math" panose="02040503050406030204" pitchFamily="18" charset="0"/>
                        </a:rPr>
                        <m:t> =0.2</m:t>
                      </m:r>
                      <m:r>
                        <a:rPr lang="es-ES" b="0" i="1" smtClean="0">
                          <a:latin typeface="Cambria Math" panose="02040503050406030204" pitchFamily="18" charset="0"/>
                          <a:ea typeface="Cambria Math" panose="02040503050406030204" pitchFamily="18" charset="0"/>
                        </a:rPr>
                        <m:t>h</m:t>
                      </m:r>
                    </m:oMath>
                  </m:oMathPara>
                </a14:m>
                <a:endParaRPr lang="es-ES" dirty="0"/>
              </a:p>
              <a:p>
                <a:pPr marL="0" indent="0">
                  <a:buNone/>
                </a:pPr>
                <a:endParaRPr lang="es-ES" dirty="0"/>
              </a:p>
            </p:txBody>
          </p:sp>
        </mc:Choice>
        <mc:Fallback xmlns="">
          <p:sp>
            <p:nvSpPr>
              <p:cNvPr id="5" name="Subtitle 4">
                <a:extLst>
                  <a:ext uri="{FF2B5EF4-FFF2-40B4-BE49-F238E27FC236}">
                    <a16:creationId xmlns:a16="http://schemas.microsoft.com/office/drawing/2014/main" id="{C4696280-12DB-5D4D-37BD-377390F0BF23}"/>
                  </a:ext>
                </a:extLst>
              </p:cNvPr>
              <p:cNvSpPr>
                <a:spLocks noGrp="1" noRot="1" noChangeAspect="1" noMove="1" noResize="1" noEditPoints="1" noAdjustHandles="1" noChangeArrowheads="1" noChangeShapeType="1" noTextEdit="1"/>
              </p:cNvSpPr>
              <p:nvPr>
                <p:ph type="subTitle" idx="10"/>
              </p:nvPr>
            </p:nvSpPr>
            <p:spPr>
              <a:xfrm>
                <a:off x="222287" y="1815012"/>
                <a:ext cx="11490624" cy="4589280"/>
              </a:xfrm>
              <a:blipFill>
                <a:blip r:embed="rId3"/>
                <a:stretch>
                  <a:fillRect l="-1857" t="-20186" b="-358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ACFCC0C1-D90D-2E1E-4C81-2AAE24C9FEFE}"/>
              </a:ext>
            </a:extLst>
          </p:cNvPr>
          <p:cNvSpPr>
            <a:spLocks noGrp="1"/>
          </p:cNvSpPr>
          <p:nvPr>
            <p:ph type="sldNum" sz="quarter" idx="4"/>
          </p:nvPr>
        </p:nvSpPr>
        <p:spPr/>
        <p:txBody>
          <a:bodyPr/>
          <a:lstStyle/>
          <a:p>
            <a:fld id="{C3C68E28-6A0B-4E0D-A95D-AA2B793B8668}" type="slidenum">
              <a:rPr lang="es-ES" smtClean="0"/>
              <a:t>66</a:t>
            </a:fld>
            <a:endParaRPr lang="es-ES"/>
          </a:p>
        </p:txBody>
      </p:sp>
    </p:spTree>
    <p:extLst>
      <p:ext uri="{BB962C8B-B14F-4D97-AF65-F5344CB8AC3E}">
        <p14:creationId xmlns:p14="http://schemas.microsoft.com/office/powerpoint/2010/main" val="245143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C6108-2459-4746-7465-9A3133D598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7F59D5-50D7-A645-EC37-0364B0BB2160}"/>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17CA94C3-705B-C702-D38A-D8D7B66AE741}"/>
                  </a:ext>
                </a:extLst>
              </p:cNvPr>
              <p:cNvSpPr>
                <a:spLocks noGrp="1"/>
              </p:cNvSpPr>
              <p:nvPr>
                <p:ph type="subTitle" idx="10"/>
              </p:nvPr>
            </p:nvSpPr>
            <p:spPr>
              <a:xfrm>
                <a:off x="222287" y="1815012"/>
                <a:ext cx="11490624" cy="4589280"/>
              </a:xfrm>
            </p:spPr>
            <p:txBody>
              <a:bodyPr/>
              <a:lstStyle/>
              <a:p>
                <a:r>
                  <a:rPr lang="es-ES" sz="3000" dirty="0"/>
                  <a:t>Departamento C</a:t>
                </a: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𝐿</m:t>
                      </m:r>
                      <m:r>
                        <a:rPr lang="es-ES" b="0" i="1" baseline="-25000" smtClean="0">
                          <a:latin typeface="Cambria Math" panose="02040503050406030204" pitchFamily="18" charset="0"/>
                          <a:ea typeface="Cambria Math" panose="02040503050406030204" pitchFamily="18" charset="0"/>
                        </a:rPr>
                        <m:t>𝐶</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0.375</m:t>
                          </m:r>
                        </m:num>
                        <m:den>
                          <m:r>
                            <a:rPr lang="es-ES" b="0" i="1" smtClean="0">
                              <a:latin typeface="Cambria Math" panose="02040503050406030204" pitchFamily="18" charset="0"/>
                              <a:ea typeface="Cambria Math" panose="02040503050406030204" pitchFamily="18" charset="0"/>
                            </a:rPr>
                            <m:t>1−0.375</m:t>
                          </m:r>
                        </m:den>
                      </m:f>
                      <m:r>
                        <a:rPr lang="es-ES" b="0" i="1" smtClean="0">
                          <a:latin typeface="Cambria Math" panose="02040503050406030204" pitchFamily="18" charset="0"/>
                          <a:ea typeface="Cambria Math" panose="02040503050406030204" pitchFamily="18" charset="0"/>
                        </a:rPr>
                        <m:t>=0.6</m:t>
                      </m:r>
                    </m:oMath>
                  </m:oMathPara>
                </a14:m>
                <a:endParaRPr lang="es-ES" b="0" dirty="0">
                  <a:ea typeface="Cambria Math" panose="02040503050406030204" pitchFamily="18" charset="0"/>
                </a:endParaRPr>
              </a:p>
              <a:p>
                <a:pPr marL="0" indent="0">
                  <a:buNone/>
                </a:pPr>
                <a:endParaRPr lang="es-ES" dirty="0"/>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𝐿</m:t>
                      </m:r>
                      <m:r>
                        <a:rPr lang="es-ES" b="0" i="1" baseline="-25000" smtClean="0">
                          <a:latin typeface="Cambria Math" panose="02040503050406030204" pitchFamily="18" charset="0"/>
                          <a:ea typeface="Cambria Math" panose="02040503050406030204" pitchFamily="18" charset="0"/>
                        </a:rPr>
                        <m:t>𝑞𝐶</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0.375</m:t>
                              </m:r>
                            </m:e>
                          </m:d>
                          <m:r>
                            <a:rPr lang="es-ES" b="0" i="1" baseline="30000" smtClean="0">
                              <a:latin typeface="Cambria Math" panose="02040503050406030204" pitchFamily="18" charset="0"/>
                              <a:ea typeface="Cambria Math" panose="02040503050406030204" pitchFamily="18" charset="0"/>
                            </a:rPr>
                            <m:t>2</m:t>
                          </m:r>
                        </m:num>
                        <m:den>
                          <m:r>
                            <a:rPr lang="es-ES" b="0" i="1" smtClean="0">
                              <a:latin typeface="Cambria Math" panose="02040503050406030204" pitchFamily="18" charset="0"/>
                              <a:ea typeface="Cambria Math" panose="02040503050406030204" pitchFamily="18" charset="0"/>
                            </a:rPr>
                            <m:t>1−0.375</m:t>
                          </m:r>
                        </m:den>
                      </m:f>
                      <m:r>
                        <a:rPr lang="es-ES" b="0" i="1" smtClean="0">
                          <a:latin typeface="Cambria Math" panose="02040503050406030204" pitchFamily="18" charset="0"/>
                          <a:ea typeface="Cambria Math" panose="02040503050406030204" pitchFamily="18" charset="0"/>
                        </a:rPr>
                        <m:t>=0.225</m:t>
                      </m:r>
                    </m:oMath>
                  </m:oMathPara>
                </a14:m>
                <a:endParaRPr lang="es-ES" b="0" dirty="0">
                  <a:ea typeface="Cambria Math" panose="02040503050406030204" pitchFamily="18" charset="0"/>
                </a:endParaRPr>
              </a:p>
              <a:p>
                <a:pPr marL="0" indent="0">
                  <a:buNone/>
                </a:pPr>
                <a:endParaRPr lang="es-E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𝑊</m:t>
                      </m:r>
                      <m:r>
                        <a:rPr lang="es-ES" b="0" i="1" baseline="-25000" smtClean="0">
                          <a:latin typeface="Cambria Math" panose="02040503050406030204" pitchFamily="18" charset="0"/>
                          <a:ea typeface="Cambria Math" panose="02040503050406030204" pitchFamily="18" charset="0"/>
                        </a:rPr>
                        <m:t>𝐶</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4−1.5</m:t>
                          </m:r>
                        </m:den>
                      </m:f>
                      <m:r>
                        <a:rPr lang="es-ES" b="0" i="1" smtClean="0">
                          <a:latin typeface="Cambria Math" panose="02040503050406030204" pitchFamily="18" charset="0"/>
                          <a:ea typeface="Cambria Math" panose="02040503050406030204" pitchFamily="18" charset="0"/>
                        </a:rPr>
                        <m:t>=0.4</m:t>
                      </m:r>
                      <m:r>
                        <a:rPr lang="es-ES" b="0" i="1" smtClean="0">
                          <a:latin typeface="Cambria Math" panose="02040503050406030204" pitchFamily="18" charset="0"/>
                          <a:ea typeface="Cambria Math" panose="02040503050406030204" pitchFamily="18" charset="0"/>
                        </a:rPr>
                        <m:t>h</m:t>
                      </m:r>
                    </m:oMath>
                  </m:oMathPara>
                </a14:m>
                <a:endParaRPr lang="es-E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𝑊</m:t>
                      </m:r>
                      <m:r>
                        <a:rPr lang="es-ES" b="0" i="1" baseline="-25000" smtClean="0">
                          <a:latin typeface="Cambria Math" panose="02040503050406030204" pitchFamily="18" charset="0"/>
                          <a:ea typeface="Cambria Math" panose="02040503050406030204" pitchFamily="18" charset="0"/>
                        </a:rPr>
                        <m:t>𝑞𝐶</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𝑊𝐶</m:t>
                      </m:r>
                      <m:r>
                        <a:rPr lang="es-ES" b="0" i="1" smtClean="0">
                          <a:latin typeface="Cambria Math" panose="02040503050406030204" pitchFamily="18" charset="0"/>
                          <a:ea typeface="Cambria Math" panose="02040503050406030204" pitchFamily="18" charset="0"/>
                        </a:rPr>
                        <m:t>−</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𝜇</m:t>
                          </m:r>
                          <m:r>
                            <a:rPr lang="es-ES" b="0" i="1" smtClean="0">
                              <a:latin typeface="Cambria Math" panose="02040503050406030204" pitchFamily="18" charset="0"/>
                              <a:ea typeface="Cambria Math" panose="02040503050406030204" pitchFamily="18" charset="0"/>
                            </a:rPr>
                            <m:t>𝐶</m:t>
                          </m:r>
                        </m:den>
                      </m:f>
                      <m:r>
                        <a:rPr lang="es-ES" b="0" i="1" smtClean="0">
                          <a:latin typeface="Cambria Math" panose="02040503050406030204" pitchFamily="18" charset="0"/>
                          <a:ea typeface="Cambria Math" panose="02040503050406030204" pitchFamily="18" charset="0"/>
                        </a:rPr>
                        <m:t>=0.4−</m:t>
                      </m:r>
                      <m:f>
                        <m:fPr>
                          <m:ctrlPr>
                            <a:rPr lang="es-ES" b="0" i="1" smtClean="0">
                              <a:latin typeface="Cambria Math" panose="02040503050406030204" pitchFamily="18" charset="0"/>
                              <a:ea typeface="Cambria Math" panose="02040503050406030204" pitchFamily="18" charset="0"/>
                            </a:rPr>
                          </m:ctrlPr>
                        </m:fPr>
                        <m:num>
                          <m:r>
                            <a:rPr lang="es-ES" b="0" i="1" smtClean="0">
                              <a:latin typeface="Cambria Math" panose="02040503050406030204" pitchFamily="18" charset="0"/>
                              <a:ea typeface="Cambria Math" panose="02040503050406030204" pitchFamily="18" charset="0"/>
                            </a:rPr>
                            <m:t>1</m:t>
                          </m:r>
                        </m:num>
                        <m:den>
                          <m:r>
                            <a:rPr lang="es-ES" b="0" i="1" smtClean="0">
                              <a:latin typeface="Cambria Math" panose="02040503050406030204" pitchFamily="18" charset="0"/>
                              <a:ea typeface="Cambria Math" panose="02040503050406030204" pitchFamily="18" charset="0"/>
                            </a:rPr>
                            <m:t>4</m:t>
                          </m:r>
                        </m:den>
                      </m:f>
                      <m:r>
                        <a:rPr lang="es-ES" b="0" i="1" smtClean="0">
                          <a:latin typeface="Cambria Math" panose="02040503050406030204" pitchFamily="18" charset="0"/>
                          <a:ea typeface="Cambria Math" panose="02040503050406030204" pitchFamily="18" charset="0"/>
                        </a:rPr>
                        <m:t> =0.15</m:t>
                      </m:r>
                      <m:r>
                        <a:rPr lang="es-ES" b="0" i="1" smtClean="0">
                          <a:latin typeface="Cambria Math" panose="02040503050406030204" pitchFamily="18" charset="0"/>
                          <a:ea typeface="Cambria Math" panose="02040503050406030204" pitchFamily="18" charset="0"/>
                        </a:rPr>
                        <m:t>h</m:t>
                      </m:r>
                    </m:oMath>
                  </m:oMathPara>
                </a14:m>
                <a:endParaRPr lang="es-ES" dirty="0"/>
              </a:p>
              <a:p>
                <a:pPr marL="0" indent="0">
                  <a:buNone/>
                </a:pPr>
                <a:endParaRPr lang="es-ES" dirty="0"/>
              </a:p>
            </p:txBody>
          </p:sp>
        </mc:Choice>
        <mc:Fallback xmlns="">
          <p:sp>
            <p:nvSpPr>
              <p:cNvPr id="5" name="Subtitle 4">
                <a:extLst>
                  <a:ext uri="{FF2B5EF4-FFF2-40B4-BE49-F238E27FC236}">
                    <a16:creationId xmlns:a16="http://schemas.microsoft.com/office/drawing/2014/main" id="{17CA94C3-705B-C702-D38A-D8D7B66AE741}"/>
                  </a:ext>
                </a:extLst>
              </p:cNvPr>
              <p:cNvSpPr>
                <a:spLocks noGrp="1" noRot="1" noChangeAspect="1" noMove="1" noResize="1" noEditPoints="1" noAdjustHandles="1" noChangeArrowheads="1" noChangeShapeType="1" noTextEdit="1"/>
              </p:cNvSpPr>
              <p:nvPr>
                <p:ph type="subTitle" idx="10"/>
              </p:nvPr>
            </p:nvSpPr>
            <p:spPr>
              <a:xfrm>
                <a:off x="222287" y="1815012"/>
                <a:ext cx="11490624" cy="4589280"/>
              </a:xfrm>
              <a:blipFill>
                <a:blip r:embed="rId3"/>
                <a:stretch>
                  <a:fillRect l="-1857" t="-20186" b="-3586"/>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018569D3-7EF2-EE6A-7BB4-7DF9A45C79D3}"/>
              </a:ext>
            </a:extLst>
          </p:cNvPr>
          <p:cNvSpPr>
            <a:spLocks noGrp="1"/>
          </p:cNvSpPr>
          <p:nvPr>
            <p:ph type="sldNum" sz="quarter" idx="4"/>
          </p:nvPr>
        </p:nvSpPr>
        <p:spPr/>
        <p:txBody>
          <a:bodyPr/>
          <a:lstStyle/>
          <a:p>
            <a:fld id="{C3C68E28-6A0B-4E0D-A95D-AA2B793B8668}" type="slidenum">
              <a:rPr lang="es-ES" smtClean="0"/>
              <a:t>67</a:t>
            </a:fld>
            <a:endParaRPr lang="es-ES"/>
          </a:p>
        </p:txBody>
      </p:sp>
    </p:spTree>
    <p:extLst>
      <p:ext uri="{BB962C8B-B14F-4D97-AF65-F5344CB8AC3E}">
        <p14:creationId xmlns:p14="http://schemas.microsoft.com/office/powerpoint/2010/main" val="15871839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317D5-2781-5E1B-694E-57631A67BD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EA5DA9B-0BC8-E987-0093-F3797F0DECE2}"/>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4CD52390-1D6F-9DD3-3095-0B7120D52EA9}"/>
              </a:ext>
            </a:extLst>
          </p:cNvPr>
          <p:cNvSpPr>
            <a:spLocks noGrp="1"/>
          </p:cNvSpPr>
          <p:nvPr>
            <p:ph type="subTitle" idx="10"/>
          </p:nvPr>
        </p:nvSpPr>
        <p:spPr>
          <a:xfrm>
            <a:off x="222287" y="1650420"/>
            <a:ext cx="11490624" cy="4589280"/>
          </a:xfrm>
        </p:spPr>
        <p:txBody>
          <a:bodyPr/>
          <a:lstStyle/>
          <a:p>
            <a:pPr marL="0" indent="0">
              <a:buNone/>
            </a:pPr>
            <a:r>
              <a:rPr lang="es-ES" sz="3400" b="1" dirty="0"/>
              <a:t>Red abierta - Ejemplo</a:t>
            </a:r>
          </a:p>
          <a:p>
            <a:pPr marL="0" indent="0">
              <a:buNone/>
            </a:pPr>
            <a:r>
              <a:rPr lang="es-ES" sz="3000" b="1" dirty="0"/>
              <a:t>Interpretación de resultados</a:t>
            </a:r>
          </a:p>
          <a:p>
            <a:r>
              <a:rPr lang="es-ES" sz="3000" dirty="0"/>
              <a:t>Departamento A</a:t>
            </a:r>
          </a:p>
          <a:p>
            <a:pPr lvl="1"/>
            <a:r>
              <a:rPr lang="es-ES" sz="1800" dirty="0"/>
              <a:t>Alta utilización (83.33%): El departamento A está muy ocupado, lo que resulta en un tiempo promedio en el sistema de 1 hora y un tiempo de espera en cola de aproximadamente 50 minutos.</a:t>
            </a:r>
          </a:p>
          <a:p>
            <a:pPr lvl="1"/>
            <a:r>
              <a:rPr lang="es-ES" sz="1800" dirty="0"/>
              <a:t>Número promedio en el sistema: Hay en promedio 5 clientes en el departamento A, de los cuales 4.1667 están esperando en cola.</a:t>
            </a:r>
          </a:p>
          <a:p>
            <a:r>
              <a:rPr lang="es-ES" sz="3000" dirty="0"/>
              <a:t>Departamento B</a:t>
            </a:r>
          </a:p>
          <a:p>
            <a:pPr lvl="1"/>
            <a:r>
              <a:rPr lang="es-ES" sz="1800" dirty="0"/>
              <a:t>Moderada utilización (50%): El departamento B tiene una utilización moderada.</a:t>
            </a:r>
          </a:p>
          <a:p>
            <a:pPr lvl="1"/>
            <a:r>
              <a:rPr lang="es-ES" sz="1800" dirty="0"/>
              <a:t>Tiempo en el sistema: Los clientes pasan en promedio 24 minutos en B, con 12 minutos de espera en cola.</a:t>
            </a:r>
          </a:p>
          <a:p>
            <a:pPr lvl="1"/>
            <a:r>
              <a:rPr lang="es-ES" sz="1800" dirty="0"/>
              <a:t>Número promedio en el sistema: En promedio, hay 1 cliente en B.</a:t>
            </a:r>
          </a:p>
          <a:p>
            <a:r>
              <a:rPr lang="es-ES" sz="3000" dirty="0"/>
              <a:t>Departamento C</a:t>
            </a:r>
          </a:p>
          <a:p>
            <a:pPr lvl="1"/>
            <a:r>
              <a:rPr lang="es-ES" sz="1800" dirty="0"/>
              <a:t>Baja utilización (37.5%): El departamento C está menos ocupado.</a:t>
            </a:r>
          </a:p>
          <a:p>
            <a:pPr lvl="1"/>
            <a:r>
              <a:rPr lang="es-ES" sz="1800" dirty="0"/>
              <a:t>Tiempo en el sistema: Los clientes pasan en promedio 24 minutos en C, con 9 minutos de espera en cola.</a:t>
            </a:r>
          </a:p>
          <a:p>
            <a:pPr lvl="1"/>
            <a:r>
              <a:rPr lang="es-ES" sz="1800" dirty="0"/>
              <a:t>Número promedio en el sistema: En promedio, hay 0.6 clientes en C.</a:t>
            </a:r>
            <a:endParaRPr lang="es-ES" dirty="0"/>
          </a:p>
        </p:txBody>
      </p:sp>
      <p:sp>
        <p:nvSpPr>
          <p:cNvPr id="2" name="Slide Number Placeholder 1">
            <a:extLst>
              <a:ext uri="{FF2B5EF4-FFF2-40B4-BE49-F238E27FC236}">
                <a16:creationId xmlns:a16="http://schemas.microsoft.com/office/drawing/2014/main" id="{781E5567-69A8-2EBB-ED73-BADF8B950F37}"/>
              </a:ext>
            </a:extLst>
          </p:cNvPr>
          <p:cNvSpPr>
            <a:spLocks noGrp="1"/>
          </p:cNvSpPr>
          <p:nvPr>
            <p:ph type="sldNum" sz="quarter" idx="4"/>
          </p:nvPr>
        </p:nvSpPr>
        <p:spPr/>
        <p:txBody>
          <a:bodyPr/>
          <a:lstStyle/>
          <a:p>
            <a:fld id="{C3C68E28-6A0B-4E0D-A95D-AA2B793B8668}" type="slidenum">
              <a:rPr lang="es-ES" smtClean="0"/>
              <a:t>68</a:t>
            </a:fld>
            <a:endParaRPr lang="es-ES"/>
          </a:p>
        </p:txBody>
      </p:sp>
    </p:spTree>
    <p:extLst>
      <p:ext uri="{BB962C8B-B14F-4D97-AF65-F5344CB8AC3E}">
        <p14:creationId xmlns:p14="http://schemas.microsoft.com/office/powerpoint/2010/main" val="8007671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4CDD1-6C82-559E-68DC-5EA0161D8E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6B10F5-84CC-14A7-DD26-17B0350D8718}"/>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7B5EE352-31F2-C47F-C37C-F059AF143755}"/>
              </a:ext>
            </a:extLst>
          </p:cNvPr>
          <p:cNvSpPr>
            <a:spLocks noGrp="1"/>
          </p:cNvSpPr>
          <p:nvPr>
            <p:ph type="subTitle" idx="10"/>
          </p:nvPr>
        </p:nvSpPr>
        <p:spPr>
          <a:xfrm>
            <a:off x="222287" y="1988748"/>
            <a:ext cx="11490624" cy="4589280"/>
          </a:xfrm>
        </p:spPr>
        <p:txBody>
          <a:bodyPr/>
          <a:lstStyle/>
          <a:p>
            <a:pPr marL="0" indent="0">
              <a:buNone/>
            </a:pPr>
            <a:r>
              <a:rPr lang="es-ES" sz="3200" b="1" dirty="0"/>
              <a:t>Red cerrada</a:t>
            </a:r>
          </a:p>
          <a:p>
            <a:pPr marL="0" indent="0">
              <a:buNone/>
            </a:pPr>
            <a:r>
              <a:rPr lang="es-ES" sz="3000" b="1" dirty="0"/>
              <a:t>Conceptos básicos</a:t>
            </a:r>
          </a:p>
          <a:p>
            <a:r>
              <a:rPr lang="es-ES" sz="3000" b="1" dirty="0"/>
              <a:t>Población fija:</a:t>
            </a:r>
            <a:r>
              <a:rPr lang="es-ES" sz="3000" dirty="0"/>
              <a:t> Un número fijo de 𝐾 clientes circula continuamente dentro de la red.</a:t>
            </a:r>
          </a:p>
          <a:p>
            <a:r>
              <a:rPr lang="es-ES" sz="3000" b="1" dirty="0"/>
              <a:t>Recirculación:</a:t>
            </a:r>
            <a:r>
              <a:rPr lang="es-ES" sz="3000" dirty="0"/>
              <a:t> Los clientes completan su servicio en una estación y se mueven a otra según probabilidades de enrutamiento.</a:t>
            </a:r>
          </a:p>
          <a:p>
            <a:r>
              <a:rPr lang="es-ES" sz="3000" b="1" dirty="0"/>
              <a:t>No hay entradas ni salidas externas.</a:t>
            </a:r>
            <a:endParaRPr lang="es-ES" sz="3000" dirty="0"/>
          </a:p>
          <a:p>
            <a:pPr marL="0" indent="0">
              <a:buNone/>
            </a:pPr>
            <a:r>
              <a:rPr lang="es-ES" sz="3200" b="1" dirty="0"/>
              <a:t>Ejemplos</a:t>
            </a:r>
          </a:p>
          <a:p>
            <a:pPr>
              <a:buFont typeface="Arial" panose="020B0604020202020204" pitchFamily="34" charset="0"/>
              <a:buChar char="•"/>
            </a:pPr>
            <a:r>
              <a:rPr lang="es-ES" sz="3000" b="1" dirty="0"/>
              <a:t>Producción</a:t>
            </a:r>
            <a:r>
              <a:rPr lang="es-ES" sz="3000" dirty="0"/>
              <a:t>: Un conjunto fijo de piezas que se mueven entre diferentes máquinas hasta completar el proceso de fabricación.</a:t>
            </a:r>
          </a:p>
          <a:p>
            <a:pPr>
              <a:buFont typeface="Arial" panose="020B0604020202020204" pitchFamily="34" charset="0"/>
              <a:buChar char="•"/>
            </a:pPr>
            <a:r>
              <a:rPr lang="es-ES" sz="3000" b="1" dirty="0"/>
              <a:t>Computación</a:t>
            </a:r>
            <a:r>
              <a:rPr lang="es-ES" sz="3000" dirty="0"/>
              <a:t>: Un número fijo de procesos que compiten por recursos como CPU y memoria.</a:t>
            </a:r>
          </a:p>
          <a:p>
            <a:endParaRPr lang="es-ES" dirty="0"/>
          </a:p>
        </p:txBody>
      </p:sp>
      <p:sp>
        <p:nvSpPr>
          <p:cNvPr id="2" name="Slide Number Placeholder 1">
            <a:extLst>
              <a:ext uri="{FF2B5EF4-FFF2-40B4-BE49-F238E27FC236}">
                <a16:creationId xmlns:a16="http://schemas.microsoft.com/office/drawing/2014/main" id="{BE52F8A9-5FEC-F77F-E2EA-F26A16312C5D}"/>
              </a:ext>
            </a:extLst>
          </p:cNvPr>
          <p:cNvSpPr>
            <a:spLocks noGrp="1"/>
          </p:cNvSpPr>
          <p:nvPr>
            <p:ph type="sldNum" sz="quarter" idx="4"/>
          </p:nvPr>
        </p:nvSpPr>
        <p:spPr/>
        <p:txBody>
          <a:bodyPr/>
          <a:lstStyle/>
          <a:p>
            <a:fld id="{C3C68E28-6A0B-4E0D-A95D-AA2B793B8668}" type="slidenum">
              <a:rPr lang="es-ES" smtClean="0"/>
              <a:t>69</a:t>
            </a:fld>
            <a:endParaRPr lang="es-ES"/>
          </a:p>
        </p:txBody>
      </p:sp>
    </p:spTree>
    <p:extLst>
      <p:ext uri="{BB962C8B-B14F-4D97-AF65-F5344CB8AC3E}">
        <p14:creationId xmlns:p14="http://schemas.microsoft.com/office/powerpoint/2010/main" val="368689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A9B09-C97D-F16A-3B62-F04D8B6986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2AC62F8-E479-C9C9-C41A-93C6FFC50672}"/>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D803F1E2-BC3F-655B-242C-619EE2397AEB}"/>
              </a:ext>
            </a:extLst>
          </p:cNvPr>
          <p:cNvSpPr>
            <a:spLocks noGrp="1"/>
          </p:cNvSpPr>
          <p:nvPr>
            <p:ph type="subTitle" idx="10"/>
          </p:nvPr>
        </p:nvSpPr>
        <p:spPr>
          <a:xfrm>
            <a:off x="314280" y="1555128"/>
            <a:ext cx="11490624" cy="4589280"/>
          </a:xfrm>
        </p:spPr>
        <p:txBody>
          <a:bodyPr/>
          <a:lstStyle/>
          <a:p>
            <a:pPr marL="0" indent="0">
              <a:buNone/>
            </a:pPr>
            <a:r>
              <a:rPr lang="es-ES" b="1" dirty="0"/>
              <a:t>Ejemplos</a:t>
            </a:r>
          </a:p>
          <a:p>
            <a:r>
              <a:rPr lang="es-ES" sz="3200" dirty="0"/>
              <a:t>Supermercados: Los clientes hacen fila en las cajas registradoras cuando la afluencia supera la capacidad de los cajeros.</a:t>
            </a:r>
          </a:p>
          <a:p>
            <a:r>
              <a:rPr lang="es-ES" sz="3200" dirty="0"/>
              <a:t>Transporte público: Pasajeros esperando autobuses o trenes durante horas pico. </a:t>
            </a:r>
          </a:p>
          <a:p>
            <a:r>
              <a:rPr lang="es-ES" sz="3200" dirty="0"/>
              <a:t>Restaurantes: Comensales esperando por una mesa o por la preparación de sus pedidos.</a:t>
            </a:r>
          </a:p>
          <a:p>
            <a:r>
              <a:rPr lang="es-ES" sz="3200" dirty="0"/>
              <a:t>Tráfico vehicular: Atascos en carreteras y semáforos debido al volumen de vehículos.</a:t>
            </a:r>
          </a:p>
          <a:p>
            <a:r>
              <a:rPr lang="es-ES" sz="3200" dirty="0"/>
              <a:t>Sistemas informáticos: Procesos en espera para acceder a recursos compartidos como CPU, memoria u otros dispositivos.</a:t>
            </a:r>
          </a:p>
        </p:txBody>
      </p:sp>
      <p:sp>
        <p:nvSpPr>
          <p:cNvPr id="2" name="Slide Number Placeholder 1">
            <a:extLst>
              <a:ext uri="{FF2B5EF4-FFF2-40B4-BE49-F238E27FC236}">
                <a16:creationId xmlns:a16="http://schemas.microsoft.com/office/drawing/2014/main" id="{49DC7C5C-CE7A-1216-93EA-AFCC7DFB3443}"/>
              </a:ext>
            </a:extLst>
          </p:cNvPr>
          <p:cNvSpPr>
            <a:spLocks noGrp="1"/>
          </p:cNvSpPr>
          <p:nvPr>
            <p:ph type="sldNum" sz="quarter" idx="4"/>
          </p:nvPr>
        </p:nvSpPr>
        <p:spPr/>
        <p:txBody>
          <a:bodyPr/>
          <a:lstStyle/>
          <a:p>
            <a:fld id="{C3C68E28-6A0B-4E0D-A95D-AA2B793B8668}" type="slidenum">
              <a:rPr lang="es-ES" smtClean="0"/>
              <a:t>7</a:t>
            </a:fld>
            <a:endParaRPr lang="es-ES"/>
          </a:p>
        </p:txBody>
      </p:sp>
    </p:spTree>
    <p:extLst>
      <p:ext uri="{BB962C8B-B14F-4D97-AF65-F5344CB8AC3E}">
        <p14:creationId xmlns:p14="http://schemas.microsoft.com/office/powerpoint/2010/main" val="32678734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EA1E7-822A-6E33-1D82-FE82DC40C1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BF68CAD-7942-E35A-5143-AAFE02378E10}"/>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91B13FBB-77E2-5F69-4E4B-BF247D12CD67}"/>
              </a:ext>
            </a:extLst>
          </p:cNvPr>
          <p:cNvSpPr>
            <a:spLocks noGrp="1"/>
          </p:cNvSpPr>
          <p:nvPr>
            <p:ph type="subTitle" idx="10"/>
          </p:nvPr>
        </p:nvSpPr>
        <p:spPr>
          <a:xfrm>
            <a:off x="222287" y="1467540"/>
            <a:ext cx="11490624" cy="4589280"/>
          </a:xfrm>
        </p:spPr>
        <p:txBody>
          <a:bodyPr/>
          <a:lstStyle/>
          <a:p>
            <a:pPr marL="0" indent="0">
              <a:buNone/>
            </a:pPr>
            <a:r>
              <a:rPr lang="es-ES" sz="3200" b="1" dirty="0"/>
              <a:t>Red cerrada</a:t>
            </a:r>
          </a:p>
          <a:p>
            <a:pPr marL="0" indent="0">
              <a:buNone/>
            </a:pPr>
            <a:r>
              <a:rPr lang="es-ES" sz="3000" b="1" dirty="0"/>
              <a:t>Cálculo de medidas de rendimiento</a:t>
            </a:r>
          </a:p>
          <a:p>
            <a:r>
              <a:rPr lang="es-ES" sz="3000" dirty="0"/>
              <a:t>Tasa de visita a la estación 𝑖 (𝑉</a:t>
            </a:r>
            <a:r>
              <a:rPr lang="es-ES" sz="3000" baseline="-25000" dirty="0"/>
              <a:t>𝑖</a:t>
            </a:r>
            <a:r>
              <a:rPr lang="es-ES" sz="3000" dirty="0"/>
              <a:t>): Número promedio de veces que un cliente visita la estación 𝑖 por ciclo.</a:t>
            </a:r>
          </a:p>
          <a:p>
            <a:r>
              <a:rPr lang="es-ES" sz="3000" dirty="0"/>
              <a:t>Tiempo de servicio en la estación 𝑖 (𝑆</a:t>
            </a:r>
            <a:r>
              <a:rPr lang="es-ES" sz="3000" baseline="-25000" dirty="0"/>
              <a:t>𝑖</a:t>
            </a:r>
            <a:r>
              <a:rPr lang="es-ES" sz="3000" dirty="0"/>
              <a:t>): Tiempo promedio que un cliente pasa en la estación 𝑖.</a:t>
            </a:r>
          </a:p>
          <a:p>
            <a:r>
              <a:rPr lang="es-ES" sz="3000" dirty="0"/>
              <a:t>Tiempo de respuesta del sistema (𝑅): Tiempo promedio que un cliente tarda en completar un ciclo completo.</a:t>
            </a:r>
            <a:endParaRPr lang="es-ES" dirty="0"/>
          </a:p>
        </p:txBody>
      </p:sp>
      <p:sp>
        <p:nvSpPr>
          <p:cNvPr id="2" name="Slide Number Placeholder 1">
            <a:extLst>
              <a:ext uri="{FF2B5EF4-FFF2-40B4-BE49-F238E27FC236}">
                <a16:creationId xmlns:a16="http://schemas.microsoft.com/office/drawing/2014/main" id="{0C11BDC4-6B34-1449-634C-613BB02EE3AF}"/>
              </a:ext>
            </a:extLst>
          </p:cNvPr>
          <p:cNvSpPr>
            <a:spLocks noGrp="1"/>
          </p:cNvSpPr>
          <p:nvPr>
            <p:ph type="sldNum" sz="quarter" idx="4"/>
          </p:nvPr>
        </p:nvSpPr>
        <p:spPr/>
        <p:txBody>
          <a:bodyPr/>
          <a:lstStyle/>
          <a:p>
            <a:fld id="{C3C68E28-6A0B-4E0D-A95D-AA2B793B8668}" type="slidenum">
              <a:rPr lang="es-ES" smtClean="0"/>
              <a:t>70</a:t>
            </a:fld>
            <a:endParaRPr lang="es-ES"/>
          </a:p>
        </p:txBody>
      </p:sp>
    </p:spTree>
    <p:extLst>
      <p:ext uri="{BB962C8B-B14F-4D97-AF65-F5344CB8AC3E}">
        <p14:creationId xmlns:p14="http://schemas.microsoft.com/office/powerpoint/2010/main" val="14465442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D2D09-982A-20F8-3AC0-F80AB194B66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ACEA3A-C037-0308-A108-9C588FF2D35E}"/>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9A9E832C-3FEC-EF6C-89AC-89398132F2CC}"/>
              </a:ext>
            </a:extLst>
          </p:cNvPr>
          <p:cNvSpPr>
            <a:spLocks noGrp="1"/>
          </p:cNvSpPr>
          <p:nvPr>
            <p:ph type="subTitle" idx="10"/>
          </p:nvPr>
        </p:nvSpPr>
        <p:spPr>
          <a:xfrm>
            <a:off x="222287" y="1467540"/>
            <a:ext cx="11490624" cy="4589280"/>
          </a:xfrm>
        </p:spPr>
        <p:txBody>
          <a:bodyPr/>
          <a:lstStyle/>
          <a:p>
            <a:pPr marL="0" indent="0">
              <a:buNone/>
            </a:pPr>
            <a:r>
              <a:rPr lang="es-ES" sz="3200" b="1" dirty="0"/>
              <a:t>Red cerrada - Ejemplo</a:t>
            </a:r>
          </a:p>
          <a:p>
            <a:pPr marL="0" indent="0">
              <a:buNone/>
            </a:pPr>
            <a:r>
              <a:rPr lang="es-ES" sz="3000" b="1" dirty="0"/>
              <a:t>Cálculo de medidas de rendimiento</a:t>
            </a:r>
          </a:p>
          <a:p>
            <a:r>
              <a:rPr lang="es-ES" sz="3000" dirty="0"/>
              <a:t>Consideremos un sistema de que consta de:</a:t>
            </a:r>
          </a:p>
          <a:p>
            <a:pPr lvl="1"/>
            <a:r>
              <a:rPr lang="es-ES" sz="1800" dirty="0"/>
              <a:t>3 recursos: </a:t>
            </a:r>
          </a:p>
          <a:p>
            <a:pPr lvl="2"/>
            <a:r>
              <a:rPr lang="es-ES" sz="1400" dirty="0"/>
              <a:t>CPU</a:t>
            </a:r>
          </a:p>
          <a:p>
            <a:pPr lvl="2"/>
            <a:r>
              <a:rPr lang="es-ES" sz="1400" dirty="0"/>
              <a:t>Disco de entrada/salida (I/O)</a:t>
            </a:r>
          </a:p>
          <a:p>
            <a:pPr lvl="2"/>
            <a:r>
              <a:rPr lang="es-ES" sz="1400" dirty="0"/>
              <a:t>Terminal de usuario</a:t>
            </a:r>
          </a:p>
          <a:p>
            <a:pPr lvl="1"/>
            <a:r>
              <a:rPr lang="es-ES" sz="1800" dirty="0"/>
              <a:t>5 procesos (clientes) que circulan continuamente entre estos recursos.</a:t>
            </a:r>
          </a:p>
          <a:p>
            <a:r>
              <a:rPr lang="es-ES" sz="3000" dirty="0"/>
              <a:t>Los procesos representan tareas o usuarios que requieren servicio de la CPU, realizan operaciones de entrada/salida y luego interactúan con el terminal antes de volver a solicitar servicio de la CPU.</a:t>
            </a:r>
          </a:p>
          <a:p>
            <a:r>
              <a:rPr lang="es-ES" sz="3000" dirty="0"/>
              <a:t>No hay llegadas desde el exterior ni salidas hacia el exterior; el número de procesos es constante y finito (𝑁=5).</a:t>
            </a:r>
            <a:endParaRPr lang="es-ES" dirty="0"/>
          </a:p>
        </p:txBody>
      </p:sp>
      <p:sp>
        <p:nvSpPr>
          <p:cNvPr id="2" name="Slide Number Placeholder 1">
            <a:extLst>
              <a:ext uri="{FF2B5EF4-FFF2-40B4-BE49-F238E27FC236}">
                <a16:creationId xmlns:a16="http://schemas.microsoft.com/office/drawing/2014/main" id="{FBC98281-D67D-B260-5C11-472D0F85AB41}"/>
              </a:ext>
            </a:extLst>
          </p:cNvPr>
          <p:cNvSpPr>
            <a:spLocks noGrp="1"/>
          </p:cNvSpPr>
          <p:nvPr>
            <p:ph type="sldNum" sz="quarter" idx="4"/>
          </p:nvPr>
        </p:nvSpPr>
        <p:spPr/>
        <p:txBody>
          <a:bodyPr/>
          <a:lstStyle/>
          <a:p>
            <a:fld id="{C3C68E28-6A0B-4E0D-A95D-AA2B793B8668}" type="slidenum">
              <a:rPr lang="es-ES" smtClean="0"/>
              <a:t>71</a:t>
            </a:fld>
            <a:endParaRPr lang="es-ES"/>
          </a:p>
        </p:txBody>
      </p:sp>
    </p:spTree>
    <p:extLst>
      <p:ext uri="{BB962C8B-B14F-4D97-AF65-F5344CB8AC3E}">
        <p14:creationId xmlns:p14="http://schemas.microsoft.com/office/powerpoint/2010/main" val="7074865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853FF-5462-ECC8-00AA-7F0D1DCD57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FDDA9B-A26F-D2F5-45A5-36790DB34404}"/>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61A555D6-1A6C-5D57-2D81-EB84B81CA3E6}"/>
              </a:ext>
            </a:extLst>
          </p:cNvPr>
          <p:cNvSpPr>
            <a:spLocks noGrp="1"/>
          </p:cNvSpPr>
          <p:nvPr>
            <p:ph type="subTitle" idx="10"/>
          </p:nvPr>
        </p:nvSpPr>
        <p:spPr>
          <a:xfrm>
            <a:off x="222287" y="1467540"/>
            <a:ext cx="11490624" cy="4589280"/>
          </a:xfrm>
        </p:spPr>
        <p:txBody>
          <a:bodyPr/>
          <a:lstStyle/>
          <a:p>
            <a:pPr marL="0" indent="0">
              <a:buNone/>
            </a:pPr>
            <a:r>
              <a:rPr lang="es-ES" sz="3200" b="1" dirty="0"/>
              <a:t>Red cerrada - Ejemplo</a:t>
            </a:r>
          </a:p>
          <a:p>
            <a:pPr marL="0" indent="0">
              <a:buNone/>
            </a:pPr>
            <a:r>
              <a:rPr lang="es-ES" sz="3000" b="1" dirty="0"/>
              <a:t>Cálculo de medidas de rendimiento</a:t>
            </a:r>
          </a:p>
          <a:p>
            <a:r>
              <a:rPr lang="es-ES" sz="3000" dirty="0"/>
              <a:t>Número promedio de procesos en cada recurso.</a:t>
            </a:r>
          </a:p>
          <a:p>
            <a:r>
              <a:rPr lang="es-ES" sz="3000" dirty="0"/>
              <a:t>Tiempo de respuesta del sistema.</a:t>
            </a:r>
          </a:p>
          <a:p>
            <a:r>
              <a:rPr lang="es-ES" sz="3000" dirty="0"/>
              <a:t>Rendimiento (</a:t>
            </a:r>
            <a:r>
              <a:rPr lang="es-ES" sz="3000" dirty="0" err="1"/>
              <a:t>Throughput</a:t>
            </a:r>
            <a:r>
              <a:rPr lang="es-ES" sz="3000" dirty="0"/>
              <a:t>) del sistema.</a:t>
            </a:r>
          </a:p>
          <a:p>
            <a:r>
              <a:rPr lang="es-ES" sz="3000" dirty="0"/>
              <a:t>Implementar el análisis utilizando el Algoritmo de Mean </a:t>
            </a:r>
            <a:r>
              <a:rPr lang="es-ES" sz="3000" dirty="0" err="1"/>
              <a:t>Value</a:t>
            </a:r>
            <a:r>
              <a:rPr lang="es-ES" sz="3000" dirty="0"/>
              <a:t> </a:t>
            </a:r>
            <a:r>
              <a:rPr lang="es-ES" sz="3000" dirty="0" err="1"/>
              <a:t>Analysis</a:t>
            </a:r>
            <a:r>
              <a:rPr lang="es-ES" sz="3000" dirty="0"/>
              <a:t> (MVA) en Python.</a:t>
            </a:r>
            <a:endParaRPr lang="es-ES" dirty="0"/>
          </a:p>
        </p:txBody>
      </p:sp>
      <p:sp>
        <p:nvSpPr>
          <p:cNvPr id="2" name="Slide Number Placeholder 1">
            <a:extLst>
              <a:ext uri="{FF2B5EF4-FFF2-40B4-BE49-F238E27FC236}">
                <a16:creationId xmlns:a16="http://schemas.microsoft.com/office/drawing/2014/main" id="{2BD63B7E-1E73-7A01-E274-6070D6F1E994}"/>
              </a:ext>
            </a:extLst>
          </p:cNvPr>
          <p:cNvSpPr>
            <a:spLocks noGrp="1"/>
          </p:cNvSpPr>
          <p:nvPr>
            <p:ph type="sldNum" sz="quarter" idx="4"/>
          </p:nvPr>
        </p:nvSpPr>
        <p:spPr/>
        <p:txBody>
          <a:bodyPr/>
          <a:lstStyle/>
          <a:p>
            <a:fld id="{C3C68E28-6A0B-4E0D-A95D-AA2B793B8668}" type="slidenum">
              <a:rPr lang="es-ES" smtClean="0"/>
              <a:t>72</a:t>
            </a:fld>
            <a:endParaRPr lang="es-ES"/>
          </a:p>
        </p:txBody>
      </p:sp>
    </p:spTree>
    <p:extLst>
      <p:ext uri="{BB962C8B-B14F-4D97-AF65-F5344CB8AC3E}">
        <p14:creationId xmlns:p14="http://schemas.microsoft.com/office/powerpoint/2010/main" val="396165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99ADF-80FD-DEC0-1CE9-4DBCE6A6F2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D31AAB-B515-17B4-3E7B-9120EB00EC3E}"/>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0F1E5F2E-01DC-A72F-EABD-FC1ADFB26F5A}"/>
              </a:ext>
            </a:extLst>
          </p:cNvPr>
          <p:cNvSpPr>
            <a:spLocks noGrp="1"/>
          </p:cNvSpPr>
          <p:nvPr>
            <p:ph type="subTitle" idx="10"/>
          </p:nvPr>
        </p:nvSpPr>
        <p:spPr>
          <a:xfrm>
            <a:off x="222287" y="1467540"/>
            <a:ext cx="11490624" cy="4589280"/>
          </a:xfrm>
        </p:spPr>
        <p:txBody>
          <a:bodyPr/>
          <a:lstStyle/>
          <a:p>
            <a:pPr marL="0" indent="0">
              <a:buNone/>
            </a:pPr>
            <a:r>
              <a:rPr lang="es-ES" sz="3200" b="1" dirty="0"/>
              <a:t>Red cerrada - Ejemplo</a:t>
            </a:r>
          </a:p>
          <a:p>
            <a:pPr marL="0" indent="0">
              <a:buNone/>
            </a:pPr>
            <a:r>
              <a:rPr lang="es-ES" sz="3000" b="1" dirty="0"/>
              <a:t>Recursos y tiempos de servicio</a:t>
            </a:r>
          </a:p>
          <a:p>
            <a:r>
              <a:rPr lang="es-ES" sz="3000" dirty="0"/>
              <a:t>Para cada recurso 𝑖, definimos:</a:t>
            </a:r>
          </a:p>
          <a:p>
            <a:pPr lvl="1"/>
            <a:r>
              <a:rPr lang="es-ES" sz="1800" dirty="0"/>
              <a:t>𝑆</a:t>
            </a:r>
            <a:r>
              <a:rPr lang="es-ES" sz="1800" baseline="-25000" dirty="0"/>
              <a:t>𝑖</a:t>
            </a:r>
            <a:r>
              <a:rPr lang="es-ES" sz="1800" dirty="0"/>
              <a:t>: Tiempo de servicio promedio en el recurso 𝑖.</a:t>
            </a:r>
          </a:p>
          <a:p>
            <a:pPr lvl="1"/>
            <a:r>
              <a:rPr lang="es-ES" sz="1800" dirty="0"/>
              <a:t>𝑉</a:t>
            </a:r>
            <a:r>
              <a:rPr lang="es-ES" sz="1800" baseline="-25000" dirty="0"/>
              <a:t>𝑖</a:t>
            </a:r>
            <a:r>
              <a:rPr lang="es-ES" sz="1800" dirty="0"/>
              <a:t>​ : Tasa de visita al recurso 𝑖 (número promedio de veces que un proceso visita el recurso en un ciclo).</a:t>
            </a:r>
          </a:p>
          <a:p>
            <a:r>
              <a:rPr lang="es-ES" sz="3000" dirty="0"/>
              <a:t>Partimos de los siguientes valores:</a:t>
            </a:r>
          </a:p>
          <a:p>
            <a:pPr lvl="1"/>
            <a:r>
              <a:rPr lang="es-ES" sz="1800" dirty="0"/>
              <a:t>CPU:</a:t>
            </a:r>
          </a:p>
          <a:p>
            <a:pPr lvl="2"/>
            <a:r>
              <a:rPr lang="es-ES" sz="1400" dirty="0"/>
              <a:t>𝑆</a:t>
            </a:r>
            <a:r>
              <a:rPr lang="es-ES" sz="1400" baseline="-25000" dirty="0"/>
              <a:t>CPU </a:t>
            </a:r>
            <a:r>
              <a:rPr lang="es-ES" sz="1400" dirty="0"/>
              <a:t>= 0.04 segundos</a:t>
            </a:r>
          </a:p>
          <a:p>
            <a:pPr lvl="2"/>
            <a:r>
              <a:rPr lang="es-ES" sz="1400" dirty="0"/>
              <a:t>𝑉</a:t>
            </a:r>
            <a:r>
              <a:rPr lang="es-ES" sz="1400" baseline="-25000" dirty="0"/>
              <a:t>CPU </a:t>
            </a:r>
            <a:r>
              <a:rPr lang="es-ES" sz="1400" dirty="0"/>
              <a:t>= 2</a:t>
            </a:r>
          </a:p>
          <a:p>
            <a:pPr lvl="1"/>
            <a:r>
              <a:rPr lang="es-ES" sz="1800" dirty="0"/>
              <a:t>Disco de I/O:</a:t>
            </a:r>
          </a:p>
          <a:p>
            <a:pPr lvl="2"/>
            <a:r>
              <a:rPr lang="es-ES" sz="1400" dirty="0"/>
              <a:t>𝑆</a:t>
            </a:r>
            <a:r>
              <a:rPr lang="es-ES" sz="1400" baseline="-25000" dirty="0"/>
              <a:t>I/O </a:t>
            </a:r>
            <a:r>
              <a:rPr lang="es-ES" sz="1400" dirty="0"/>
              <a:t>= 0.1 segundos</a:t>
            </a:r>
          </a:p>
          <a:p>
            <a:pPr lvl="2"/>
            <a:r>
              <a:rPr lang="es-ES" sz="1400" dirty="0"/>
              <a:t>𝑉</a:t>
            </a:r>
            <a:r>
              <a:rPr lang="es-ES" sz="1400" baseline="-25000" dirty="0"/>
              <a:t>I/O </a:t>
            </a:r>
            <a:r>
              <a:rPr lang="es-ES" sz="1400" dirty="0"/>
              <a:t>= 1</a:t>
            </a:r>
          </a:p>
          <a:p>
            <a:pPr lvl="1"/>
            <a:r>
              <a:rPr lang="es-ES" sz="1800" dirty="0"/>
              <a:t>Terminal:</a:t>
            </a:r>
          </a:p>
          <a:p>
            <a:pPr lvl="2"/>
            <a:r>
              <a:rPr lang="es-ES" sz="1400" dirty="0"/>
              <a:t>𝑆</a:t>
            </a:r>
            <a:r>
              <a:rPr lang="es-ES" sz="1400" baseline="-25000" dirty="0"/>
              <a:t>Terminal </a:t>
            </a:r>
            <a:r>
              <a:rPr lang="es-ES" sz="1400" dirty="0"/>
              <a:t>= 12 segundos</a:t>
            </a:r>
          </a:p>
          <a:p>
            <a:pPr lvl="2"/>
            <a:r>
              <a:rPr lang="es-ES" sz="1400" dirty="0"/>
              <a:t>𝑉</a:t>
            </a:r>
            <a:r>
              <a:rPr lang="es-ES" sz="1400" baseline="-25000" dirty="0"/>
              <a:t>Terminal </a:t>
            </a:r>
            <a:r>
              <a:rPr lang="es-ES" sz="1400" dirty="0"/>
              <a:t>= 1</a:t>
            </a:r>
            <a:endParaRPr lang="es-ES" dirty="0"/>
          </a:p>
        </p:txBody>
      </p:sp>
      <p:sp>
        <p:nvSpPr>
          <p:cNvPr id="2" name="Slide Number Placeholder 1">
            <a:extLst>
              <a:ext uri="{FF2B5EF4-FFF2-40B4-BE49-F238E27FC236}">
                <a16:creationId xmlns:a16="http://schemas.microsoft.com/office/drawing/2014/main" id="{3B8523F3-B9A4-233D-E1CB-7B6C9DC83934}"/>
              </a:ext>
            </a:extLst>
          </p:cNvPr>
          <p:cNvSpPr>
            <a:spLocks noGrp="1"/>
          </p:cNvSpPr>
          <p:nvPr>
            <p:ph type="sldNum" sz="quarter" idx="4"/>
          </p:nvPr>
        </p:nvSpPr>
        <p:spPr/>
        <p:txBody>
          <a:bodyPr/>
          <a:lstStyle/>
          <a:p>
            <a:fld id="{C3C68E28-6A0B-4E0D-A95D-AA2B793B8668}" type="slidenum">
              <a:rPr lang="es-ES" smtClean="0"/>
              <a:t>73</a:t>
            </a:fld>
            <a:endParaRPr lang="es-ES"/>
          </a:p>
        </p:txBody>
      </p:sp>
    </p:spTree>
    <p:extLst>
      <p:ext uri="{BB962C8B-B14F-4D97-AF65-F5344CB8AC3E}">
        <p14:creationId xmlns:p14="http://schemas.microsoft.com/office/powerpoint/2010/main" val="17450044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8E48-EF6A-4FF6-C5AF-36652E429E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D78F926-3693-650F-A00B-B4435656BDC1}"/>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02FD431F-C912-0BA8-BC77-6366D14B9F00}"/>
              </a:ext>
            </a:extLst>
          </p:cNvPr>
          <p:cNvSpPr>
            <a:spLocks noGrp="1"/>
          </p:cNvSpPr>
          <p:nvPr>
            <p:ph type="subTitle" idx="10"/>
          </p:nvPr>
        </p:nvSpPr>
        <p:spPr>
          <a:xfrm>
            <a:off x="222287" y="1467540"/>
            <a:ext cx="11490624" cy="4589280"/>
          </a:xfrm>
        </p:spPr>
        <p:txBody>
          <a:bodyPr/>
          <a:lstStyle/>
          <a:p>
            <a:pPr marL="0" indent="0">
              <a:buNone/>
            </a:pPr>
            <a:r>
              <a:rPr lang="es-ES" sz="3200" b="1" dirty="0"/>
              <a:t>Red cerrada - Ejemplo</a:t>
            </a:r>
          </a:p>
          <a:p>
            <a:pPr marL="0" indent="0">
              <a:buNone/>
            </a:pPr>
            <a:r>
              <a:rPr lang="es-ES" sz="3000" b="1" dirty="0"/>
              <a:t>Algoritmo de Mean </a:t>
            </a:r>
            <a:r>
              <a:rPr lang="es-ES" sz="3000" b="1" dirty="0" err="1"/>
              <a:t>Value</a:t>
            </a:r>
            <a:r>
              <a:rPr lang="es-ES" sz="3000" b="1" dirty="0"/>
              <a:t> </a:t>
            </a:r>
            <a:r>
              <a:rPr lang="es-ES" sz="3000" b="1" dirty="0" err="1"/>
              <a:t>Analysis</a:t>
            </a:r>
            <a:r>
              <a:rPr lang="es-ES" sz="3000" b="1" dirty="0"/>
              <a:t> (MVA) </a:t>
            </a:r>
          </a:p>
          <a:p>
            <a:r>
              <a:rPr lang="es-ES" sz="3000" dirty="0"/>
              <a:t>El MVA es un método iterativo que permite calcular las medidas de rendimiento en redes cerradas con estaciones de espera.</a:t>
            </a:r>
          </a:p>
          <a:p>
            <a:pPr marL="0" indent="0">
              <a:buNone/>
            </a:pPr>
            <a:r>
              <a:rPr lang="es-ES" sz="3000" b="1" dirty="0"/>
              <a:t>Variables por calcular</a:t>
            </a:r>
          </a:p>
          <a:p>
            <a:r>
              <a:rPr lang="es-ES" sz="3000" dirty="0"/>
              <a:t>𝑅</a:t>
            </a:r>
            <a:r>
              <a:rPr lang="es-ES" sz="3000" baseline="-25000" dirty="0"/>
              <a:t>𝑖</a:t>
            </a:r>
            <a:r>
              <a:rPr lang="es-ES" sz="3000" dirty="0"/>
              <a:t>(𝑁): Tiempo de respuesta promedio en el recurso 𝑖 con 𝑁 procesos en el sistema.</a:t>
            </a:r>
          </a:p>
          <a:p>
            <a:r>
              <a:rPr lang="es-ES" sz="3000" dirty="0"/>
              <a:t>𝑄</a:t>
            </a:r>
            <a:r>
              <a:rPr lang="es-ES" sz="3000" baseline="-25000" dirty="0"/>
              <a:t>𝑖</a:t>
            </a:r>
            <a:r>
              <a:rPr lang="es-ES" sz="3000" dirty="0"/>
              <a:t>(𝑁): Número promedio de procesos en el recurso 𝑖 con 𝑁 procesos en el sistema.</a:t>
            </a:r>
          </a:p>
          <a:p>
            <a:r>
              <a:rPr lang="es-ES" sz="3000" dirty="0"/>
              <a:t>𝑅(𝑁): Tiempo de respuesta promedio del sistema con 𝑁 procesos.</a:t>
            </a:r>
          </a:p>
          <a:p>
            <a:r>
              <a:rPr lang="es-ES" sz="3000" dirty="0"/>
              <a:t>𝑋(𝑁): Rendimiento del sistema con 𝑁 procesos.</a:t>
            </a:r>
            <a:endParaRPr lang="es-ES" dirty="0"/>
          </a:p>
        </p:txBody>
      </p:sp>
      <p:sp>
        <p:nvSpPr>
          <p:cNvPr id="2" name="Slide Number Placeholder 1">
            <a:extLst>
              <a:ext uri="{FF2B5EF4-FFF2-40B4-BE49-F238E27FC236}">
                <a16:creationId xmlns:a16="http://schemas.microsoft.com/office/drawing/2014/main" id="{BBF386C1-8363-9833-D03B-D606A3CB7391}"/>
              </a:ext>
            </a:extLst>
          </p:cNvPr>
          <p:cNvSpPr>
            <a:spLocks noGrp="1"/>
          </p:cNvSpPr>
          <p:nvPr>
            <p:ph type="sldNum" sz="quarter" idx="4"/>
          </p:nvPr>
        </p:nvSpPr>
        <p:spPr/>
        <p:txBody>
          <a:bodyPr/>
          <a:lstStyle/>
          <a:p>
            <a:fld id="{C3C68E28-6A0B-4E0D-A95D-AA2B793B8668}" type="slidenum">
              <a:rPr lang="es-ES" smtClean="0"/>
              <a:t>74</a:t>
            </a:fld>
            <a:endParaRPr lang="es-ES"/>
          </a:p>
        </p:txBody>
      </p:sp>
    </p:spTree>
    <p:extLst>
      <p:ext uri="{BB962C8B-B14F-4D97-AF65-F5344CB8AC3E}">
        <p14:creationId xmlns:p14="http://schemas.microsoft.com/office/powerpoint/2010/main" val="3367005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F2D55-2E5D-6BDF-BD3B-9C2A5242CF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D9882F-A5F5-FA0E-E172-70FF8C0236E2}"/>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8A2C303E-5680-27D8-3221-5A8F774C3247}"/>
              </a:ext>
            </a:extLst>
          </p:cNvPr>
          <p:cNvSpPr>
            <a:spLocks noGrp="1"/>
          </p:cNvSpPr>
          <p:nvPr>
            <p:ph type="subTitle" idx="10"/>
          </p:nvPr>
        </p:nvSpPr>
        <p:spPr>
          <a:xfrm>
            <a:off x="222287" y="1467540"/>
            <a:ext cx="11490624" cy="4589280"/>
          </a:xfrm>
        </p:spPr>
        <p:txBody>
          <a:bodyPr/>
          <a:lstStyle/>
          <a:p>
            <a:pPr marL="0" indent="0">
              <a:buNone/>
            </a:pPr>
            <a:r>
              <a:rPr lang="es-ES" sz="3200" b="1" dirty="0"/>
              <a:t>Red cerrada - Ejemplo</a:t>
            </a:r>
          </a:p>
          <a:p>
            <a:pPr marL="0" indent="0">
              <a:buNone/>
            </a:pPr>
            <a:r>
              <a:rPr lang="es-ES" sz="3000" b="1" dirty="0"/>
              <a:t>Algoritmo de Mean </a:t>
            </a:r>
            <a:r>
              <a:rPr lang="es-ES" sz="3000" b="1" dirty="0" err="1"/>
              <a:t>Value</a:t>
            </a:r>
            <a:r>
              <a:rPr lang="es-ES" sz="3000" b="1" dirty="0"/>
              <a:t> </a:t>
            </a:r>
            <a:r>
              <a:rPr lang="es-ES" sz="3000" b="1" dirty="0" err="1"/>
              <a:t>Analysis</a:t>
            </a:r>
            <a:r>
              <a:rPr lang="es-ES" sz="3000" b="1" dirty="0"/>
              <a:t> (MVA) </a:t>
            </a:r>
          </a:p>
          <a:p>
            <a:r>
              <a:rPr lang="es-ES" sz="3000" dirty="0"/>
              <a:t>Inicialización:</a:t>
            </a:r>
          </a:p>
          <a:p>
            <a:pPr lvl="1"/>
            <a:r>
              <a:rPr lang="es-ES" sz="1800" dirty="0"/>
              <a:t>Para 𝑁=0, establecer 𝑄</a:t>
            </a:r>
            <a:r>
              <a:rPr lang="es-ES" sz="1800" baseline="-25000" dirty="0"/>
              <a:t>𝑖</a:t>
            </a:r>
            <a:r>
              <a:rPr lang="es-ES" sz="1800" dirty="0"/>
              <a:t>(0)=0 para todos los recursos.</a:t>
            </a:r>
          </a:p>
          <a:p>
            <a:r>
              <a:rPr lang="es-ES" sz="3000" dirty="0"/>
              <a:t>Iteración para 𝑛=1 hasta 𝑁 (número total de procesos):</a:t>
            </a:r>
          </a:p>
          <a:p>
            <a:pPr lvl="1"/>
            <a:r>
              <a:rPr lang="es-ES" sz="1800" dirty="0"/>
              <a:t>Para cada recurso 𝑖: 𝑅</a:t>
            </a:r>
            <a:r>
              <a:rPr lang="es-ES" sz="1800" baseline="-25000" dirty="0"/>
              <a:t>𝑖</a:t>
            </a:r>
            <a:r>
              <a:rPr lang="es-ES" sz="1800" dirty="0"/>
              <a:t>(𝑛) = 𝑆</a:t>
            </a:r>
            <a:r>
              <a:rPr lang="es-ES" sz="1800" baseline="-25000" dirty="0"/>
              <a:t>𝑖</a:t>
            </a:r>
            <a:r>
              <a:rPr lang="es-ES" sz="1800" dirty="0"/>
              <a:t> (1 + 𝑄</a:t>
            </a:r>
            <a:r>
              <a:rPr lang="es-ES" sz="1800" baseline="-25000" dirty="0"/>
              <a:t>𝑖</a:t>
            </a:r>
            <a:r>
              <a:rPr lang="es-ES" sz="1800" dirty="0"/>
              <a:t>(𝑛 − 1))</a:t>
            </a:r>
          </a:p>
          <a:p>
            <a:r>
              <a:rPr lang="es-ES" sz="3000" dirty="0"/>
              <a:t>Calcular el tiempo de respuesta total:</a:t>
            </a:r>
          </a:p>
          <a:p>
            <a:pPr lvl="1"/>
            <a:r>
              <a:rPr lang="es-ES" sz="1800" dirty="0"/>
              <a:t>𝑅(𝑛) = ∑𝑉</a:t>
            </a:r>
            <a:r>
              <a:rPr lang="es-ES" sz="1800" baseline="-25000" dirty="0"/>
              <a:t>𝑖</a:t>
            </a:r>
            <a:r>
              <a:rPr lang="es-ES" sz="1800" dirty="0"/>
              <a:t>𝑅</a:t>
            </a:r>
            <a:r>
              <a:rPr lang="es-ES" sz="1800" baseline="-25000" dirty="0"/>
              <a:t>𝑖</a:t>
            </a:r>
            <a:r>
              <a:rPr lang="es-ES" sz="1800" dirty="0"/>
              <a:t>(𝑛)</a:t>
            </a:r>
          </a:p>
          <a:p>
            <a:r>
              <a:rPr lang="es-ES" sz="3000" dirty="0"/>
              <a:t>Calcular el rendimiento:</a:t>
            </a:r>
          </a:p>
          <a:p>
            <a:pPr lvl="1"/>
            <a:r>
              <a:rPr lang="es-ES" sz="1800" dirty="0"/>
              <a:t>𝑋(𝑛) = 𝑛 / 𝑅(𝑛) </a:t>
            </a:r>
          </a:p>
          <a:p>
            <a:r>
              <a:rPr lang="es-ES" sz="3000" dirty="0"/>
              <a:t>Actualizar el número promedio de procesos en cada recurso: </a:t>
            </a:r>
          </a:p>
          <a:p>
            <a:pPr lvl="1"/>
            <a:r>
              <a:rPr lang="es-ES" sz="1800" dirty="0"/>
              <a:t>𝑄</a:t>
            </a:r>
            <a:r>
              <a:rPr lang="es-ES" sz="1800" baseline="-25000" dirty="0"/>
              <a:t>𝑖</a:t>
            </a:r>
            <a:r>
              <a:rPr lang="es-ES" sz="1800" dirty="0"/>
              <a:t>(𝑛) = 𝑋(𝑛)𝑉</a:t>
            </a:r>
            <a:r>
              <a:rPr lang="es-ES" sz="1800" baseline="-25000" dirty="0"/>
              <a:t>𝑖</a:t>
            </a:r>
            <a:r>
              <a:rPr lang="es-ES" sz="1800" dirty="0"/>
              <a:t>𝑅</a:t>
            </a:r>
            <a:r>
              <a:rPr lang="es-ES" sz="1800" baseline="-25000" dirty="0"/>
              <a:t>𝑖</a:t>
            </a:r>
            <a:r>
              <a:rPr lang="es-ES" sz="1800" dirty="0"/>
              <a:t>(𝑛)</a:t>
            </a:r>
            <a:endParaRPr lang="es-ES" dirty="0"/>
          </a:p>
        </p:txBody>
      </p:sp>
      <p:sp>
        <p:nvSpPr>
          <p:cNvPr id="2" name="Slide Number Placeholder 1">
            <a:extLst>
              <a:ext uri="{FF2B5EF4-FFF2-40B4-BE49-F238E27FC236}">
                <a16:creationId xmlns:a16="http://schemas.microsoft.com/office/drawing/2014/main" id="{4E4A23A6-F5F5-6C1D-B050-5E18CE30FE61}"/>
              </a:ext>
            </a:extLst>
          </p:cNvPr>
          <p:cNvSpPr>
            <a:spLocks noGrp="1"/>
          </p:cNvSpPr>
          <p:nvPr>
            <p:ph type="sldNum" sz="quarter" idx="4"/>
          </p:nvPr>
        </p:nvSpPr>
        <p:spPr/>
        <p:txBody>
          <a:bodyPr/>
          <a:lstStyle/>
          <a:p>
            <a:fld id="{C3C68E28-6A0B-4E0D-A95D-AA2B793B8668}" type="slidenum">
              <a:rPr lang="es-ES" smtClean="0"/>
              <a:t>75</a:t>
            </a:fld>
            <a:endParaRPr lang="es-ES"/>
          </a:p>
        </p:txBody>
      </p:sp>
    </p:spTree>
    <p:extLst>
      <p:ext uri="{BB962C8B-B14F-4D97-AF65-F5344CB8AC3E}">
        <p14:creationId xmlns:p14="http://schemas.microsoft.com/office/powerpoint/2010/main" val="7006227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C4BAA-01E7-30B5-FA35-1D2D4DDCEE7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C51FD09-A761-CCA1-16FC-5D2403A5B132}"/>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77072B0D-81A2-7C3C-8634-2F1E36ED04F2}"/>
              </a:ext>
            </a:extLst>
          </p:cNvPr>
          <p:cNvSpPr>
            <a:spLocks noGrp="1"/>
          </p:cNvSpPr>
          <p:nvPr>
            <p:ph type="subTitle" idx="10"/>
          </p:nvPr>
        </p:nvSpPr>
        <p:spPr>
          <a:xfrm>
            <a:off x="222287" y="1467540"/>
            <a:ext cx="11490624" cy="4589280"/>
          </a:xfrm>
        </p:spPr>
        <p:txBody>
          <a:bodyPr/>
          <a:lstStyle/>
          <a:p>
            <a:pPr marL="0" indent="0">
              <a:buNone/>
            </a:pPr>
            <a:r>
              <a:rPr lang="es-ES" sz="3200" b="1" dirty="0"/>
              <a:t>Red cerrada - Ejemplo</a:t>
            </a:r>
          </a:p>
          <a:p>
            <a:pPr marL="0" indent="0">
              <a:buNone/>
            </a:pPr>
            <a:r>
              <a:rPr lang="es-ES" sz="3000" b="1" dirty="0"/>
              <a:t>MVA n = 0 </a:t>
            </a:r>
          </a:p>
          <a:p>
            <a:r>
              <a:rPr lang="es-ES" sz="3000" dirty="0"/>
              <a:t>𝑄</a:t>
            </a:r>
            <a:r>
              <a:rPr lang="es-ES" sz="3000" baseline="-25000" dirty="0"/>
              <a:t>CPU</a:t>
            </a:r>
            <a:r>
              <a:rPr lang="es-ES" sz="3000" dirty="0"/>
              <a:t>(0) = 0</a:t>
            </a:r>
          </a:p>
          <a:p>
            <a:r>
              <a:rPr lang="es-ES" sz="3000" dirty="0"/>
              <a:t>𝑄</a:t>
            </a:r>
            <a:r>
              <a:rPr lang="es-ES" sz="3000" baseline="-25000" dirty="0"/>
              <a:t>I/O</a:t>
            </a:r>
            <a:r>
              <a:rPr lang="es-ES" sz="3000" dirty="0"/>
              <a:t>(0) = 0</a:t>
            </a:r>
          </a:p>
          <a:p>
            <a:r>
              <a:rPr lang="es-ES" sz="3000" dirty="0"/>
              <a:t>𝑄</a:t>
            </a:r>
            <a:r>
              <a:rPr lang="es-ES" sz="3000" baseline="-25000" dirty="0"/>
              <a:t>Terminal</a:t>
            </a:r>
            <a:r>
              <a:rPr lang="es-ES" sz="3000" dirty="0"/>
              <a:t>(0) = 0</a:t>
            </a:r>
          </a:p>
        </p:txBody>
      </p:sp>
      <p:sp>
        <p:nvSpPr>
          <p:cNvPr id="2" name="Slide Number Placeholder 1">
            <a:extLst>
              <a:ext uri="{FF2B5EF4-FFF2-40B4-BE49-F238E27FC236}">
                <a16:creationId xmlns:a16="http://schemas.microsoft.com/office/drawing/2014/main" id="{FA40CF75-38F6-8861-8E1F-40AED486638B}"/>
              </a:ext>
            </a:extLst>
          </p:cNvPr>
          <p:cNvSpPr>
            <a:spLocks noGrp="1"/>
          </p:cNvSpPr>
          <p:nvPr>
            <p:ph type="sldNum" sz="quarter" idx="4"/>
          </p:nvPr>
        </p:nvSpPr>
        <p:spPr/>
        <p:txBody>
          <a:bodyPr/>
          <a:lstStyle/>
          <a:p>
            <a:fld id="{C3C68E28-6A0B-4E0D-A95D-AA2B793B8668}" type="slidenum">
              <a:rPr lang="es-ES" smtClean="0"/>
              <a:t>76</a:t>
            </a:fld>
            <a:endParaRPr lang="es-ES"/>
          </a:p>
        </p:txBody>
      </p:sp>
    </p:spTree>
    <p:extLst>
      <p:ext uri="{BB962C8B-B14F-4D97-AF65-F5344CB8AC3E}">
        <p14:creationId xmlns:p14="http://schemas.microsoft.com/office/powerpoint/2010/main" val="5156654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63852-3C01-9111-441B-AF96D0B2D9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A62487-87D2-9157-E966-0FBA79387D0C}"/>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E11BA4DB-182C-022F-B533-D287139B65B3}"/>
              </a:ext>
            </a:extLst>
          </p:cNvPr>
          <p:cNvSpPr>
            <a:spLocks noGrp="1"/>
          </p:cNvSpPr>
          <p:nvPr>
            <p:ph type="subTitle" idx="10"/>
          </p:nvPr>
        </p:nvSpPr>
        <p:spPr>
          <a:xfrm>
            <a:off x="222287" y="1558980"/>
            <a:ext cx="11490624" cy="4589280"/>
          </a:xfrm>
        </p:spPr>
        <p:txBody>
          <a:bodyPr/>
          <a:lstStyle/>
          <a:p>
            <a:pPr marL="0" indent="0">
              <a:buNone/>
            </a:pPr>
            <a:r>
              <a:rPr lang="es-ES" sz="3200" b="1" dirty="0"/>
              <a:t>Red cerrada - Ejemplo</a:t>
            </a:r>
          </a:p>
          <a:p>
            <a:pPr marL="0" indent="0">
              <a:buNone/>
            </a:pPr>
            <a:r>
              <a:rPr lang="es-ES" sz="3000" b="1" dirty="0"/>
              <a:t>MVA n = 1</a:t>
            </a:r>
          </a:p>
          <a:p>
            <a:r>
              <a:rPr lang="es-ES" sz="3000" dirty="0"/>
              <a:t>Calcular 𝑅</a:t>
            </a:r>
            <a:r>
              <a:rPr lang="es-ES" sz="3000" baseline="-25000" dirty="0"/>
              <a:t>𝑖</a:t>
            </a:r>
            <a:r>
              <a:rPr lang="es-ES" sz="3000" dirty="0"/>
              <a:t>(1):</a:t>
            </a:r>
          </a:p>
          <a:p>
            <a:pPr lvl="1"/>
            <a:r>
              <a:rPr lang="es-ES" sz="1800" dirty="0"/>
              <a:t>𝑅</a:t>
            </a:r>
            <a:r>
              <a:rPr lang="es-ES" sz="1800" baseline="-25000" dirty="0"/>
              <a:t>CPU</a:t>
            </a:r>
            <a:r>
              <a:rPr lang="es-ES" sz="1800" dirty="0"/>
              <a:t>(1) = 𝑆</a:t>
            </a:r>
            <a:r>
              <a:rPr lang="es-ES" sz="1800" baseline="-25000" dirty="0"/>
              <a:t>CPU</a:t>
            </a:r>
            <a:r>
              <a:rPr lang="es-ES" sz="1800" dirty="0"/>
              <a:t>(1 + 𝑄</a:t>
            </a:r>
            <a:r>
              <a:rPr lang="es-ES" sz="1800" baseline="-25000" dirty="0"/>
              <a:t>CPU</a:t>
            </a:r>
            <a:r>
              <a:rPr lang="es-ES" sz="1800" dirty="0"/>
              <a:t>(0)) = 0.04(1 + 0) = 0.04s</a:t>
            </a:r>
          </a:p>
          <a:p>
            <a:pPr lvl="1"/>
            <a:r>
              <a:rPr lang="es-ES" sz="1800" dirty="0"/>
              <a:t>𝑅</a:t>
            </a:r>
            <a:r>
              <a:rPr lang="es-ES" sz="1800" baseline="-25000" dirty="0"/>
              <a:t>I/O</a:t>
            </a:r>
            <a:r>
              <a:rPr lang="es-ES" sz="1800" dirty="0"/>
              <a:t>(1) = 𝑆</a:t>
            </a:r>
            <a:r>
              <a:rPr lang="es-ES" sz="1800" baseline="-25000" dirty="0"/>
              <a:t>I/O</a:t>
            </a:r>
            <a:r>
              <a:rPr lang="es-ES" sz="1800" dirty="0"/>
              <a:t>(1 + 𝑄</a:t>
            </a:r>
            <a:r>
              <a:rPr lang="es-ES" sz="1800" baseline="-25000" dirty="0"/>
              <a:t>I/O</a:t>
            </a:r>
            <a:r>
              <a:rPr lang="es-ES" sz="1800" dirty="0"/>
              <a:t>(0)) = 0.1(1 + 0) = 0.1s</a:t>
            </a:r>
          </a:p>
          <a:p>
            <a:pPr lvl="1"/>
            <a:r>
              <a:rPr lang="es-ES" sz="1800" dirty="0"/>
              <a:t>𝑅</a:t>
            </a:r>
            <a:r>
              <a:rPr lang="es-ES" sz="1800" baseline="-25000" dirty="0"/>
              <a:t>Terminal</a:t>
            </a:r>
            <a:r>
              <a:rPr lang="es-ES" sz="1800" dirty="0"/>
              <a:t>(1) = 𝑆</a:t>
            </a:r>
            <a:r>
              <a:rPr lang="es-ES" sz="1800" baseline="-25000" dirty="0"/>
              <a:t>Terminal</a:t>
            </a:r>
            <a:r>
              <a:rPr lang="es-ES" sz="1800" dirty="0"/>
              <a:t>(1 + 𝑄</a:t>
            </a:r>
            <a:r>
              <a:rPr lang="es-ES" sz="1800" baseline="-25000" dirty="0"/>
              <a:t>Terminal</a:t>
            </a:r>
            <a:r>
              <a:rPr lang="es-ES" sz="1800" dirty="0"/>
              <a:t>(0)) = 12(1 + 0) = 12s</a:t>
            </a:r>
          </a:p>
          <a:p>
            <a:r>
              <a:rPr lang="es-ES" sz="3000" dirty="0"/>
              <a:t>Calcular 𝑅(1):</a:t>
            </a:r>
          </a:p>
          <a:p>
            <a:pPr lvl="1"/>
            <a:r>
              <a:rPr lang="es-ES" sz="1800" dirty="0"/>
              <a:t>𝑅(1) = ∑𝑖𝑉𝑖𝑅𝑖(1) = (2 × 0.04) + (1 × 0.1) + (1 × 12) = 12.18 s</a:t>
            </a:r>
          </a:p>
          <a:p>
            <a:r>
              <a:rPr lang="es-ES" sz="3000" dirty="0"/>
              <a:t>Calcular 𝑋(1):</a:t>
            </a:r>
          </a:p>
          <a:p>
            <a:pPr lvl="1"/>
            <a:r>
              <a:rPr lang="es-ES" sz="1800" dirty="0"/>
              <a:t>𝑋(1) = 1 / 𝑅(1) = 1 / 12.18 ≈ 0.0821 procesos/s</a:t>
            </a:r>
          </a:p>
          <a:p>
            <a:r>
              <a:rPr lang="es-ES" sz="3000" dirty="0"/>
              <a:t>Calcular 𝑄</a:t>
            </a:r>
            <a:r>
              <a:rPr lang="es-ES" sz="3000" baseline="-25000" dirty="0"/>
              <a:t>𝑖</a:t>
            </a:r>
            <a:r>
              <a:rPr lang="es-ES" sz="3000" dirty="0"/>
              <a:t>(1):</a:t>
            </a:r>
          </a:p>
          <a:p>
            <a:pPr lvl="1"/>
            <a:r>
              <a:rPr lang="es-ES" sz="1800" dirty="0"/>
              <a:t>𝑄</a:t>
            </a:r>
            <a:r>
              <a:rPr lang="es-ES" sz="1800" baseline="-25000" dirty="0"/>
              <a:t>CPU</a:t>
            </a:r>
            <a:r>
              <a:rPr lang="es-ES" sz="1800" dirty="0"/>
              <a:t>(1) = 𝑋(1)𝑉</a:t>
            </a:r>
            <a:r>
              <a:rPr lang="es-ES" sz="1800" baseline="-25000" dirty="0"/>
              <a:t>CPU</a:t>
            </a:r>
            <a:r>
              <a:rPr lang="es-ES" sz="1800" dirty="0"/>
              <a:t>𝑅</a:t>
            </a:r>
            <a:r>
              <a:rPr lang="es-ES" sz="1800" baseline="-25000" dirty="0"/>
              <a:t>CPU</a:t>
            </a:r>
            <a:r>
              <a:rPr lang="es-ES" sz="1800" dirty="0"/>
              <a:t>(1) = 0.0821 × 2 × 0.04 ≈ 0.0066 </a:t>
            </a:r>
          </a:p>
          <a:p>
            <a:pPr lvl="1"/>
            <a:r>
              <a:rPr lang="es-ES" sz="1800" dirty="0"/>
              <a:t>𝑄</a:t>
            </a:r>
            <a:r>
              <a:rPr lang="es-ES" sz="1800" baseline="-25000" dirty="0"/>
              <a:t>I/O</a:t>
            </a:r>
            <a:r>
              <a:rPr lang="es-ES" sz="1800" dirty="0"/>
              <a:t>(1) = 0.0821 × 1 × 0.1 ≈ 0.0082</a:t>
            </a:r>
          </a:p>
          <a:p>
            <a:pPr lvl="1"/>
            <a:r>
              <a:rPr lang="es-ES" sz="1800" dirty="0"/>
              <a:t>𝑄</a:t>
            </a:r>
            <a:r>
              <a:rPr lang="es-ES" sz="1800" baseline="-25000" dirty="0"/>
              <a:t>Terminal</a:t>
            </a:r>
            <a:r>
              <a:rPr lang="es-ES" sz="1800" dirty="0"/>
              <a:t>(1) = 0.0821 × 1 × 12 ≈ 0.9850</a:t>
            </a:r>
            <a:endParaRPr lang="es-ES" dirty="0"/>
          </a:p>
        </p:txBody>
      </p:sp>
      <p:sp>
        <p:nvSpPr>
          <p:cNvPr id="2" name="Slide Number Placeholder 1">
            <a:extLst>
              <a:ext uri="{FF2B5EF4-FFF2-40B4-BE49-F238E27FC236}">
                <a16:creationId xmlns:a16="http://schemas.microsoft.com/office/drawing/2014/main" id="{51DF7DC6-CE2C-CF0E-F98C-72E23ABBA23A}"/>
              </a:ext>
            </a:extLst>
          </p:cNvPr>
          <p:cNvSpPr>
            <a:spLocks noGrp="1"/>
          </p:cNvSpPr>
          <p:nvPr>
            <p:ph type="sldNum" sz="quarter" idx="4"/>
          </p:nvPr>
        </p:nvSpPr>
        <p:spPr/>
        <p:txBody>
          <a:bodyPr/>
          <a:lstStyle/>
          <a:p>
            <a:fld id="{C3C68E28-6A0B-4E0D-A95D-AA2B793B8668}" type="slidenum">
              <a:rPr lang="es-ES" smtClean="0"/>
              <a:t>77</a:t>
            </a:fld>
            <a:endParaRPr lang="es-ES"/>
          </a:p>
        </p:txBody>
      </p:sp>
    </p:spTree>
    <p:extLst>
      <p:ext uri="{BB962C8B-B14F-4D97-AF65-F5344CB8AC3E}">
        <p14:creationId xmlns:p14="http://schemas.microsoft.com/office/powerpoint/2010/main" val="20705386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52C77-3648-90E7-69D1-6EAA72B2F8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C472C2-A5EA-36D8-6348-6AF281375DE9}"/>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5E1581D0-CD92-4DB6-113A-C6B8D4D98A74}"/>
              </a:ext>
            </a:extLst>
          </p:cNvPr>
          <p:cNvSpPr>
            <a:spLocks noGrp="1"/>
          </p:cNvSpPr>
          <p:nvPr>
            <p:ph type="subTitle" idx="10"/>
          </p:nvPr>
        </p:nvSpPr>
        <p:spPr>
          <a:xfrm>
            <a:off x="222287" y="1558980"/>
            <a:ext cx="11490624" cy="4589280"/>
          </a:xfrm>
        </p:spPr>
        <p:txBody>
          <a:bodyPr/>
          <a:lstStyle/>
          <a:p>
            <a:pPr marL="0" indent="0">
              <a:buNone/>
            </a:pPr>
            <a:r>
              <a:rPr lang="es-ES" sz="3200" b="1" dirty="0"/>
              <a:t>Red cerrada - Ejemplo</a:t>
            </a:r>
          </a:p>
          <a:p>
            <a:pPr marL="0" indent="0">
              <a:buNone/>
            </a:pPr>
            <a:r>
              <a:rPr lang="es-ES" sz="3000" b="1" dirty="0"/>
              <a:t>MVA n = 2</a:t>
            </a:r>
          </a:p>
          <a:p>
            <a:r>
              <a:rPr lang="es-ES" sz="3000" dirty="0"/>
              <a:t>Calcular 𝑅</a:t>
            </a:r>
            <a:r>
              <a:rPr lang="es-ES" sz="3000" baseline="-25000" dirty="0"/>
              <a:t>𝑖</a:t>
            </a:r>
            <a:r>
              <a:rPr lang="es-ES" sz="3000" dirty="0"/>
              <a:t>(2):</a:t>
            </a:r>
          </a:p>
          <a:p>
            <a:pPr lvl="1"/>
            <a:r>
              <a:rPr lang="es-ES" sz="1800" dirty="0"/>
              <a:t>𝑅</a:t>
            </a:r>
            <a:r>
              <a:rPr lang="es-ES" sz="1800" baseline="-25000" dirty="0"/>
              <a:t>CPU</a:t>
            </a:r>
            <a:r>
              <a:rPr lang="es-ES" sz="1800" dirty="0"/>
              <a:t>(2) = 0.04(1 + 𝑄</a:t>
            </a:r>
            <a:r>
              <a:rPr lang="es-ES" sz="1800" baseline="-25000" dirty="0"/>
              <a:t>CPU</a:t>
            </a:r>
            <a:r>
              <a:rPr lang="es-ES" sz="1800" dirty="0"/>
              <a:t>(1)) = 0.04(1 + 0.0066) = 0.0403s</a:t>
            </a:r>
          </a:p>
          <a:p>
            <a:pPr lvl="1"/>
            <a:r>
              <a:rPr lang="es-ES" sz="1800" dirty="0"/>
              <a:t>𝑅</a:t>
            </a:r>
            <a:r>
              <a:rPr lang="es-ES" sz="1800" baseline="-25000" dirty="0"/>
              <a:t>I/O</a:t>
            </a:r>
            <a:r>
              <a:rPr lang="es-ES" sz="1800" dirty="0"/>
              <a:t>(2) = 0.1(1 + 𝑄</a:t>
            </a:r>
            <a:r>
              <a:rPr lang="es-ES" sz="1800" baseline="-25000" dirty="0"/>
              <a:t>I/O</a:t>
            </a:r>
            <a:r>
              <a:rPr lang="es-ES" sz="1800" dirty="0"/>
              <a:t>(1)) = 0.1(1 + 0.0082) = 0.1008s</a:t>
            </a:r>
          </a:p>
          <a:p>
            <a:pPr lvl="1"/>
            <a:r>
              <a:rPr lang="es-ES" sz="1800" dirty="0"/>
              <a:t>𝑅</a:t>
            </a:r>
            <a:r>
              <a:rPr lang="es-ES" sz="1800" baseline="-25000" dirty="0"/>
              <a:t>Terminal</a:t>
            </a:r>
            <a:r>
              <a:rPr lang="es-ES" sz="1800" dirty="0"/>
              <a:t>(2) = 12(1 + 𝑄</a:t>
            </a:r>
            <a:r>
              <a:rPr lang="es-ES" sz="1800" baseline="-25000" dirty="0"/>
              <a:t>Terminal</a:t>
            </a:r>
            <a:r>
              <a:rPr lang="es-ES" sz="1800" dirty="0"/>
              <a:t>(1)) = 12(1 + 0.985) = 23.82s</a:t>
            </a:r>
          </a:p>
          <a:p>
            <a:r>
              <a:rPr lang="es-ES" sz="3000" dirty="0"/>
              <a:t>Calcular 𝑅(2):</a:t>
            </a:r>
          </a:p>
          <a:p>
            <a:pPr lvl="1"/>
            <a:r>
              <a:rPr lang="es-ES" sz="1800" dirty="0"/>
              <a:t>𝑅(2) = ∑𝑖𝑉𝑖𝑅𝑖(1) = (2 × 0.0403) + (1 × 0.1008) + (1 × 23.82) = 24.0014 s</a:t>
            </a:r>
          </a:p>
          <a:p>
            <a:r>
              <a:rPr lang="es-ES" sz="3000" dirty="0"/>
              <a:t>Calcular 𝑋(2):</a:t>
            </a:r>
          </a:p>
          <a:p>
            <a:pPr lvl="1"/>
            <a:r>
              <a:rPr lang="es-ES" sz="1800" dirty="0"/>
              <a:t>𝑋(2) = 2 / 𝑅(2) = 2 / 24.0014 ≈ 0.0833 procesos/s</a:t>
            </a:r>
          </a:p>
          <a:p>
            <a:r>
              <a:rPr lang="es-ES" sz="3000" dirty="0"/>
              <a:t>Calcular 𝑄</a:t>
            </a:r>
            <a:r>
              <a:rPr lang="es-ES" sz="3000" baseline="-25000" dirty="0"/>
              <a:t>𝑖</a:t>
            </a:r>
            <a:r>
              <a:rPr lang="es-ES" sz="3000" dirty="0"/>
              <a:t>(2):</a:t>
            </a:r>
          </a:p>
          <a:p>
            <a:pPr lvl="1"/>
            <a:r>
              <a:rPr lang="es-ES" sz="1800" dirty="0"/>
              <a:t>𝑄</a:t>
            </a:r>
            <a:r>
              <a:rPr lang="es-ES" sz="1800" baseline="-25000" dirty="0"/>
              <a:t>CPU</a:t>
            </a:r>
            <a:r>
              <a:rPr lang="es-ES" sz="1800" dirty="0"/>
              <a:t>(2) = 𝑋(2)𝑉</a:t>
            </a:r>
            <a:r>
              <a:rPr lang="es-ES" sz="1800" baseline="-25000" dirty="0"/>
              <a:t>CPU</a:t>
            </a:r>
            <a:r>
              <a:rPr lang="es-ES" sz="1800" dirty="0"/>
              <a:t>𝑅</a:t>
            </a:r>
            <a:r>
              <a:rPr lang="es-ES" sz="1800" baseline="-25000" dirty="0"/>
              <a:t>CPU</a:t>
            </a:r>
            <a:r>
              <a:rPr lang="es-ES" sz="1800" dirty="0"/>
              <a:t>(2) = 0.0833 × 2 × 0.0403 ≈ 0.0067</a:t>
            </a:r>
          </a:p>
          <a:p>
            <a:pPr lvl="1"/>
            <a:r>
              <a:rPr lang="es-ES" sz="1800" dirty="0"/>
              <a:t>𝑄</a:t>
            </a:r>
            <a:r>
              <a:rPr lang="es-ES" sz="1800" baseline="-25000" dirty="0"/>
              <a:t>I/O</a:t>
            </a:r>
            <a:r>
              <a:rPr lang="es-ES" sz="1800" dirty="0"/>
              <a:t>(2) = 0.0833 × 1 × 0.1008 ≈ 0.0084</a:t>
            </a:r>
          </a:p>
          <a:p>
            <a:pPr lvl="1"/>
            <a:r>
              <a:rPr lang="es-ES" sz="1800" dirty="0"/>
              <a:t>𝑄</a:t>
            </a:r>
            <a:r>
              <a:rPr lang="es-ES" sz="1800" baseline="-25000" dirty="0"/>
              <a:t>Terminal</a:t>
            </a:r>
            <a:r>
              <a:rPr lang="es-ES" sz="1800" dirty="0"/>
              <a:t>(2) = 0.0833 × 1 × 23.82 ≈ 1.9850</a:t>
            </a:r>
            <a:endParaRPr lang="es-ES" dirty="0"/>
          </a:p>
        </p:txBody>
      </p:sp>
      <p:sp>
        <p:nvSpPr>
          <p:cNvPr id="2" name="Slide Number Placeholder 1">
            <a:extLst>
              <a:ext uri="{FF2B5EF4-FFF2-40B4-BE49-F238E27FC236}">
                <a16:creationId xmlns:a16="http://schemas.microsoft.com/office/drawing/2014/main" id="{7D11433E-9D3C-9E19-15E7-5EFDB051ED2E}"/>
              </a:ext>
            </a:extLst>
          </p:cNvPr>
          <p:cNvSpPr>
            <a:spLocks noGrp="1"/>
          </p:cNvSpPr>
          <p:nvPr>
            <p:ph type="sldNum" sz="quarter" idx="4"/>
          </p:nvPr>
        </p:nvSpPr>
        <p:spPr/>
        <p:txBody>
          <a:bodyPr/>
          <a:lstStyle/>
          <a:p>
            <a:fld id="{C3C68E28-6A0B-4E0D-A95D-AA2B793B8668}" type="slidenum">
              <a:rPr lang="es-ES" smtClean="0"/>
              <a:t>78</a:t>
            </a:fld>
            <a:endParaRPr lang="es-ES"/>
          </a:p>
        </p:txBody>
      </p:sp>
    </p:spTree>
    <p:extLst>
      <p:ext uri="{BB962C8B-B14F-4D97-AF65-F5344CB8AC3E}">
        <p14:creationId xmlns:p14="http://schemas.microsoft.com/office/powerpoint/2010/main" val="37115286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5146E-D203-3117-EFC7-0AFB0C21BE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6787BF-63C8-DD58-AE79-D0C0C134508F}"/>
              </a:ext>
            </a:extLst>
          </p:cNvPr>
          <p:cNvSpPr>
            <a:spLocks noGrp="1"/>
          </p:cNvSpPr>
          <p:nvPr>
            <p:ph type="title"/>
          </p:nvPr>
        </p:nvSpPr>
        <p:spPr>
          <a:xfrm>
            <a:off x="222287" y="352980"/>
            <a:ext cx="11747425" cy="666360"/>
          </a:xfrm>
        </p:spPr>
        <p:txBody>
          <a:bodyPr/>
          <a:lstStyle/>
          <a:p>
            <a:r>
              <a:rPr lang="es-ES" b="1" dirty="0"/>
              <a:t>Redes de colas</a:t>
            </a:r>
          </a:p>
        </p:txBody>
      </p:sp>
      <p:sp>
        <p:nvSpPr>
          <p:cNvPr id="2" name="Slide Number Placeholder 1">
            <a:extLst>
              <a:ext uri="{FF2B5EF4-FFF2-40B4-BE49-F238E27FC236}">
                <a16:creationId xmlns:a16="http://schemas.microsoft.com/office/drawing/2014/main" id="{10BB0448-54D2-13B8-03A4-8213EFCAA1B3}"/>
              </a:ext>
            </a:extLst>
          </p:cNvPr>
          <p:cNvSpPr>
            <a:spLocks noGrp="1"/>
          </p:cNvSpPr>
          <p:nvPr>
            <p:ph type="sldNum" sz="quarter" idx="4"/>
          </p:nvPr>
        </p:nvSpPr>
        <p:spPr/>
        <p:txBody>
          <a:bodyPr/>
          <a:lstStyle/>
          <a:p>
            <a:fld id="{C3C68E28-6A0B-4E0D-A95D-AA2B793B8668}" type="slidenum">
              <a:rPr lang="es-ES" smtClean="0"/>
              <a:t>79</a:t>
            </a:fld>
            <a:endParaRPr lang="es-ES"/>
          </a:p>
        </p:txBody>
      </p:sp>
      <p:graphicFrame>
        <p:nvGraphicFramePr>
          <p:cNvPr id="25" name="Table 24">
            <a:extLst>
              <a:ext uri="{FF2B5EF4-FFF2-40B4-BE49-F238E27FC236}">
                <a16:creationId xmlns:a16="http://schemas.microsoft.com/office/drawing/2014/main" id="{9F8CE930-C532-9E35-A837-DE4008AB063E}"/>
              </a:ext>
            </a:extLst>
          </p:cNvPr>
          <p:cNvGraphicFramePr>
            <a:graphicFrameLocks noGrp="1"/>
          </p:cNvGraphicFramePr>
          <p:nvPr>
            <p:extLst>
              <p:ext uri="{D42A27DB-BD31-4B8C-83A1-F6EECF244321}">
                <p14:modId xmlns:p14="http://schemas.microsoft.com/office/powerpoint/2010/main" val="3953912080"/>
              </p:ext>
            </p:extLst>
          </p:nvPr>
        </p:nvGraphicFramePr>
        <p:xfrm>
          <a:off x="1645920" y="2651761"/>
          <a:ext cx="8403144" cy="2267710"/>
        </p:xfrm>
        <a:graphic>
          <a:graphicData uri="http://schemas.openxmlformats.org/drawingml/2006/table">
            <a:tbl>
              <a:tblPr>
                <a:tableStyleId>{125E5076-3810-47DD-B79F-674D7AD40C01}</a:tableStyleId>
              </a:tblPr>
              <a:tblGrid>
                <a:gridCol w="1203960">
                  <a:extLst>
                    <a:ext uri="{9D8B030D-6E8A-4147-A177-3AD203B41FA5}">
                      <a16:colId xmlns:a16="http://schemas.microsoft.com/office/drawing/2014/main" val="2273523018"/>
                    </a:ext>
                  </a:extLst>
                </a:gridCol>
                <a:gridCol w="874522">
                  <a:extLst>
                    <a:ext uri="{9D8B030D-6E8A-4147-A177-3AD203B41FA5}">
                      <a16:colId xmlns:a16="http://schemas.microsoft.com/office/drawing/2014/main" val="1547049877"/>
                    </a:ext>
                  </a:extLst>
                </a:gridCol>
                <a:gridCol w="911225">
                  <a:extLst>
                    <a:ext uri="{9D8B030D-6E8A-4147-A177-3AD203B41FA5}">
                      <a16:colId xmlns:a16="http://schemas.microsoft.com/office/drawing/2014/main" val="2757295045"/>
                    </a:ext>
                  </a:extLst>
                </a:gridCol>
                <a:gridCol w="1122616">
                  <a:extLst>
                    <a:ext uri="{9D8B030D-6E8A-4147-A177-3AD203B41FA5}">
                      <a16:colId xmlns:a16="http://schemas.microsoft.com/office/drawing/2014/main" val="2471448152"/>
                    </a:ext>
                  </a:extLst>
                </a:gridCol>
                <a:gridCol w="727075">
                  <a:extLst>
                    <a:ext uri="{9D8B030D-6E8A-4147-A177-3AD203B41FA5}">
                      <a16:colId xmlns:a16="http://schemas.microsoft.com/office/drawing/2014/main" val="3803744021"/>
                    </a:ext>
                  </a:extLst>
                </a:gridCol>
                <a:gridCol w="1083437">
                  <a:extLst>
                    <a:ext uri="{9D8B030D-6E8A-4147-A177-3AD203B41FA5}">
                      <a16:colId xmlns:a16="http://schemas.microsoft.com/office/drawing/2014/main" val="771538926"/>
                    </a:ext>
                  </a:extLst>
                </a:gridCol>
                <a:gridCol w="652462">
                  <a:extLst>
                    <a:ext uri="{9D8B030D-6E8A-4147-A177-3AD203B41FA5}">
                      <a16:colId xmlns:a16="http://schemas.microsoft.com/office/drawing/2014/main" val="1160633743"/>
                    </a:ext>
                  </a:extLst>
                </a:gridCol>
                <a:gridCol w="623887">
                  <a:extLst>
                    <a:ext uri="{9D8B030D-6E8A-4147-A177-3AD203B41FA5}">
                      <a16:colId xmlns:a16="http://schemas.microsoft.com/office/drawing/2014/main" val="2081292718"/>
                    </a:ext>
                  </a:extLst>
                </a:gridCol>
                <a:gridCol w="1203960">
                  <a:extLst>
                    <a:ext uri="{9D8B030D-6E8A-4147-A177-3AD203B41FA5}">
                      <a16:colId xmlns:a16="http://schemas.microsoft.com/office/drawing/2014/main" val="1432969912"/>
                    </a:ext>
                  </a:extLst>
                </a:gridCol>
              </a:tblGrid>
              <a:tr h="602725">
                <a:tc>
                  <a:txBody>
                    <a:bodyPr/>
                    <a:lstStyle/>
                    <a:p>
                      <a:pPr algn="l" fontAlgn="b"/>
                      <a:r>
                        <a:rPr lang="es-ES" sz="1600" u="none" strike="noStrike" dirty="0">
                          <a:effectLst/>
                        </a:rPr>
                        <a:t>n</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600" u="none" strike="noStrike" dirty="0">
                          <a:effectLst/>
                        </a:rPr>
                        <a:t>R</a:t>
                      </a:r>
                      <a:r>
                        <a:rPr lang="es-ES" sz="1600" u="none" strike="noStrike" baseline="-25000" dirty="0">
                          <a:effectLst/>
                        </a:rPr>
                        <a:t>CPU</a:t>
                      </a:r>
                      <a:r>
                        <a:rPr lang="es-ES" sz="1600" u="none" strike="noStrike" dirty="0">
                          <a:effectLst/>
                        </a:rPr>
                        <a:t>(n) (s)</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pt-BR" sz="1600" u="none" strike="noStrike" dirty="0">
                          <a:effectLst/>
                        </a:rPr>
                        <a:t>R</a:t>
                      </a:r>
                      <a:r>
                        <a:rPr lang="pt-BR" sz="1600" u="none" strike="noStrike" baseline="-25000" dirty="0">
                          <a:effectLst/>
                        </a:rPr>
                        <a:t>I/O</a:t>
                      </a:r>
                      <a:r>
                        <a:rPr lang="pt-BR" sz="1600" u="none" strike="noStrike" dirty="0">
                          <a:effectLst/>
                        </a:rPr>
                        <a:t>(n) (s)</a:t>
                      </a:r>
                      <a:endParaRPr lang="pt-BR"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600" u="none" strike="noStrike" dirty="0" err="1">
                          <a:effectLst/>
                        </a:rPr>
                        <a:t>R</a:t>
                      </a:r>
                      <a:r>
                        <a:rPr lang="es-ES" sz="1600" u="none" strike="noStrike" baseline="-25000" dirty="0" err="1">
                          <a:effectLst/>
                        </a:rPr>
                        <a:t>Terminal</a:t>
                      </a:r>
                      <a:r>
                        <a:rPr lang="es-ES" sz="1600" u="none" strike="noStrike" dirty="0">
                          <a:effectLst/>
                        </a:rPr>
                        <a:t>(n) (s)</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600" u="none" strike="noStrike" dirty="0">
                          <a:effectLst/>
                        </a:rPr>
                        <a:t>R(n) (s)</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600" u="none" strike="noStrike">
                          <a:effectLst/>
                        </a:rPr>
                        <a:t>X(n) (proc/s)</a:t>
                      </a:r>
                      <a:endParaRPr lang="es-ES" sz="16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600" u="none" strike="noStrike" dirty="0">
                          <a:effectLst/>
                        </a:rPr>
                        <a:t>Q</a:t>
                      </a:r>
                      <a:r>
                        <a:rPr lang="es-ES" sz="1600" u="none" strike="noStrike" baseline="-25000" dirty="0">
                          <a:effectLst/>
                        </a:rPr>
                        <a:t>CPU</a:t>
                      </a:r>
                      <a:r>
                        <a:rPr lang="es-ES" sz="1600" u="none" strike="noStrike" dirty="0">
                          <a:effectLst/>
                        </a:rPr>
                        <a:t>(n)</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600" u="none" strike="noStrike" dirty="0">
                          <a:effectLst/>
                        </a:rPr>
                        <a:t>Q</a:t>
                      </a:r>
                      <a:r>
                        <a:rPr lang="es-ES" sz="1600" u="none" strike="noStrike" baseline="-25000" dirty="0">
                          <a:effectLst/>
                        </a:rPr>
                        <a:t>I/O</a:t>
                      </a:r>
                      <a:r>
                        <a:rPr lang="es-ES" sz="1600" u="none" strike="noStrike" dirty="0">
                          <a:effectLst/>
                        </a:rPr>
                        <a:t>(n)</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s-ES" sz="1600" u="none" strike="noStrike" dirty="0" err="1">
                          <a:effectLst/>
                        </a:rPr>
                        <a:t>Q</a:t>
                      </a:r>
                      <a:r>
                        <a:rPr lang="es-ES" sz="1600" u="none" strike="noStrike" baseline="-25000" dirty="0" err="1">
                          <a:effectLst/>
                        </a:rPr>
                        <a:t>Terminal</a:t>
                      </a:r>
                      <a:r>
                        <a:rPr lang="es-ES" sz="1600" u="none" strike="noStrike" dirty="0">
                          <a:effectLst/>
                        </a:rPr>
                        <a:t>(n)</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848215"/>
                  </a:ext>
                </a:extLst>
              </a:tr>
              <a:tr h="332997">
                <a:tc>
                  <a:txBody>
                    <a:bodyPr/>
                    <a:lstStyle/>
                    <a:p>
                      <a:pPr algn="l" fontAlgn="b"/>
                      <a:r>
                        <a:rPr lang="es-ES" sz="1600" u="none" strike="noStrike" dirty="0">
                          <a:effectLst/>
                        </a:rPr>
                        <a:t>1</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0.0400</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0.1000</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12.00</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12.18</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0.0821</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0.0066</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0.0082</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0.985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757632377"/>
                  </a:ext>
                </a:extLst>
              </a:tr>
              <a:tr h="332997">
                <a:tc>
                  <a:txBody>
                    <a:bodyPr/>
                    <a:lstStyle/>
                    <a:p>
                      <a:pPr algn="l" fontAlgn="b"/>
                      <a:r>
                        <a:rPr lang="es-ES" sz="1600" u="none" strike="noStrike" dirty="0">
                          <a:effectLst/>
                        </a:rPr>
                        <a:t>2</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0.0403</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0.1008</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23.82</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24.0014</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0.0833</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0.0067</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0.0084</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1.985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833248"/>
                  </a:ext>
                </a:extLst>
              </a:tr>
              <a:tr h="332997">
                <a:tc>
                  <a:txBody>
                    <a:bodyPr/>
                    <a:lstStyle/>
                    <a:p>
                      <a:pPr algn="l" fontAlgn="b"/>
                      <a:r>
                        <a:rPr lang="es-ES" sz="1600" u="none" strike="noStrike" dirty="0">
                          <a:effectLst/>
                        </a:rPr>
                        <a:t>3</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0.0405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0.1017</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35.64</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35.9246</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0.0836</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0.0068</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0.0085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2.985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176896314"/>
                  </a:ext>
                </a:extLst>
              </a:tr>
              <a:tr h="332997">
                <a:tc>
                  <a:txBody>
                    <a:bodyPr/>
                    <a:lstStyle/>
                    <a:p>
                      <a:pPr algn="l" fontAlgn="b"/>
                      <a:r>
                        <a:rPr lang="es-ES" sz="1600" u="none" strike="noStrike" dirty="0">
                          <a:effectLst/>
                        </a:rPr>
                        <a:t>4</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0.0407</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0.1025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47.46</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47.769</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0.0838</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0.0068</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0.0086</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r" fontAlgn="b"/>
                      <a:r>
                        <a:rPr lang="es-ES" sz="1600" u="none" strike="noStrike" dirty="0">
                          <a:effectLst/>
                        </a:rPr>
                        <a:t>3.985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854730978"/>
                  </a:ext>
                </a:extLst>
              </a:tr>
              <a:tr h="332997">
                <a:tc>
                  <a:txBody>
                    <a:bodyPr/>
                    <a:lstStyle/>
                    <a:p>
                      <a:pPr algn="l" fontAlgn="b"/>
                      <a:r>
                        <a:rPr lang="es-ES" sz="1600" u="none" strike="noStrike" dirty="0">
                          <a:effectLst/>
                        </a:rPr>
                        <a:t>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0.0409</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0.1034</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59.28</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59.6156</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0.0839</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0.0069</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0.0087</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r" fontAlgn="b"/>
                      <a:r>
                        <a:rPr lang="es-ES" sz="1600" u="none" strike="noStrike" dirty="0">
                          <a:effectLst/>
                        </a:rPr>
                        <a:t>4.985</a:t>
                      </a:r>
                      <a:endParaRPr lang="es-E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731324650"/>
                  </a:ext>
                </a:extLst>
              </a:tr>
            </a:tbl>
          </a:graphicData>
        </a:graphic>
      </p:graphicFrame>
      <p:sp>
        <p:nvSpPr>
          <p:cNvPr id="26" name="Subtitle 4">
            <a:extLst>
              <a:ext uri="{FF2B5EF4-FFF2-40B4-BE49-F238E27FC236}">
                <a16:creationId xmlns:a16="http://schemas.microsoft.com/office/drawing/2014/main" id="{9378F860-2C3D-668C-3C4E-2DF8BA554B8D}"/>
              </a:ext>
            </a:extLst>
          </p:cNvPr>
          <p:cNvSpPr>
            <a:spLocks noGrp="1"/>
          </p:cNvSpPr>
          <p:nvPr>
            <p:ph type="subTitle" idx="10"/>
          </p:nvPr>
        </p:nvSpPr>
        <p:spPr>
          <a:xfrm>
            <a:off x="222287" y="1284660"/>
            <a:ext cx="11490624" cy="666360"/>
          </a:xfrm>
        </p:spPr>
        <p:txBody>
          <a:bodyPr/>
          <a:lstStyle/>
          <a:p>
            <a:pPr marL="0" indent="0">
              <a:buNone/>
            </a:pPr>
            <a:r>
              <a:rPr lang="es-ES" sz="3200" b="1" dirty="0"/>
              <a:t>Red cerrada - Ejemplo</a:t>
            </a:r>
          </a:p>
          <a:p>
            <a:pPr marL="0" indent="0">
              <a:buNone/>
            </a:pPr>
            <a:r>
              <a:rPr lang="es-ES" sz="3000" b="1" dirty="0"/>
              <a:t>MVA n = 1 // n = 5</a:t>
            </a:r>
          </a:p>
        </p:txBody>
      </p:sp>
    </p:spTree>
    <p:extLst>
      <p:ext uri="{BB962C8B-B14F-4D97-AF65-F5344CB8AC3E}">
        <p14:creationId xmlns:p14="http://schemas.microsoft.com/office/powerpoint/2010/main" val="1822029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FE751-3977-865D-A241-9FFC60BBA8D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E8FBA9-C16A-88C1-A39D-6BAF06381E53}"/>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6527CFF0-6259-A74A-A22B-781F4CED2022}"/>
              </a:ext>
            </a:extLst>
          </p:cNvPr>
          <p:cNvSpPr>
            <a:spLocks noGrp="1"/>
          </p:cNvSpPr>
          <p:nvPr>
            <p:ph type="subTitle" idx="10"/>
          </p:nvPr>
        </p:nvSpPr>
        <p:spPr>
          <a:xfrm>
            <a:off x="314280" y="1555128"/>
            <a:ext cx="11490624" cy="4589280"/>
          </a:xfrm>
        </p:spPr>
        <p:txBody>
          <a:bodyPr/>
          <a:lstStyle/>
          <a:p>
            <a:pPr marL="0" indent="0">
              <a:buNone/>
            </a:pPr>
            <a:r>
              <a:rPr lang="es-ES" b="1" dirty="0"/>
              <a:t>Historia</a:t>
            </a:r>
          </a:p>
          <a:p>
            <a:r>
              <a:rPr lang="es-ES" sz="3200" dirty="0" err="1"/>
              <a:t>Agner</a:t>
            </a:r>
            <a:r>
              <a:rPr lang="es-ES" sz="3200" dirty="0"/>
              <a:t> </a:t>
            </a:r>
            <a:r>
              <a:rPr lang="es-ES" sz="3200" dirty="0" err="1"/>
              <a:t>Krarup</a:t>
            </a:r>
            <a:r>
              <a:rPr lang="es-ES" sz="3200" dirty="0"/>
              <a:t> </a:t>
            </a:r>
            <a:r>
              <a:rPr lang="es-ES" sz="3200" dirty="0" err="1"/>
              <a:t>Erlang</a:t>
            </a:r>
            <a:r>
              <a:rPr lang="es-ES" sz="3200" dirty="0"/>
              <a:t> (1878-1929): Matemático danés considerado el pionero de la teoría de colas. En 1909, </a:t>
            </a:r>
            <a:r>
              <a:rPr lang="es-ES" sz="3200" dirty="0" err="1"/>
              <a:t>Erlang</a:t>
            </a:r>
            <a:r>
              <a:rPr lang="es-ES" sz="3200" dirty="0"/>
              <a:t> publicó sus primeros trabajos mientras trabajaba en la compañía telefónica de Copenhague, donde buscaba optimizar el número de líneas telefónicas y operadores necesarios para manejar las llamadas entrantes.</a:t>
            </a:r>
          </a:p>
          <a:p>
            <a:r>
              <a:rPr lang="es-ES" sz="3200" dirty="0"/>
              <a:t>Publicación de "</a:t>
            </a:r>
            <a:r>
              <a:rPr lang="es-ES" sz="3200" dirty="0" err="1"/>
              <a:t>The</a:t>
            </a:r>
            <a:r>
              <a:rPr lang="es-ES" sz="3200" dirty="0"/>
              <a:t> </a:t>
            </a:r>
            <a:r>
              <a:rPr lang="es-ES" sz="3200" dirty="0" err="1"/>
              <a:t>Theory</a:t>
            </a:r>
            <a:r>
              <a:rPr lang="es-ES" sz="3200" dirty="0"/>
              <a:t> </a:t>
            </a:r>
            <a:r>
              <a:rPr lang="es-ES" sz="3200" dirty="0" err="1"/>
              <a:t>of</a:t>
            </a:r>
            <a:r>
              <a:rPr lang="es-ES" sz="3200" dirty="0"/>
              <a:t> </a:t>
            </a:r>
            <a:r>
              <a:rPr lang="es-ES" sz="3200" dirty="0" err="1"/>
              <a:t>Probabilities</a:t>
            </a:r>
            <a:r>
              <a:rPr lang="es-ES" sz="3200" dirty="0"/>
              <a:t> and </a:t>
            </a:r>
            <a:r>
              <a:rPr lang="es-ES" sz="3200" dirty="0" err="1"/>
              <a:t>Telephone</a:t>
            </a:r>
            <a:r>
              <a:rPr lang="es-ES" sz="3200" dirty="0"/>
              <a:t> </a:t>
            </a:r>
            <a:r>
              <a:rPr lang="es-ES" sz="3200" dirty="0" err="1"/>
              <a:t>Conversations</a:t>
            </a:r>
            <a:r>
              <a:rPr lang="es-ES" sz="3200" dirty="0"/>
              <a:t>" (1917): </a:t>
            </a:r>
            <a:r>
              <a:rPr lang="es-ES" sz="3200" dirty="0" err="1"/>
              <a:t>Erlang</a:t>
            </a:r>
            <a:r>
              <a:rPr lang="es-ES" sz="3200" dirty="0"/>
              <a:t> desarrolló fórmulas para calcular la probabilidad de pérdida de llamadas y tiempos de espera, sentando las bases de la teoría de colas.</a:t>
            </a:r>
          </a:p>
        </p:txBody>
      </p:sp>
      <p:sp>
        <p:nvSpPr>
          <p:cNvPr id="2" name="Slide Number Placeholder 1">
            <a:extLst>
              <a:ext uri="{FF2B5EF4-FFF2-40B4-BE49-F238E27FC236}">
                <a16:creationId xmlns:a16="http://schemas.microsoft.com/office/drawing/2014/main" id="{8A77C648-73B6-4CFC-6C6F-A8F07921B401}"/>
              </a:ext>
            </a:extLst>
          </p:cNvPr>
          <p:cNvSpPr>
            <a:spLocks noGrp="1"/>
          </p:cNvSpPr>
          <p:nvPr>
            <p:ph type="sldNum" sz="quarter" idx="4"/>
          </p:nvPr>
        </p:nvSpPr>
        <p:spPr/>
        <p:txBody>
          <a:bodyPr/>
          <a:lstStyle/>
          <a:p>
            <a:fld id="{C3C68E28-6A0B-4E0D-A95D-AA2B793B8668}" type="slidenum">
              <a:rPr lang="es-ES" smtClean="0"/>
              <a:t>8</a:t>
            </a:fld>
            <a:endParaRPr lang="es-ES"/>
          </a:p>
        </p:txBody>
      </p:sp>
    </p:spTree>
    <p:extLst>
      <p:ext uri="{BB962C8B-B14F-4D97-AF65-F5344CB8AC3E}">
        <p14:creationId xmlns:p14="http://schemas.microsoft.com/office/powerpoint/2010/main" val="39877783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6130C-0CCF-5F90-8993-D2F380B65E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A6DD70-8BB8-656E-2294-04D94ADDDBD6}"/>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F5823B98-1EE1-D95E-8601-07918E923353}"/>
              </a:ext>
            </a:extLst>
          </p:cNvPr>
          <p:cNvSpPr>
            <a:spLocks noGrp="1"/>
          </p:cNvSpPr>
          <p:nvPr>
            <p:ph type="subTitle" idx="10"/>
          </p:nvPr>
        </p:nvSpPr>
        <p:spPr>
          <a:xfrm>
            <a:off x="222287" y="1558980"/>
            <a:ext cx="11490624" cy="4589280"/>
          </a:xfrm>
        </p:spPr>
        <p:txBody>
          <a:bodyPr/>
          <a:lstStyle/>
          <a:p>
            <a:pPr marL="0" indent="0">
              <a:buNone/>
            </a:pPr>
            <a:r>
              <a:rPr lang="es-ES" sz="3200" b="1" dirty="0"/>
              <a:t>Red cerrada - Ejemplo</a:t>
            </a:r>
          </a:p>
          <a:p>
            <a:pPr marL="0" indent="0">
              <a:buNone/>
            </a:pPr>
            <a:r>
              <a:rPr lang="es-ES" sz="3000" b="1" dirty="0"/>
              <a:t>Medidas de eficiencia</a:t>
            </a:r>
          </a:p>
          <a:p>
            <a:r>
              <a:rPr lang="es-ES" sz="3000" dirty="0"/>
              <a:t>Rendimiento del sistema </a:t>
            </a:r>
          </a:p>
          <a:p>
            <a:pPr lvl="1"/>
            <a:r>
              <a:rPr lang="es-ES" sz="1800" dirty="0"/>
              <a:t>𝑋(5) = 5 / 𝑅(5) = 5 / 59.6156 ≈ 0.0839 procesos/s</a:t>
            </a:r>
          </a:p>
          <a:p>
            <a:r>
              <a:rPr lang="es-ES" sz="3000" dirty="0"/>
              <a:t>Tiempo de respuesta del sistema </a:t>
            </a:r>
          </a:p>
          <a:p>
            <a:pPr lvl="1"/>
            <a:r>
              <a:rPr lang="es-ES" sz="1800" dirty="0"/>
              <a:t>𝑅(5) = 59.6156 segundos</a:t>
            </a:r>
          </a:p>
          <a:p>
            <a:r>
              <a:rPr lang="es-ES" sz="3000" dirty="0"/>
              <a:t>Número promedio de procesos en cada recurso (𝑄</a:t>
            </a:r>
            <a:r>
              <a:rPr lang="es-ES" sz="3000" baseline="-25000" dirty="0"/>
              <a:t>𝑖</a:t>
            </a:r>
            <a:r>
              <a:rPr lang="es-ES" sz="3000" dirty="0"/>
              <a:t>(5))</a:t>
            </a:r>
          </a:p>
          <a:p>
            <a:pPr lvl="1"/>
            <a:r>
              <a:rPr lang="es-ES" sz="1800" dirty="0"/>
              <a:t>𝑄</a:t>
            </a:r>
            <a:r>
              <a:rPr lang="es-ES" sz="1800" baseline="-25000" dirty="0"/>
              <a:t>CPU</a:t>
            </a:r>
            <a:r>
              <a:rPr lang="es-ES" sz="1800" dirty="0"/>
              <a:t>(5) = 𝑋(5)𝑉</a:t>
            </a:r>
            <a:r>
              <a:rPr lang="es-ES" sz="1800" baseline="-25000" dirty="0"/>
              <a:t>CPU</a:t>
            </a:r>
            <a:r>
              <a:rPr lang="es-ES" sz="1800" dirty="0"/>
              <a:t>𝑅</a:t>
            </a:r>
            <a:r>
              <a:rPr lang="es-ES" sz="1800" baseline="-25000" dirty="0"/>
              <a:t>CPU</a:t>
            </a:r>
            <a:r>
              <a:rPr lang="es-ES" sz="1800" dirty="0"/>
              <a:t>(5) = 0.0839 × 2 × 0.0409 ≈ 0.0069</a:t>
            </a:r>
          </a:p>
          <a:p>
            <a:pPr lvl="1"/>
            <a:r>
              <a:rPr lang="es-ES" sz="1800" dirty="0"/>
              <a:t>𝑄</a:t>
            </a:r>
            <a:r>
              <a:rPr lang="es-ES" sz="1800" baseline="-25000" dirty="0"/>
              <a:t>I/O</a:t>
            </a:r>
            <a:r>
              <a:rPr lang="es-ES" sz="1800" dirty="0"/>
              <a:t>(5) = 0.0839 × 1 × 0.1034 ≈ 0.0087</a:t>
            </a:r>
          </a:p>
          <a:p>
            <a:pPr lvl="1"/>
            <a:r>
              <a:rPr lang="es-ES" sz="1800" dirty="0"/>
              <a:t>𝑄</a:t>
            </a:r>
            <a:r>
              <a:rPr lang="es-ES" sz="1800" baseline="-25000" dirty="0"/>
              <a:t>Terminal</a:t>
            </a:r>
            <a:r>
              <a:rPr lang="es-ES" sz="1800" dirty="0"/>
              <a:t>(5) = 0.0839 × 1 × 59.28 ≈ 4.9850</a:t>
            </a:r>
          </a:p>
          <a:p>
            <a:pPr marL="0" indent="0">
              <a:buNone/>
            </a:pPr>
            <a:r>
              <a:rPr lang="es-ES" sz="3000" b="1" dirty="0"/>
              <a:t>Verificación</a:t>
            </a:r>
          </a:p>
          <a:p>
            <a:r>
              <a:rPr lang="es-ES" sz="3000" dirty="0"/>
              <a:t>La suma de los 𝑄</a:t>
            </a:r>
            <a:r>
              <a:rPr lang="es-ES" sz="3000" baseline="-25000" dirty="0"/>
              <a:t>𝑖</a:t>
            </a:r>
            <a:r>
              <a:rPr lang="es-ES" sz="3000" dirty="0"/>
              <a:t>(5) debe ser igual a 𝑁=5</a:t>
            </a:r>
          </a:p>
          <a:p>
            <a:pPr lvl="1"/>
            <a:r>
              <a:rPr lang="es-ES" sz="1800" dirty="0"/>
              <a:t>𝑄</a:t>
            </a:r>
            <a:r>
              <a:rPr lang="es-ES" sz="1800" baseline="-25000" dirty="0"/>
              <a:t>CPU</a:t>
            </a:r>
            <a:r>
              <a:rPr lang="es-ES" sz="1800" dirty="0"/>
              <a:t>(5) + 𝑄</a:t>
            </a:r>
            <a:r>
              <a:rPr lang="es-ES" sz="1800" baseline="-25000" dirty="0"/>
              <a:t>I/O</a:t>
            </a:r>
            <a:r>
              <a:rPr lang="es-ES" sz="1800" dirty="0"/>
              <a:t>(5) + 𝑄</a:t>
            </a:r>
            <a:r>
              <a:rPr lang="es-ES" sz="1800" baseline="-25000" dirty="0"/>
              <a:t>Terminal</a:t>
            </a:r>
            <a:r>
              <a:rPr lang="es-ES" sz="1800" dirty="0"/>
              <a:t>(5) ≈ 0.0069 + 0.0087 + 4.9850 ≈ 5</a:t>
            </a:r>
            <a:endParaRPr lang="es-ES" dirty="0"/>
          </a:p>
        </p:txBody>
      </p:sp>
      <p:sp>
        <p:nvSpPr>
          <p:cNvPr id="2" name="Slide Number Placeholder 1">
            <a:extLst>
              <a:ext uri="{FF2B5EF4-FFF2-40B4-BE49-F238E27FC236}">
                <a16:creationId xmlns:a16="http://schemas.microsoft.com/office/drawing/2014/main" id="{FCAEB704-0D21-F60D-E875-0053DE71EF02}"/>
              </a:ext>
            </a:extLst>
          </p:cNvPr>
          <p:cNvSpPr>
            <a:spLocks noGrp="1"/>
          </p:cNvSpPr>
          <p:nvPr>
            <p:ph type="sldNum" sz="quarter" idx="4"/>
          </p:nvPr>
        </p:nvSpPr>
        <p:spPr/>
        <p:txBody>
          <a:bodyPr/>
          <a:lstStyle/>
          <a:p>
            <a:fld id="{C3C68E28-6A0B-4E0D-A95D-AA2B793B8668}" type="slidenum">
              <a:rPr lang="es-ES" smtClean="0"/>
              <a:t>80</a:t>
            </a:fld>
            <a:endParaRPr lang="es-ES"/>
          </a:p>
        </p:txBody>
      </p:sp>
    </p:spTree>
    <p:extLst>
      <p:ext uri="{BB962C8B-B14F-4D97-AF65-F5344CB8AC3E}">
        <p14:creationId xmlns:p14="http://schemas.microsoft.com/office/powerpoint/2010/main" val="11693318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E9EF3-A640-E836-54E1-936070F1BD6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D2426A-25FB-1EB4-738B-3203F8B05BC1}"/>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011C52BF-9051-6652-95F6-40E8DD138960}"/>
              </a:ext>
            </a:extLst>
          </p:cNvPr>
          <p:cNvSpPr>
            <a:spLocks noGrp="1"/>
          </p:cNvSpPr>
          <p:nvPr>
            <p:ph type="subTitle" idx="10"/>
          </p:nvPr>
        </p:nvSpPr>
        <p:spPr>
          <a:xfrm>
            <a:off x="222287" y="1531548"/>
            <a:ext cx="11490624" cy="4589280"/>
          </a:xfrm>
        </p:spPr>
        <p:txBody>
          <a:bodyPr/>
          <a:lstStyle/>
          <a:p>
            <a:pPr marL="0" indent="0">
              <a:buNone/>
            </a:pPr>
            <a:r>
              <a:rPr lang="es-ES" sz="3200" b="1" dirty="0"/>
              <a:t>Red cerrada - Ejercicio</a:t>
            </a:r>
          </a:p>
          <a:p>
            <a:r>
              <a:rPr lang="es-ES" sz="3000" dirty="0"/>
              <a:t>Consideremos un sistema de producción en una fábrica que consta de:</a:t>
            </a:r>
          </a:p>
          <a:p>
            <a:pPr lvl="1"/>
            <a:r>
              <a:rPr lang="es-ES" sz="1800" dirty="0"/>
              <a:t>4 máquinas:</a:t>
            </a:r>
          </a:p>
          <a:p>
            <a:pPr lvl="2"/>
            <a:r>
              <a:rPr lang="es-ES" sz="1400" dirty="0"/>
              <a:t>Máquina 1 (M1)</a:t>
            </a:r>
          </a:p>
          <a:p>
            <a:pPr lvl="2"/>
            <a:r>
              <a:rPr lang="es-ES" sz="1400" dirty="0"/>
              <a:t>Máquina 2 (M2)</a:t>
            </a:r>
          </a:p>
          <a:p>
            <a:pPr lvl="2"/>
            <a:r>
              <a:rPr lang="es-ES" sz="1400" dirty="0"/>
              <a:t>Máquina 3 (M3)</a:t>
            </a:r>
          </a:p>
          <a:p>
            <a:pPr lvl="2"/>
            <a:r>
              <a:rPr lang="es-ES" sz="1400" dirty="0"/>
              <a:t>Inspección (I)</a:t>
            </a:r>
          </a:p>
          <a:p>
            <a:pPr lvl="1"/>
            <a:r>
              <a:rPr lang="es-ES" sz="1800" dirty="0"/>
              <a:t>6 productos que circulan continuamente entre estas máquinas.</a:t>
            </a:r>
          </a:p>
          <a:p>
            <a:r>
              <a:rPr lang="es-ES" sz="3000" dirty="0"/>
              <a:t>Los productos requieren ser procesados en las máquinas M1, M2 y M3, y luego pasan por una inspección antes de completar un ciclo.</a:t>
            </a:r>
          </a:p>
          <a:p>
            <a:r>
              <a:rPr lang="es-ES" sz="3000" dirty="0"/>
              <a:t>No hay llegadas desde el exterior ni salidas hacia el exterior; el número de productos es constante y finito (𝑁=6).</a:t>
            </a:r>
          </a:p>
          <a:p>
            <a:r>
              <a:rPr lang="es-ES" sz="3000" dirty="0"/>
              <a:t>Los tiempos de servicio y las tasas de visita difieren de los del ejemplo anterior.</a:t>
            </a:r>
            <a:endParaRPr lang="es-ES" dirty="0"/>
          </a:p>
        </p:txBody>
      </p:sp>
      <p:sp>
        <p:nvSpPr>
          <p:cNvPr id="2" name="Slide Number Placeholder 1">
            <a:extLst>
              <a:ext uri="{FF2B5EF4-FFF2-40B4-BE49-F238E27FC236}">
                <a16:creationId xmlns:a16="http://schemas.microsoft.com/office/drawing/2014/main" id="{47B66D96-0140-603C-EA7E-A51B8C4EBB6B}"/>
              </a:ext>
            </a:extLst>
          </p:cNvPr>
          <p:cNvSpPr>
            <a:spLocks noGrp="1"/>
          </p:cNvSpPr>
          <p:nvPr>
            <p:ph type="sldNum" sz="quarter" idx="4"/>
          </p:nvPr>
        </p:nvSpPr>
        <p:spPr/>
        <p:txBody>
          <a:bodyPr/>
          <a:lstStyle/>
          <a:p>
            <a:fld id="{C3C68E28-6A0B-4E0D-A95D-AA2B793B8668}" type="slidenum">
              <a:rPr lang="es-ES" smtClean="0"/>
              <a:t>81</a:t>
            </a:fld>
            <a:endParaRPr lang="es-ES"/>
          </a:p>
        </p:txBody>
      </p:sp>
    </p:spTree>
    <p:extLst>
      <p:ext uri="{BB962C8B-B14F-4D97-AF65-F5344CB8AC3E}">
        <p14:creationId xmlns:p14="http://schemas.microsoft.com/office/powerpoint/2010/main" val="42139725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2BF19-FA03-4F71-3AF0-4EFF27A121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7CA5866-4977-7B04-5F3C-007DCDFFA635}"/>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875B6FA9-1B1D-524B-4813-A27B5571C3A2}"/>
              </a:ext>
            </a:extLst>
          </p:cNvPr>
          <p:cNvSpPr>
            <a:spLocks noGrp="1"/>
          </p:cNvSpPr>
          <p:nvPr>
            <p:ph type="subTitle" idx="10"/>
          </p:nvPr>
        </p:nvSpPr>
        <p:spPr>
          <a:xfrm>
            <a:off x="222287" y="1504116"/>
            <a:ext cx="11490624" cy="4589280"/>
          </a:xfrm>
        </p:spPr>
        <p:txBody>
          <a:bodyPr/>
          <a:lstStyle/>
          <a:p>
            <a:pPr marL="0" indent="0">
              <a:buNone/>
            </a:pPr>
            <a:r>
              <a:rPr lang="es-ES" sz="3200" b="1" dirty="0"/>
              <a:t>Red cerrada - Ejercicio</a:t>
            </a:r>
          </a:p>
          <a:p>
            <a:r>
              <a:rPr lang="es-ES" sz="3000" dirty="0"/>
              <a:t>Para cada recurso 𝑖, definimos:</a:t>
            </a:r>
          </a:p>
          <a:p>
            <a:pPr lvl="1"/>
            <a:r>
              <a:rPr lang="es-ES" sz="1800" dirty="0"/>
              <a:t>𝑆</a:t>
            </a:r>
            <a:r>
              <a:rPr lang="es-ES" sz="1800" baseline="-25000" dirty="0"/>
              <a:t>𝑖</a:t>
            </a:r>
            <a:r>
              <a:rPr lang="es-ES" sz="1800" dirty="0"/>
              <a:t>: Tiempo de servicio promedio en el recurso 𝑖.</a:t>
            </a:r>
          </a:p>
          <a:p>
            <a:pPr lvl="1"/>
            <a:r>
              <a:rPr lang="es-ES" sz="1800" dirty="0"/>
              <a:t>𝑉</a:t>
            </a:r>
            <a:r>
              <a:rPr lang="es-ES" sz="1800" baseline="-25000" dirty="0"/>
              <a:t>𝑖</a:t>
            </a:r>
            <a:r>
              <a:rPr lang="es-ES" sz="1800" dirty="0"/>
              <a:t>​ : Tasa de visita al recurso 𝑖 (número promedio de veces que un proceso visita el recurso en un ciclo).</a:t>
            </a:r>
          </a:p>
          <a:p>
            <a:r>
              <a:rPr lang="es-ES" sz="3000" dirty="0"/>
              <a:t>Partimos de los siguientes valores:</a:t>
            </a:r>
          </a:p>
          <a:p>
            <a:pPr lvl="1"/>
            <a:r>
              <a:rPr lang="es-ES" sz="1800" dirty="0"/>
              <a:t>Máquina 1 (M1):</a:t>
            </a:r>
          </a:p>
          <a:p>
            <a:pPr lvl="2"/>
            <a:r>
              <a:rPr lang="es-ES" sz="1400" dirty="0"/>
              <a:t>𝑆</a:t>
            </a:r>
            <a:r>
              <a:rPr lang="es-ES" sz="1400" baseline="-25000" dirty="0"/>
              <a:t>M1</a:t>
            </a:r>
            <a:r>
              <a:rPr lang="es-ES" sz="1400" dirty="0"/>
              <a:t> = 0.5 minutos</a:t>
            </a:r>
          </a:p>
          <a:p>
            <a:pPr lvl="2"/>
            <a:r>
              <a:rPr lang="es-ES" sz="1400" dirty="0"/>
              <a:t>𝑉</a:t>
            </a:r>
            <a:r>
              <a:rPr lang="es-ES" sz="1400" baseline="-25000" dirty="0"/>
              <a:t>M1</a:t>
            </a:r>
            <a:r>
              <a:rPr lang="es-ES" sz="1400" dirty="0"/>
              <a:t> = 1</a:t>
            </a:r>
          </a:p>
          <a:p>
            <a:pPr lvl="1"/>
            <a:r>
              <a:rPr lang="es-ES" sz="1800" dirty="0"/>
              <a:t>Máquina 2 (M2):</a:t>
            </a:r>
          </a:p>
          <a:p>
            <a:pPr lvl="2"/>
            <a:r>
              <a:rPr lang="es-ES" sz="1400" dirty="0"/>
              <a:t>𝑆</a:t>
            </a:r>
            <a:r>
              <a:rPr lang="es-ES" sz="1400" baseline="-25000" dirty="0"/>
              <a:t>M2</a:t>
            </a:r>
            <a:r>
              <a:rPr lang="es-ES" sz="1400" dirty="0"/>
              <a:t> = 0.7 minutos</a:t>
            </a:r>
          </a:p>
          <a:p>
            <a:pPr lvl="2"/>
            <a:r>
              <a:rPr lang="es-ES" sz="1400" dirty="0"/>
              <a:t>𝑉</a:t>
            </a:r>
            <a:r>
              <a:rPr lang="es-ES" sz="1400" baseline="-25000" dirty="0"/>
              <a:t>M2</a:t>
            </a:r>
            <a:r>
              <a:rPr lang="es-ES" sz="1400" dirty="0"/>
              <a:t> = 1</a:t>
            </a:r>
          </a:p>
          <a:p>
            <a:pPr lvl="1"/>
            <a:r>
              <a:rPr lang="es-ES" sz="1800" dirty="0"/>
              <a:t>Máquina 3 (M3):</a:t>
            </a:r>
          </a:p>
          <a:p>
            <a:pPr lvl="2"/>
            <a:r>
              <a:rPr lang="es-ES" sz="1400" dirty="0"/>
              <a:t>𝑆</a:t>
            </a:r>
            <a:r>
              <a:rPr lang="es-ES" sz="1400" baseline="-25000" dirty="0"/>
              <a:t>M3</a:t>
            </a:r>
            <a:r>
              <a:rPr lang="es-ES" sz="1400" dirty="0"/>
              <a:t> = 0.6 minutos</a:t>
            </a:r>
          </a:p>
          <a:p>
            <a:pPr lvl="2"/>
            <a:r>
              <a:rPr lang="es-ES" sz="1400" dirty="0"/>
              <a:t>𝑉</a:t>
            </a:r>
            <a:r>
              <a:rPr lang="es-ES" sz="1400" baseline="-25000" dirty="0"/>
              <a:t>M3</a:t>
            </a:r>
            <a:r>
              <a:rPr lang="es-ES" sz="1400" dirty="0"/>
              <a:t> = 1</a:t>
            </a:r>
          </a:p>
          <a:p>
            <a:pPr lvl="1"/>
            <a:r>
              <a:rPr lang="es-ES" sz="1800" dirty="0"/>
              <a:t>Inspección (I):</a:t>
            </a:r>
          </a:p>
          <a:p>
            <a:pPr lvl="2"/>
            <a:r>
              <a:rPr lang="es-ES" sz="1400" dirty="0"/>
              <a:t>𝑆</a:t>
            </a:r>
            <a:r>
              <a:rPr lang="es-ES" sz="1400" baseline="-25000" dirty="0"/>
              <a:t>I</a:t>
            </a:r>
            <a:r>
              <a:rPr lang="es-ES" sz="1400" dirty="0"/>
              <a:t> = 1.2 minutos</a:t>
            </a:r>
          </a:p>
          <a:p>
            <a:pPr lvl="2"/>
            <a:r>
              <a:rPr lang="es-ES" sz="1400" dirty="0"/>
              <a:t>𝑉</a:t>
            </a:r>
            <a:r>
              <a:rPr lang="es-ES" sz="1400" baseline="-25000" dirty="0"/>
              <a:t>I</a:t>
            </a:r>
            <a:r>
              <a:rPr lang="es-ES" sz="1400" dirty="0"/>
              <a:t> = 1</a:t>
            </a:r>
            <a:endParaRPr lang="es-ES" dirty="0"/>
          </a:p>
        </p:txBody>
      </p:sp>
      <p:sp>
        <p:nvSpPr>
          <p:cNvPr id="2" name="Slide Number Placeholder 1">
            <a:extLst>
              <a:ext uri="{FF2B5EF4-FFF2-40B4-BE49-F238E27FC236}">
                <a16:creationId xmlns:a16="http://schemas.microsoft.com/office/drawing/2014/main" id="{5664C5C1-CDAA-32BB-D873-8C207F19D8E9}"/>
              </a:ext>
            </a:extLst>
          </p:cNvPr>
          <p:cNvSpPr>
            <a:spLocks noGrp="1"/>
          </p:cNvSpPr>
          <p:nvPr>
            <p:ph type="sldNum" sz="quarter" idx="4"/>
          </p:nvPr>
        </p:nvSpPr>
        <p:spPr/>
        <p:txBody>
          <a:bodyPr/>
          <a:lstStyle/>
          <a:p>
            <a:fld id="{C3C68E28-6A0B-4E0D-A95D-AA2B793B8668}" type="slidenum">
              <a:rPr lang="es-ES" smtClean="0"/>
              <a:t>82</a:t>
            </a:fld>
            <a:endParaRPr lang="es-ES"/>
          </a:p>
        </p:txBody>
      </p:sp>
    </p:spTree>
    <p:extLst>
      <p:ext uri="{BB962C8B-B14F-4D97-AF65-F5344CB8AC3E}">
        <p14:creationId xmlns:p14="http://schemas.microsoft.com/office/powerpoint/2010/main" val="1192207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C2352-B484-418D-B9BB-D9F47B4D92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48AD0B-A499-CC81-D1BD-049CD96F3731}"/>
              </a:ext>
            </a:extLst>
          </p:cNvPr>
          <p:cNvSpPr>
            <a:spLocks noGrp="1"/>
          </p:cNvSpPr>
          <p:nvPr>
            <p:ph type="title"/>
          </p:nvPr>
        </p:nvSpPr>
        <p:spPr>
          <a:xfrm>
            <a:off x="222287" y="352980"/>
            <a:ext cx="11747425" cy="666360"/>
          </a:xfrm>
        </p:spPr>
        <p:txBody>
          <a:bodyPr/>
          <a:lstStyle/>
          <a:p>
            <a:r>
              <a:rPr lang="es-ES" b="1"/>
              <a:t>Redes de colas</a:t>
            </a:r>
            <a:endParaRPr lang="es-ES" b="1" dirty="0"/>
          </a:p>
        </p:txBody>
      </p:sp>
      <p:sp>
        <p:nvSpPr>
          <p:cNvPr id="5" name="Subtitle 4">
            <a:extLst>
              <a:ext uri="{FF2B5EF4-FFF2-40B4-BE49-F238E27FC236}">
                <a16:creationId xmlns:a16="http://schemas.microsoft.com/office/drawing/2014/main" id="{88A2DA6F-7C80-0A83-FA91-CBE1CBCAF9F3}"/>
              </a:ext>
            </a:extLst>
          </p:cNvPr>
          <p:cNvSpPr>
            <a:spLocks noGrp="1"/>
          </p:cNvSpPr>
          <p:nvPr>
            <p:ph type="subTitle" idx="10"/>
          </p:nvPr>
        </p:nvSpPr>
        <p:spPr>
          <a:xfrm>
            <a:off x="222287" y="1504116"/>
            <a:ext cx="11490624" cy="1028772"/>
          </a:xfrm>
        </p:spPr>
        <p:txBody>
          <a:bodyPr/>
          <a:lstStyle/>
          <a:p>
            <a:pPr marL="0" indent="0">
              <a:buNone/>
            </a:pPr>
            <a:r>
              <a:rPr lang="es-ES" sz="3200" b="1" dirty="0"/>
              <a:t>Red cerrada – Ejemplo</a:t>
            </a:r>
          </a:p>
          <a:p>
            <a:pPr marL="0" indent="0">
              <a:buNone/>
            </a:pPr>
            <a:r>
              <a:rPr lang="es-ES" sz="3200" b="1" dirty="0"/>
              <a:t>¿Medidas?</a:t>
            </a:r>
          </a:p>
        </p:txBody>
      </p:sp>
      <p:sp>
        <p:nvSpPr>
          <p:cNvPr id="2" name="Slide Number Placeholder 1">
            <a:extLst>
              <a:ext uri="{FF2B5EF4-FFF2-40B4-BE49-F238E27FC236}">
                <a16:creationId xmlns:a16="http://schemas.microsoft.com/office/drawing/2014/main" id="{6AC3BD56-6CCE-1300-B770-C2AB4DED2EBC}"/>
              </a:ext>
            </a:extLst>
          </p:cNvPr>
          <p:cNvSpPr>
            <a:spLocks noGrp="1"/>
          </p:cNvSpPr>
          <p:nvPr>
            <p:ph type="sldNum" sz="quarter" idx="4"/>
          </p:nvPr>
        </p:nvSpPr>
        <p:spPr/>
        <p:txBody>
          <a:bodyPr/>
          <a:lstStyle/>
          <a:p>
            <a:fld id="{C3C68E28-6A0B-4E0D-A95D-AA2B793B8668}" type="slidenum">
              <a:rPr lang="es-ES" smtClean="0"/>
              <a:t>83</a:t>
            </a:fld>
            <a:endParaRPr lang="es-ES"/>
          </a:p>
        </p:txBody>
      </p:sp>
      <p:graphicFrame>
        <p:nvGraphicFramePr>
          <p:cNvPr id="6" name="Table 5">
            <a:extLst>
              <a:ext uri="{FF2B5EF4-FFF2-40B4-BE49-F238E27FC236}">
                <a16:creationId xmlns:a16="http://schemas.microsoft.com/office/drawing/2014/main" id="{33CFC996-A792-278B-48C5-2E543D8A6CBB}"/>
              </a:ext>
            </a:extLst>
          </p:cNvPr>
          <p:cNvGraphicFramePr>
            <a:graphicFrameLocks noGrp="1"/>
          </p:cNvGraphicFramePr>
          <p:nvPr>
            <p:extLst>
              <p:ext uri="{D42A27DB-BD31-4B8C-83A1-F6EECF244321}">
                <p14:modId xmlns:p14="http://schemas.microsoft.com/office/powerpoint/2010/main" val="448229860"/>
              </p:ext>
            </p:extLst>
          </p:nvPr>
        </p:nvGraphicFramePr>
        <p:xfrm>
          <a:off x="432225" y="2754088"/>
          <a:ext cx="11327554" cy="2876575"/>
        </p:xfrm>
        <a:graphic>
          <a:graphicData uri="http://schemas.openxmlformats.org/drawingml/2006/table">
            <a:tbl>
              <a:tblPr firstRow="1" bandRow="1">
                <a:tableStyleId>{5C22544A-7EE6-4342-B048-85BDC9FD1C3A}</a:tableStyleId>
              </a:tblPr>
              <a:tblGrid>
                <a:gridCol w="329902">
                  <a:extLst>
                    <a:ext uri="{9D8B030D-6E8A-4147-A177-3AD203B41FA5}">
                      <a16:colId xmlns:a16="http://schemas.microsoft.com/office/drawing/2014/main" val="3702673815"/>
                    </a:ext>
                  </a:extLst>
                </a:gridCol>
                <a:gridCol w="1156030">
                  <a:extLst>
                    <a:ext uri="{9D8B030D-6E8A-4147-A177-3AD203B41FA5}">
                      <a16:colId xmlns:a16="http://schemas.microsoft.com/office/drawing/2014/main" val="3336611270"/>
                    </a:ext>
                  </a:extLst>
                </a:gridCol>
                <a:gridCol w="1156030">
                  <a:extLst>
                    <a:ext uri="{9D8B030D-6E8A-4147-A177-3AD203B41FA5}">
                      <a16:colId xmlns:a16="http://schemas.microsoft.com/office/drawing/2014/main" val="3383098617"/>
                    </a:ext>
                  </a:extLst>
                </a:gridCol>
                <a:gridCol w="1156030">
                  <a:extLst>
                    <a:ext uri="{9D8B030D-6E8A-4147-A177-3AD203B41FA5}">
                      <a16:colId xmlns:a16="http://schemas.microsoft.com/office/drawing/2014/main" val="2834770230"/>
                    </a:ext>
                  </a:extLst>
                </a:gridCol>
                <a:gridCol w="933716">
                  <a:extLst>
                    <a:ext uri="{9D8B030D-6E8A-4147-A177-3AD203B41FA5}">
                      <a16:colId xmlns:a16="http://schemas.microsoft.com/office/drawing/2014/main" val="3312518996"/>
                    </a:ext>
                  </a:extLst>
                </a:gridCol>
                <a:gridCol w="933717">
                  <a:extLst>
                    <a:ext uri="{9D8B030D-6E8A-4147-A177-3AD203B41FA5}">
                      <a16:colId xmlns:a16="http://schemas.microsoft.com/office/drawing/2014/main" val="2739682364"/>
                    </a:ext>
                  </a:extLst>
                </a:gridCol>
                <a:gridCol w="1293260">
                  <a:extLst>
                    <a:ext uri="{9D8B030D-6E8A-4147-A177-3AD203B41FA5}">
                      <a16:colId xmlns:a16="http://schemas.microsoft.com/office/drawing/2014/main" val="152922208"/>
                    </a:ext>
                  </a:extLst>
                </a:gridCol>
                <a:gridCol w="1145051">
                  <a:extLst>
                    <a:ext uri="{9D8B030D-6E8A-4147-A177-3AD203B41FA5}">
                      <a16:colId xmlns:a16="http://schemas.microsoft.com/office/drawing/2014/main" val="2399867169"/>
                    </a:ext>
                  </a:extLst>
                </a:gridCol>
                <a:gridCol w="1145051">
                  <a:extLst>
                    <a:ext uri="{9D8B030D-6E8A-4147-A177-3AD203B41FA5}">
                      <a16:colId xmlns:a16="http://schemas.microsoft.com/office/drawing/2014/main" val="1508430345"/>
                    </a:ext>
                  </a:extLst>
                </a:gridCol>
                <a:gridCol w="1145051">
                  <a:extLst>
                    <a:ext uri="{9D8B030D-6E8A-4147-A177-3AD203B41FA5}">
                      <a16:colId xmlns:a16="http://schemas.microsoft.com/office/drawing/2014/main" val="974127331"/>
                    </a:ext>
                  </a:extLst>
                </a:gridCol>
                <a:gridCol w="933716">
                  <a:extLst>
                    <a:ext uri="{9D8B030D-6E8A-4147-A177-3AD203B41FA5}">
                      <a16:colId xmlns:a16="http://schemas.microsoft.com/office/drawing/2014/main" val="3336718298"/>
                    </a:ext>
                  </a:extLst>
                </a:gridCol>
              </a:tblGrid>
              <a:tr h="659365">
                <a:tc>
                  <a:txBody>
                    <a:bodyPr/>
                    <a:lstStyle/>
                    <a:p>
                      <a:pPr algn="ctr" fontAlgn="ctr"/>
                      <a:r>
                        <a:rPr lang="es-ES" sz="1600" u="none" strike="noStrike">
                          <a:effectLst/>
                        </a:rPr>
                        <a:t>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dirty="0">
                          <a:effectLst/>
                        </a:rPr>
                        <a:t>R_M1(n) (min)</a:t>
                      </a:r>
                      <a:endParaRPr lang="es-ES" sz="1600" b="1"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a:effectLst/>
                        </a:rPr>
                        <a:t>R_M2(n) (min)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a:effectLst/>
                        </a:rPr>
                        <a:t>R_M3(n) (min)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a:effectLst/>
                        </a:rPr>
                        <a:t>R_I(n) (min)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a:effectLst/>
                        </a:rPr>
                        <a:t>R(n) (min)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a:effectLst/>
                        </a:rPr>
                        <a:t>X(n) (prod/min)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a:effectLst/>
                        </a:rPr>
                        <a:t>Q_M1(n)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a:effectLst/>
                        </a:rPr>
                        <a:t>Q_M2(n)</a:t>
                      </a:r>
                      <a:endParaRPr lang="es-ES" sz="1600" b="1" i="0" u="none" strike="noStrike">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dirty="0">
                          <a:effectLst/>
                        </a:rPr>
                        <a:t>Q_M3(n)</a:t>
                      </a:r>
                      <a:endParaRPr lang="es-ES" sz="1600" b="1"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ctr" fontAlgn="ctr"/>
                      <a:r>
                        <a:rPr lang="es-ES" sz="1600" u="none" strike="noStrike" dirty="0">
                          <a:effectLst/>
                        </a:rPr>
                        <a:t>Q_I(n)</a:t>
                      </a:r>
                      <a:endParaRPr lang="es-ES" sz="1600" b="1" i="0" u="none" strike="noStrike" dirty="0">
                        <a:solidFill>
                          <a:srgbClr val="000000"/>
                        </a:solidFill>
                        <a:effectLst/>
                        <a:latin typeface="Aptos Narrow" panose="020B0004020202020204" pitchFamily="34" charset="0"/>
                      </a:endParaRPr>
                    </a:p>
                  </a:txBody>
                  <a:tcPr marL="16468" marR="16468" marT="16468" marB="0" anchor="ctr"/>
                </a:tc>
                <a:extLst>
                  <a:ext uri="{0D108BD9-81ED-4DB2-BD59-A6C34878D82A}">
                    <a16:rowId xmlns:a16="http://schemas.microsoft.com/office/drawing/2014/main" val="723790729"/>
                  </a:ext>
                </a:extLst>
              </a:tr>
              <a:tr h="369535">
                <a:tc>
                  <a:txBody>
                    <a:bodyPr/>
                    <a:lstStyle/>
                    <a:p>
                      <a:pPr algn="r" fontAlgn="ctr"/>
                      <a:r>
                        <a:rPr lang="es-ES" sz="1600" u="none" strike="noStrike">
                          <a:effectLst/>
                        </a:rPr>
                        <a:t>1</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0.5000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0.7000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0.6000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12.000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30.000</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0.3333</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0.1667</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0.2333</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0.2000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0.4000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extLst>
                  <a:ext uri="{0D108BD9-81ED-4DB2-BD59-A6C34878D82A}">
                    <a16:rowId xmlns:a16="http://schemas.microsoft.com/office/drawing/2014/main" val="3412772513"/>
                  </a:ext>
                </a:extLst>
              </a:tr>
              <a:tr h="369535">
                <a:tc>
                  <a:txBody>
                    <a:bodyPr/>
                    <a:lstStyle/>
                    <a:p>
                      <a:pPr algn="r" fontAlgn="ctr"/>
                      <a:r>
                        <a:rPr lang="es-ES" sz="1600" u="none" strike="noStrike">
                          <a:effectLst/>
                        </a:rPr>
                        <a:t>2</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0.5833</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0.8633</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0.7200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16.800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38.466</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0.5200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0.3033</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0.4497</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0.3744</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0.8736</a:t>
                      </a:r>
                      <a:endParaRPr lang="es-ES" sz="1600" b="0" i="0" u="none" strike="noStrike" dirty="0">
                        <a:solidFill>
                          <a:srgbClr val="000000"/>
                        </a:solidFill>
                        <a:effectLst/>
                        <a:latin typeface="Aptos Narrow" panose="020B0004020202020204" pitchFamily="34" charset="0"/>
                      </a:endParaRPr>
                    </a:p>
                  </a:txBody>
                  <a:tcPr marL="16468" marR="16468" marT="16468" marB="0" anchor="ctr"/>
                </a:tc>
                <a:extLst>
                  <a:ext uri="{0D108BD9-81ED-4DB2-BD59-A6C34878D82A}">
                    <a16:rowId xmlns:a16="http://schemas.microsoft.com/office/drawing/2014/main" val="545190275"/>
                  </a:ext>
                </a:extLst>
              </a:tr>
              <a:tr h="369535">
                <a:tc>
                  <a:txBody>
                    <a:bodyPr/>
                    <a:lstStyle/>
                    <a:p>
                      <a:pPr algn="r" fontAlgn="ctr"/>
                      <a:r>
                        <a:rPr lang="es-ES" sz="1600" u="none" strike="noStrike">
                          <a:effectLst/>
                        </a:rPr>
                        <a:t>3</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0.6516</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0.9524</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0.7849</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22.483</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46.372</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0.6468</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0.4215</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0.6160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0.5079</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14.528</a:t>
                      </a:r>
                      <a:endParaRPr lang="es-ES" sz="1600" b="0" i="0" u="none" strike="noStrike" dirty="0">
                        <a:solidFill>
                          <a:srgbClr val="000000"/>
                        </a:solidFill>
                        <a:effectLst/>
                        <a:latin typeface="Aptos Narrow" panose="020B0004020202020204" pitchFamily="34" charset="0"/>
                      </a:endParaRPr>
                    </a:p>
                  </a:txBody>
                  <a:tcPr marL="16468" marR="16468" marT="16468" marB="0" anchor="ctr"/>
                </a:tc>
                <a:extLst>
                  <a:ext uri="{0D108BD9-81ED-4DB2-BD59-A6C34878D82A}">
                    <a16:rowId xmlns:a16="http://schemas.microsoft.com/office/drawing/2014/main" val="3416523451"/>
                  </a:ext>
                </a:extLst>
              </a:tr>
              <a:tr h="369535">
                <a:tc>
                  <a:txBody>
                    <a:bodyPr/>
                    <a:lstStyle/>
                    <a:p>
                      <a:pPr algn="r" fontAlgn="ctr"/>
                      <a:r>
                        <a:rPr lang="es-ES" sz="1600" u="none" strike="noStrike">
                          <a:effectLst/>
                        </a:rPr>
                        <a:t>4</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0.7161</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10.393</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0.8508</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29.765</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55.826</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0.7167</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0.5136</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0.7449</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0.6096</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21.343</a:t>
                      </a:r>
                      <a:endParaRPr lang="es-ES" sz="1600" b="0" i="0" u="none" strike="noStrike">
                        <a:solidFill>
                          <a:srgbClr val="000000"/>
                        </a:solidFill>
                        <a:effectLst/>
                        <a:latin typeface="Aptos Narrow" panose="020B0004020202020204" pitchFamily="34" charset="0"/>
                      </a:endParaRPr>
                    </a:p>
                  </a:txBody>
                  <a:tcPr marL="16468" marR="16468" marT="16468" marB="0" anchor="ctr"/>
                </a:tc>
                <a:extLst>
                  <a:ext uri="{0D108BD9-81ED-4DB2-BD59-A6C34878D82A}">
                    <a16:rowId xmlns:a16="http://schemas.microsoft.com/office/drawing/2014/main" val="289880079"/>
                  </a:ext>
                </a:extLst>
              </a:tr>
              <a:tr h="369535">
                <a:tc>
                  <a:txBody>
                    <a:bodyPr/>
                    <a:lstStyle/>
                    <a:p>
                      <a:pPr algn="r" fontAlgn="ctr"/>
                      <a:r>
                        <a:rPr lang="es-ES" sz="1600" u="none" strike="noStrike">
                          <a:effectLst/>
                        </a:rPr>
                        <a:t>5</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0.7737</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11.151</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0.9090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37.612</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65.590</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0.7623</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0.5897</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0.8668</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0.6931</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28.685</a:t>
                      </a:r>
                      <a:endParaRPr lang="es-ES" sz="1600" b="0" i="0" u="none" strike="noStrike">
                        <a:solidFill>
                          <a:srgbClr val="000000"/>
                        </a:solidFill>
                        <a:effectLst/>
                        <a:latin typeface="Aptos Narrow" panose="020B0004020202020204" pitchFamily="34" charset="0"/>
                      </a:endParaRPr>
                    </a:p>
                  </a:txBody>
                  <a:tcPr marL="16468" marR="16468" marT="16468" marB="0" anchor="ctr"/>
                </a:tc>
                <a:extLst>
                  <a:ext uri="{0D108BD9-81ED-4DB2-BD59-A6C34878D82A}">
                    <a16:rowId xmlns:a16="http://schemas.microsoft.com/office/drawing/2014/main" val="4207302498"/>
                  </a:ext>
                </a:extLst>
              </a:tr>
              <a:tr h="369535">
                <a:tc>
                  <a:txBody>
                    <a:bodyPr/>
                    <a:lstStyle/>
                    <a:p>
                      <a:pPr algn="r" fontAlgn="ctr"/>
                      <a:r>
                        <a:rPr lang="es-ES" sz="1600" u="none" strike="noStrike">
                          <a:effectLst/>
                        </a:rPr>
                        <a:t>6</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0.8264</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11.882</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0.9649</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46.845</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76.640</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0.7832</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0.6470</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0.9317</a:t>
                      </a:r>
                      <a:endParaRPr lang="es-ES" sz="1600" b="0" i="0" u="none" strike="noStrike" dirty="0">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a:effectLst/>
                        </a:rPr>
                        <a:t>0.7561</a:t>
                      </a:r>
                      <a:endParaRPr lang="es-ES" sz="1600" b="0" i="0" u="none" strike="noStrike">
                        <a:solidFill>
                          <a:srgbClr val="000000"/>
                        </a:solidFill>
                        <a:effectLst/>
                        <a:latin typeface="Aptos Narrow" panose="020B0004020202020204" pitchFamily="34" charset="0"/>
                      </a:endParaRPr>
                    </a:p>
                  </a:txBody>
                  <a:tcPr marL="16468" marR="16468" marT="16468" marB="0" anchor="ctr"/>
                </a:tc>
                <a:tc>
                  <a:txBody>
                    <a:bodyPr/>
                    <a:lstStyle/>
                    <a:p>
                      <a:pPr algn="r" fontAlgn="ctr"/>
                      <a:r>
                        <a:rPr lang="es-ES" sz="1600" u="none" strike="noStrike" dirty="0">
                          <a:effectLst/>
                        </a:rPr>
                        <a:t>36.689</a:t>
                      </a:r>
                      <a:endParaRPr lang="es-ES" sz="1600" b="0" i="0" u="none" strike="noStrike" dirty="0">
                        <a:solidFill>
                          <a:srgbClr val="000000"/>
                        </a:solidFill>
                        <a:effectLst/>
                        <a:latin typeface="Aptos Narrow" panose="020B0004020202020204" pitchFamily="34" charset="0"/>
                      </a:endParaRPr>
                    </a:p>
                  </a:txBody>
                  <a:tcPr marL="16468" marR="16468" marT="16468" marB="0" anchor="ctr"/>
                </a:tc>
                <a:extLst>
                  <a:ext uri="{0D108BD9-81ED-4DB2-BD59-A6C34878D82A}">
                    <a16:rowId xmlns:a16="http://schemas.microsoft.com/office/drawing/2014/main" val="39441753"/>
                  </a:ext>
                </a:extLst>
              </a:tr>
            </a:tbl>
          </a:graphicData>
        </a:graphic>
      </p:graphicFrame>
    </p:spTree>
    <p:extLst>
      <p:ext uri="{BB962C8B-B14F-4D97-AF65-F5344CB8AC3E}">
        <p14:creationId xmlns:p14="http://schemas.microsoft.com/office/powerpoint/2010/main" val="30422444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2A286-ED32-6E79-806F-048B2F6E46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F6A5ED-C4D6-EC10-5EE6-A7B604729757}"/>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E9EDF4E3-0D14-0BA4-FD57-16215D0D4CA3}"/>
              </a:ext>
            </a:extLst>
          </p:cNvPr>
          <p:cNvSpPr>
            <a:spLocks noGrp="1"/>
          </p:cNvSpPr>
          <p:nvPr>
            <p:ph type="subTitle" idx="10"/>
          </p:nvPr>
        </p:nvSpPr>
        <p:spPr>
          <a:xfrm>
            <a:off x="222287" y="1558980"/>
            <a:ext cx="11490624" cy="4589280"/>
          </a:xfrm>
        </p:spPr>
        <p:txBody>
          <a:bodyPr/>
          <a:lstStyle/>
          <a:p>
            <a:pPr marL="0" indent="0">
              <a:buNone/>
            </a:pPr>
            <a:r>
              <a:rPr lang="es-ES" sz="3200" b="1" dirty="0"/>
              <a:t>Redes mixtas</a:t>
            </a:r>
          </a:p>
          <a:p>
            <a:r>
              <a:rPr lang="es-ES" sz="3000" dirty="0"/>
              <a:t>Las redes mixtas son sistemas de colas que combinan elementos de redes abiertas y redes cerradas. </a:t>
            </a:r>
          </a:p>
          <a:p>
            <a:r>
              <a:rPr lang="es-ES" sz="3000" dirty="0"/>
              <a:t>Esta combinación permite modelar sistemas donde hay interacción entre procesos internos y externos, reflejando situaciones más realistas y complejas que las que pueden modelar las redes abiertas o cerradas por separado.</a:t>
            </a:r>
          </a:p>
          <a:p>
            <a:pPr marL="0" indent="0">
              <a:buNone/>
            </a:pPr>
            <a:r>
              <a:rPr lang="es-ES" sz="3200" b="1" dirty="0"/>
              <a:t>Componentes abiertos y cerrados</a:t>
            </a:r>
          </a:p>
          <a:p>
            <a:pPr>
              <a:buFont typeface="Arial" panose="020B0604020202020204" pitchFamily="34" charset="0"/>
              <a:buChar char="•"/>
            </a:pPr>
            <a:r>
              <a:rPr lang="es-ES" sz="3000" b="1" dirty="0"/>
              <a:t>Componentes abiertos</a:t>
            </a:r>
            <a:r>
              <a:rPr lang="es-ES" sz="3000" dirty="0"/>
              <a:t>: Parte de la red donde los clientes pueden llegar desde el exterior y salir del sistema después de recibir servicio.</a:t>
            </a:r>
          </a:p>
          <a:p>
            <a:pPr>
              <a:buFont typeface="Arial" panose="020B0604020202020204" pitchFamily="34" charset="0"/>
              <a:buChar char="•"/>
            </a:pPr>
            <a:r>
              <a:rPr lang="es-ES" sz="3000" b="1" dirty="0"/>
              <a:t>Componentes cerrados</a:t>
            </a:r>
            <a:r>
              <a:rPr lang="es-ES" sz="3000" dirty="0"/>
              <a:t>: Parte de la red donde hay un número fijo de clientes circulando internamente, sin entradas ni salidas externas.</a:t>
            </a:r>
            <a:endParaRPr lang="es-ES" dirty="0"/>
          </a:p>
        </p:txBody>
      </p:sp>
      <p:sp>
        <p:nvSpPr>
          <p:cNvPr id="2" name="Slide Number Placeholder 1">
            <a:extLst>
              <a:ext uri="{FF2B5EF4-FFF2-40B4-BE49-F238E27FC236}">
                <a16:creationId xmlns:a16="http://schemas.microsoft.com/office/drawing/2014/main" id="{6D460551-34BF-90AD-3033-5CA977544B52}"/>
              </a:ext>
            </a:extLst>
          </p:cNvPr>
          <p:cNvSpPr>
            <a:spLocks noGrp="1"/>
          </p:cNvSpPr>
          <p:nvPr>
            <p:ph type="sldNum" sz="quarter" idx="4"/>
          </p:nvPr>
        </p:nvSpPr>
        <p:spPr/>
        <p:txBody>
          <a:bodyPr/>
          <a:lstStyle/>
          <a:p>
            <a:fld id="{C3C68E28-6A0B-4E0D-A95D-AA2B793B8668}" type="slidenum">
              <a:rPr lang="es-ES" smtClean="0"/>
              <a:t>84</a:t>
            </a:fld>
            <a:endParaRPr lang="es-ES"/>
          </a:p>
        </p:txBody>
      </p:sp>
    </p:spTree>
    <p:extLst>
      <p:ext uri="{BB962C8B-B14F-4D97-AF65-F5344CB8AC3E}">
        <p14:creationId xmlns:p14="http://schemas.microsoft.com/office/powerpoint/2010/main" val="3991650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5B2AA-89C6-8D40-9E1F-766DA0F34C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84D4046-CA55-E878-87C0-79B7A2C020D7}"/>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D00B4D32-4FE6-A55B-5BA3-BA813D481C31}"/>
              </a:ext>
            </a:extLst>
          </p:cNvPr>
          <p:cNvSpPr>
            <a:spLocks noGrp="1"/>
          </p:cNvSpPr>
          <p:nvPr>
            <p:ph type="subTitle" idx="10"/>
          </p:nvPr>
        </p:nvSpPr>
        <p:spPr>
          <a:xfrm>
            <a:off x="222287" y="1558980"/>
            <a:ext cx="11490624" cy="4589280"/>
          </a:xfrm>
        </p:spPr>
        <p:txBody>
          <a:bodyPr/>
          <a:lstStyle/>
          <a:p>
            <a:pPr marL="0" indent="0">
              <a:buNone/>
            </a:pPr>
            <a:r>
              <a:rPr lang="es-ES" sz="3200" b="1" dirty="0"/>
              <a:t>Interacción entre clientes</a:t>
            </a:r>
          </a:p>
          <a:p>
            <a:r>
              <a:rPr lang="es-ES" sz="3000" dirty="0"/>
              <a:t>Interacción directa: Los clientes de la parte cerrada pueden requerir servicios que son proporcionados por servidores que también atienden a clientes de la parte abierta.</a:t>
            </a:r>
          </a:p>
          <a:p>
            <a:endParaRPr lang="es-ES" sz="3000" dirty="0"/>
          </a:p>
          <a:p>
            <a:r>
              <a:rPr lang="es-ES" sz="3000" dirty="0"/>
              <a:t>Recursos compartidos: Los recursos del sistema son compartidos entre ambos tipos de clientes, lo que puede generar competencia y afectar el rendimiento.</a:t>
            </a:r>
          </a:p>
        </p:txBody>
      </p:sp>
      <p:sp>
        <p:nvSpPr>
          <p:cNvPr id="2" name="Slide Number Placeholder 1">
            <a:extLst>
              <a:ext uri="{FF2B5EF4-FFF2-40B4-BE49-F238E27FC236}">
                <a16:creationId xmlns:a16="http://schemas.microsoft.com/office/drawing/2014/main" id="{BE010069-CE1A-3E98-F981-D725E4D05AB4}"/>
              </a:ext>
            </a:extLst>
          </p:cNvPr>
          <p:cNvSpPr>
            <a:spLocks noGrp="1"/>
          </p:cNvSpPr>
          <p:nvPr>
            <p:ph type="sldNum" sz="quarter" idx="4"/>
          </p:nvPr>
        </p:nvSpPr>
        <p:spPr/>
        <p:txBody>
          <a:bodyPr/>
          <a:lstStyle/>
          <a:p>
            <a:fld id="{C3C68E28-6A0B-4E0D-A95D-AA2B793B8668}" type="slidenum">
              <a:rPr lang="es-ES" smtClean="0"/>
              <a:t>85</a:t>
            </a:fld>
            <a:endParaRPr lang="es-ES"/>
          </a:p>
        </p:txBody>
      </p:sp>
    </p:spTree>
    <p:extLst>
      <p:ext uri="{BB962C8B-B14F-4D97-AF65-F5344CB8AC3E}">
        <p14:creationId xmlns:p14="http://schemas.microsoft.com/office/powerpoint/2010/main" val="17969197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4182C-0C2E-5475-C07E-6602744421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AF20CC-AEE0-A646-694E-249E3CFC78D7}"/>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93440D2F-C593-8B80-5EEC-82694D5BA7D1}"/>
              </a:ext>
            </a:extLst>
          </p:cNvPr>
          <p:cNvSpPr>
            <a:spLocks noGrp="1"/>
          </p:cNvSpPr>
          <p:nvPr>
            <p:ph type="subTitle" idx="10"/>
          </p:nvPr>
        </p:nvSpPr>
        <p:spPr>
          <a:xfrm>
            <a:off x="222287" y="1558980"/>
            <a:ext cx="11490624" cy="4589280"/>
          </a:xfrm>
        </p:spPr>
        <p:txBody>
          <a:bodyPr/>
          <a:lstStyle/>
          <a:p>
            <a:pPr marL="0" indent="0">
              <a:buNone/>
            </a:pPr>
            <a:r>
              <a:rPr lang="es-ES" sz="3200" b="1" dirty="0"/>
              <a:t>Complejidad de análisis</a:t>
            </a:r>
          </a:p>
          <a:p>
            <a:r>
              <a:rPr lang="es-ES" sz="3000" dirty="0"/>
              <a:t>Dependencias cruzadas: La presencia de ambos tipos de clientes introduce dependencias adicionales, complicando el análisis matemático.</a:t>
            </a:r>
          </a:p>
          <a:p>
            <a:endParaRPr lang="es-ES" sz="3000" dirty="0"/>
          </a:p>
          <a:p>
            <a:r>
              <a:rPr lang="es-ES" sz="3000" dirty="0"/>
              <a:t>Variabilidad en tiempos de servicio: Los tiempos de servicio pueden depender del tipo de cliente y del estado del sistema.</a:t>
            </a:r>
          </a:p>
          <a:p>
            <a:endParaRPr lang="es-ES" sz="3000" dirty="0"/>
          </a:p>
          <a:p>
            <a:r>
              <a:rPr lang="es-ES" sz="3000" dirty="0"/>
              <a:t>Necesidad de simulación: A menudo, el análisis exacto es intratable, por lo que se recurre a métodos aproximados o simulación.</a:t>
            </a:r>
            <a:endParaRPr lang="es-ES" dirty="0"/>
          </a:p>
        </p:txBody>
      </p:sp>
      <p:sp>
        <p:nvSpPr>
          <p:cNvPr id="2" name="Slide Number Placeholder 1">
            <a:extLst>
              <a:ext uri="{FF2B5EF4-FFF2-40B4-BE49-F238E27FC236}">
                <a16:creationId xmlns:a16="http://schemas.microsoft.com/office/drawing/2014/main" id="{0E1E1245-C5F7-FEF6-C5ED-0015B433135B}"/>
              </a:ext>
            </a:extLst>
          </p:cNvPr>
          <p:cNvSpPr>
            <a:spLocks noGrp="1"/>
          </p:cNvSpPr>
          <p:nvPr>
            <p:ph type="sldNum" sz="quarter" idx="4"/>
          </p:nvPr>
        </p:nvSpPr>
        <p:spPr/>
        <p:txBody>
          <a:bodyPr/>
          <a:lstStyle/>
          <a:p>
            <a:fld id="{C3C68E28-6A0B-4E0D-A95D-AA2B793B8668}" type="slidenum">
              <a:rPr lang="es-ES" smtClean="0"/>
              <a:t>86</a:t>
            </a:fld>
            <a:endParaRPr lang="es-ES"/>
          </a:p>
        </p:txBody>
      </p:sp>
    </p:spTree>
    <p:extLst>
      <p:ext uri="{BB962C8B-B14F-4D97-AF65-F5344CB8AC3E}">
        <p14:creationId xmlns:p14="http://schemas.microsoft.com/office/powerpoint/2010/main" val="8065881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1968F-10BC-A425-B78B-85308BB7439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31E66C-3D15-6E32-F8CA-D3DC6B2333B3}"/>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30F7C8E9-99EE-1A6F-AD88-9427E0C6548C}"/>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Contexto</a:t>
            </a:r>
          </a:p>
          <a:p>
            <a:pPr marL="0" indent="0">
              <a:buNone/>
            </a:pPr>
            <a:r>
              <a:rPr lang="es-ES" sz="3000" dirty="0"/>
              <a:t>Centro de Datos con usuarios externos e internos. Un centro de datos procesa tareas de diferentes tipos:</a:t>
            </a:r>
          </a:p>
          <a:p>
            <a:r>
              <a:rPr lang="es-ES" sz="3000" dirty="0"/>
              <a:t>Tareas de usuarios externos (UE):</a:t>
            </a:r>
          </a:p>
          <a:p>
            <a:pPr lvl="1"/>
            <a:r>
              <a:rPr lang="es-ES" sz="1800" dirty="0"/>
              <a:t>Llegan al sistema desde el exterior.</a:t>
            </a:r>
          </a:p>
          <a:p>
            <a:pPr lvl="1"/>
            <a:r>
              <a:rPr lang="es-ES" sz="1800" dirty="0"/>
              <a:t>Representan solicitudes de clientes que necesitan ser procesadas.</a:t>
            </a:r>
          </a:p>
          <a:p>
            <a:pPr lvl="1"/>
            <a:r>
              <a:rPr lang="es-ES" sz="1800" dirty="0"/>
              <a:t>Pueden salir del sistema después de ser atendidas.</a:t>
            </a:r>
          </a:p>
          <a:p>
            <a:r>
              <a:rPr lang="es-ES" sz="3000" dirty="0"/>
              <a:t>Tareas de procesos internos (PI):</a:t>
            </a:r>
          </a:p>
          <a:p>
            <a:pPr lvl="1"/>
            <a:r>
              <a:rPr lang="es-ES" sz="1800" dirty="0"/>
              <a:t>Circulan continuamente dentro del sistema.</a:t>
            </a:r>
          </a:p>
          <a:p>
            <a:pPr lvl="1"/>
            <a:r>
              <a:rPr lang="es-ES" sz="1800" dirty="0"/>
              <a:t>Representan procesos de mantenimiento, respaldo y otras operaciones internas.</a:t>
            </a:r>
          </a:p>
          <a:p>
            <a:pPr lvl="1"/>
            <a:r>
              <a:rPr lang="es-ES" sz="1800" dirty="0"/>
              <a:t>No entran ni salen del sistema; su número es fijo.</a:t>
            </a:r>
            <a:endParaRPr lang="es-ES" dirty="0"/>
          </a:p>
        </p:txBody>
      </p:sp>
      <p:sp>
        <p:nvSpPr>
          <p:cNvPr id="2" name="Slide Number Placeholder 1">
            <a:extLst>
              <a:ext uri="{FF2B5EF4-FFF2-40B4-BE49-F238E27FC236}">
                <a16:creationId xmlns:a16="http://schemas.microsoft.com/office/drawing/2014/main" id="{5C6C33B2-50DE-F999-0929-C6BF1F54B70A}"/>
              </a:ext>
            </a:extLst>
          </p:cNvPr>
          <p:cNvSpPr>
            <a:spLocks noGrp="1"/>
          </p:cNvSpPr>
          <p:nvPr>
            <p:ph type="sldNum" sz="quarter" idx="4"/>
          </p:nvPr>
        </p:nvSpPr>
        <p:spPr/>
        <p:txBody>
          <a:bodyPr/>
          <a:lstStyle/>
          <a:p>
            <a:fld id="{C3C68E28-6A0B-4E0D-A95D-AA2B793B8668}" type="slidenum">
              <a:rPr lang="es-ES" smtClean="0"/>
              <a:t>87</a:t>
            </a:fld>
            <a:endParaRPr lang="es-ES"/>
          </a:p>
        </p:txBody>
      </p:sp>
    </p:spTree>
    <p:extLst>
      <p:ext uri="{BB962C8B-B14F-4D97-AF65-F5344CB8AC3E}">
        <p14:creationId xmlns:p14="http://schemas.microsoft.com/office/powerpoint/2010/main" val="34543747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A2BB8-2CB9-B380-F687-78C3F750636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0DC9BC-54F1-94A0-41D7-9A3775AEF4DB}"/>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5417FFCC-E8D2-B720-79BF-E07E0D1BE9F3}"/>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Componentes del sistema</a:t>
            </a:r>
          </a:p>
          <a:p>
            <a:r>
              <a:rPr lang="es-ES" sz="3000" dirty="0"/>
              <a:t>Servidor de procesamiento (SP):</a:t>
            </a:r>
          </a:p>
          <a:p>
            <a:pPr lvl="1"/>
            <a:r>
              <a:rPr lang="es-ES" sz="1800" dirty="0"/>
              <a:t>Atiende tanto a UE como a PI.</a:t>
            </a:r>
          </a:p>
          <a:p>
            <a:pPr lvl="1"/>
            <a:r>
              <a:rPr lang="es-ES" sz="1800" dirty="0"/>
              <a:t>Capacidad limitada (un servidor o múltiples servidores).</a:t>
            </a:r>
          </a:p>
          <a:p>
            <a:r>
              <a:rPr lang="es-ES" sz="3000" dirty="0"/>
              <a:t>Disco de almacenamiento (DA):</a:t>
            </a:r>
          </a:p>
          <a:p>
            <a:pPr lvl="1"/>
            <a:r>
              <a:rPr lang="es-ES" sz="1800" dirty="0"/>
              <a:t>Utilizado principalmente por PI para operaciones de respaldo.</a:t>
            </a:r>
          </a:p>
          <a:p>
            <a:pPr lvl="1"/>
            <a:r>
              <a:rPr lang="es-ES" sz="1800" dirty="0"/>
              <a:t>También puede ser utilizado por UE para operaciones de lectura/escritura.</a:t>
            </a:r>
          </a:p>
          <a:p>
            <a:r>
              <a:rPr lang="es-ES" sz="3000" dirty="0"/>
              <a:t>Red de comunicación (RC):</a:t>
            </a:r>
          </a:p>
          <a:p>
            <a:pPr lvl="1"/>
            <a:r>
              <a:rPr lang="es-ES" sz="1800" dirty="0"/>
              <a:t>Maneja las solicitudes de entrada y salida de UE.</a:t>
            </a:r>
          </a:p>
          <a:p>
            <a:pPr lvl="1"/>
            <a:r>
              <a:rPr lang="es-ES" sz="1800" dirty="0"/>
              <a:t>PI utilizan la red para comunicación interna.</a:t>
            </a:r>
            <a:endParaRPr lang="es-ES" dirty="0"/>
          </a:p>
        </p:txBody>
      </p:sp>
      <p:sp>
        <p:nvSpPr>
          <p:cNvPr id="2" name="Slide Number Placeholder 1">
            <a:extLst>
              <a:ext uri="{FF2B5EF4-FFF2-40B4-BE49-F238E27FC236}">
                <a16:creationId xmlns:a16="http://schemas.microsoft.com/office/drawing/2014/main" id="{BFC2EAF8-1765-A3B2-A67B-504A2FAC294E}"/>
              </a:ext>
            </a:extLst>
          </p:cNvPr>
          <p:cNvSpPr>
            <a:spLocks noGrp="1"/>
          </p:cNvSpPr>
          <p:nvPr>
            <p:ph type="sldNum" sz="quarter" idx="4"/>
          </p:nvPr>
        </p:nvSpPr>
        <p:spPr/>
        <p:txBody>
          <a:bodyPr/>
          <a:lstStyle/>
          <a:p>
            <a:fld id="{C3C68E28-6A0B-4E0D-A95D-AA2B793B8668}" type="slidenum">
              <a:rPr lang="es-ES" smtClean="0"/>
              <a:t>88</a:t>
            </a:fld>
            <a:endParaRPr lang="es-ES"/>
          </a:p>
        </p:txBody>
      </p:sp>
    </p:spTree>
    <p:extLst>
      <p:ext uri="{BB962C8B-B14F-4D97-AF65-F5344CB8AC3E}">
        <p14:creationId xmlns:p14="http://schemas.microsoft.com/office/powerpoint/2010/main" val="23647327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D86AB-1642-3338-2F89-CEDB90F8774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0C0291-F85F-1248-E4A6-F1E6FA313BC1}"/>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BD9DF40F-AC37-A0F1-F577-AAA208C2D096}"/>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Parámetros del modelo</a:t>
                </a:r>
              </a:p>
              <a:p>
                <a:r>
                  <a:rPr lang="es-ES" sz="3000" dirty="0"/>
                  <a:t>Tasa de llegada de UE (𝜆): Número promedio de tareas de usuarios externos que llegan por unidad de tiempo.</a:t>
                </a:r>
              </a:p>
              <a:p>
                <a:r>
                  <a:rPr lang="es-ES" sz="3000" dirty="0"/>
                  <a:t>Número de PI (𝑁): Número fijo de procesos internos en el sistema.</a:t>
                </a:r>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𝑆𝑃</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m:t>
                    </m:r>
                    <m:r>
                      <a:rPr lang="es-ES" sz="1800" b="0" i="1" smtClean="0">
                        <a:latin typeface="Cambria Math" panose="02040503050406030204" pitchFamily="18" charset="0"/>
                      </a:rPr>
                      <m:t>𝑇𝑖𝑒𝑚𝑝𝑜</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𝑠𝑒𝑟𝑣𝑖𝑐𝑖𝑜</m:t>
                    </m:r>
                    <m:r>
                      <a:rPr lang="es-ES" sz="1800" b="0" i="1" smtClean="0">
                        <a:latin typeface="Cambria Math" panose="02040503050406030204" pitchFamily="18" charset="0"/>
                      </a:rPr>
                      <m:t> </m:t>
                    </m:r>
                    <m:r>
                      <a:rPr lang="es-ES" sz="1800" b="0" i="1" smtClean="0">
                        <a:latin typeface="Cambria Math" panose="02040503050406030204" pitchFamily="18" charset="0"/>
                      </a:rPr>
                      <m:t>𝑝𝑟𝑜𝑚𝑒𝑑𝑖𝑜</m:t>
                    </m:r>
                    <m:r>
                      <a:rPr lang="es-ES" sz="1800" b="0" i="1" smtClean="0">
                        <a:latin typeface="Cambria Math" panose="02040503050406030204" pitchFamily="18" charset="0"/>
                      </a:rPr>
                      <m:t> </m:t>
                    </m:r>
                    <m:r>
                      <a:rPr lang="es-ES" sz="1800" b="0" i="1" smtClean="0">
                        <a:latin typeface="Cambria Math" panose="02040503050406030204" pitchFamily="18" charset="0"/>
                      </a:rPr>
                      <m:t>𝑒𝑛</m:t>
                    </m:r>
                    <m:r>
                      <a:rPr lang="es-ES" sz="1800" b="0" i="1" smtClean="0">
                        <a:latin typeface="Cambria Math" panose="02040503050406030204" pitchFamily="18" charset="0"/>
                      </a:rPr>
                      <m:t> </m:t>
                    </m:r>
                    <m:r>
                      <a:rPr lang="es-ES" sz="1800" b="0" i="1" smtClean="0">
                        <a:latin typeface="Cambria Math" panose="02040503050406030204" pitchFamily="18" charset="0"/>
                      </a:rPr>
                      <m:t>𝑒𝑙</m:t>
                    </m:r>
                    <m:r>
                      <a:rPr lang="es-ES" sz="1800" b="0" i="1" smtClean="0">
                        <a:latin typeface="Cambria Math" panose="02040503050406030204" pitchFamily="18" charset="0"/>
                      </a:rPr>
                      <m:t> </m:t>
                    </m:r>
                    <m:r>
                      <a:rPr lang="es-ES" sz="1800" b="0" i="1" smtClean="0">
                        <a:latin typeface="Cambria Math" panose="02040503050406030204" pitchFamily="18" charset="0"/>
                      </a:rPr>
                      <m:t>𝑆𝑃</m:t>
                    </m:r>
                    <m:r>
                      <a:rPr lang="es-ES" sz="1800" b="0" i="1" smtClean="0">
                        <a:latin typeface="Cambria Math" panose="02040503050406030204" pitchFamily="18" charset="0"/>
                      </a:rPr>
                      <m:t> </m:t>
                    </m:r>
                    <m:r>
                      <a:rPr lang="es-ES" sz="1800" b="0" i="1" smtClean="0">
                        <a:latin typeface="Cambria Math" panose="02040503050406030204" pitchFamily="18" charset="0"/>
                      </a:rPr>
                      <m:t>𝑝𝑎𝑟𝑎</m:t>
                    </m:r>
                    <m:r>
                      <a:rPr lang="es-ES" sz="1800" b="0" i="1" smtClean="0">
                        <a:latin typeface="Cambria Math" panose="02040503050406030204" pitchFamily="18" charset="0"/>
                      </a:rPr>
                      <m:t> </m:t>
                    </m:r>
                    <m:r>
                      <a:rPr lang="es-ES" sz="1800" b="0" i="1" smtClean="0">
                        <a:latin typeface="Cambria Math" panose="02040503050406030204" pitchFamily="18" charset="0"/>
                      </a:rPr>
                      <m:t>𝑈𝐸</m:t>
                    </m:r>
                    <m:r>
                      <a:rPr lang="es-ES" sz="1800" b="0" i="1" smtClean="0">
                        <a:latin typeface="Cambria Math" panose="02040503050406030204" pitchFamily="18" charset="0"/>
                      </a:rPr>
                      <m:t>.</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𝑆𝑃</m:t>
                        </m:r>
                      </m:sub>
                      <m:sup>
                        <m:r>
                          <a:rPr lang="es-ES" sz="1800" b="0" i="1" smtClean="0">
                            <a:latin typeface="Cambria Math" panose="02040503050406030204" pitchFamily="18" charset="0"/>
                          </a:rPr>
                          <m:t>𝑃𝐼</m:t>
                        </m:r>
                      </m:sup>
                    </m:sSubSup>
                    <m:r>
                      <a:rPr lang="es-ES" sz="1800" b="0" i="1" smtClean="0">
                        <a:latin typeface="Cambria Math" panose="02040503050406030204" pitchFamily="18" charset="0"/>
                      </a:rPr>
                      <m:t>:</m:t>
                    </m:r>
                    <m:r>
                      <a:rPr lang="es-ES" sz="1800" b="0" i="1" smtClean="0">
                        <a:latin typeface="Cambria Math" panose="02040503050406030204" pitchFamily="18" charset="0"/>
                      </a:rPr>
                      <m:t>𝑇𝑖𝑒𝑚𝑝𝑜</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𝑠𝑒𝑟𝑣𝑖𝑐𝑖𝑜</m:t>
                    </m:r>
                    <m:r>
                      <a:rPr lang="es-ES" sz="1800" b="0" i="1" smtClean="0">
                        <a:latin typeface="Cambria Math" panose="02040503050406030204" pitchFamily="18" charset="0"/>
                      </a:rPr>
                      <m:t> </m:t>
                    </m:r>
                    <m:r>
                      <a:rPr lang="es-ES" sz="1800" b="0" i="1" smtClean="0">
                        <a:latin typeface="Cambria Math" panose="02040503050406030204" pitchFamily="18" charset="0"/>
                      </a:rPr>
                      <m:t>𝑝𝑟𝑜𝑚𝑒𝑑𝑖𝑜</m:t>
                    </m:r>
                    <m:r>
                      <a:rPr lang="es-ES" sz="1800" b="0" i="1" smtClean="0">
                        <a:latin typeface="Cambria Math" panose="02040503050406030204" pitchFamily="18" charset="0"/>
                      </a:rPr>
                      <m:t> </m:t>
                    </m:r>
                    <m:r>
                      <a:rPr lang="es-ES" sz="1800" b="0" i="1" smtClean="0">
                        <a:latin typeface="Cambria Math" panose="02040503050406030204" pitchFamily="18" charset="0"/>
                      </a:rPr>
                      <m:t>𝑒𝑛</m:t>
                    </m:r>
                    <m:r>
                      <a:rPr lang="es-ES" sz="1800" b="0" i="1" smtClean="0">
                        <a:latin typeface="Cambria Math" panose="02040503050406030204" pitchFamily="18" charset="0"/>
                      </a:rPr>
                      <m:t> </m:t>
                    </m:r>
                    <m:r>
                      <a:rPr lang="es-ES" sz="1800" b="0" i="1" smtClean="0">
                        <a:latin typeface="Cambria Math" panose="02040503050406030204" pitchFamily="18" charset="0"/>
                      </a:rPr>
                      <m:t>𝑒𝑙</m:t>
                    </m:r>
                    <m:r>
                      <a:rPr lang="es-ES" sz="1800" b="0" i="1" smtClean="0">
                        <a:latin typeface="Cambria Math" panose="02040503050406030204" pitchFamily="18" charset="0"/>
                      </a:rPr>
                      <m:t> </m:t>
                    </m:r>
                    <m:r>
                      <a:rPr lang="es-ES" sz="1800" b="0" i="1" smtClean="0">
                        <a:latin typeface="Cambria Math" panose="02040503050406030204" pitchFamily="18" charset="0"/>
                      </a:rPr>
                      <m:t>𝑆𝑃</m:t>
                    </m:r>
                    <m:r>
                      <a:rPr lang="es-ES" sz="1800" b="0" i="1" smtClean="0">
                        <a:latin typeface="Cambria Math" panose="02040503050406030204" pitchFamily="18" charset="0"/>
                      </a:rPr>
                      <m:t> </m:t>
                    </m:r>
                    <m:r>
                      <a:rPr lang="es-ES" sz="1800" b="0" i="1" smtClean="0">
                        <a:latin typeface="Cambria Math" panose="02040503050406030204" pitchFamily="18" charset="0"/>
                      </a:rPr>
                      <m:t>𝑝𝑎𝑟𝑎</m:t>
                    </m:r>
                    <m:r>
                      <a:rPr lang="es-ES" sz="1800" b="0" i="1" smtClean="0">
                        <a:latin typeface="Cambria Math" panose="02040503050406030204" pitchFamily="18" charset="0"/>
                      </a:rPr>
                      <m:t> </m:t>
                    </m:r>
                    <m:r>
                      <a:rPr lang="es-ES" sz="1800" b="0" i="1" smtClean="0">
                        <a:latin typeface="Cambria Math" panose="02040503050406030204" pitchFamily="18" charset="0"/>
                      </a:rPr>
                      <m:t>𝑈𝐸</m:t>
                    </m:r>
                    <m:r>
                      <a:rPr lang="es-ES" sz="1800" b="0" i="1" smtClean="0">
                        <a:latin typeface="Cambria Math" panose="02040503050406030204" pitchFamily="18" charset="0"/>
                      </a:rPr>
                      <m:t>.</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𝐷𝐴</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m:t>
                    </m:r>
                    <m:r>
                      <a:rPr lang="es-ES" sz="1800" b="0" i="1" smtClean="0">
                        <a:latin typeface="Cambria Math" panose="02040503050406030204" pitchFamily="18" charset="0"/>
                      </a:rPr>
                      <m:t>𝑇𝑖𝑒𝑚𝑝𝑜</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𝑠𝑒𝑟𝑣𝑖𝑐𝑖𝑜</m:t>
                    </m:r>
                    <m:r>
                      <a:rPr lang="es-ES" sz="1800" b="0" i="1" smtClean="0">
                        <a:latin typeface="Cambria Math" panose="02040503050406030204" pitchFamily="18" charset="0"/>
                      </a:rPr>
                      <m:t> </m:t>
                    </m:r>
                    <m:r>
                      <a:rPr lang="es-ES" sz="1800" b="0" i="1" smtClean="0">
                        <a:latin typeface="Cambria Math" panose="02040503050406030204" pitchFamily="18" charset="0"/>
                      </a:rPr>
                      <m:t>𝑝𝑟𝑜𝑚𝑒𝑑𝑖𝑜</m:t>
                    </m:r>
                    <m:r>
                      <a:rPr lang="es-ES" sz="1800" b="0" i="1" smtClean="0">
                        <a:latin typeface="Cambria Math" panose="02040503050406030204" pitchFamily="18" charset="0"/>
                      </a:rPr>
                      <m:t> </m:t>
                    </m:r>
                    <m:r>
                      <a:rPr lang="es-ES" sz="1800" b="0" i="1" smtClean="0">
                        <a:latin typeface="Cambria Math" panose="02040503050406030204" pitchFamily="18" charset="0"/>
                      </a:rPr>
                      <m:t>𝑒𝑛</m:t>
                    </m:r>
                    <m:r>
                      <a:rPr lang="es-ES" sz="1800" b="0" i="1" smtClean="0">
                        <a:latin typeface="Cambria Math" panose="02040503050406030204" pitchFamily="18" charset="0"/>
                      </a:rPr>
                      <m:t> </m:t>
                    </m:r>
                    <m:r>
                      <a:rPr lang="es-ES" sz="1800" b="0" i="1" smtClean="0">
                        <a:latin typeface="Cambria Math" panose="02040503050406030204" pitchFamily="18" charset="0"/>
                      </a:rPr>
                      <m:t>𝑒𝑙</m:t>
                    </m:r>
                    <m:r>
                      <a:rPr lang="es-ES" sz="1800" b="0" i="1" smtClean="0">
                        <a:latin typeface="Cambria Math" panose="02040503050406030204" pitchFamily="18" charset="0"/>
                      </a:rPr>
                      <m:t> </m:t>
                    </m:r>
                    <m:r>
                      <a:rPr lang="es-ES" sz="1800" b="0" i="1" smtClean="0">
                        <a:latin typeface="Cambria Math" panose="02040503050406030204" pitchFamily="18" charset="0"/>
                      </a:rPr>
                      <m:t>𝐷𝐴</m:t>
                    </m:r>
                    <m:r>
                      <a:rPr lang="es-ES" sz="1800" b="0" i="1" smtClean="0">
                        <a:latin typeface="Cambria Math" panose="02040503050406030204" pitchFamily="18" charset="0"/>
                      </a:rPr>
                      <m:t> </m:t>
                    </m:r>
                    <m:r>
                      <a:rPr lang="es-ES" sz="1800" b="0" i="1" smtClean="0">
                        <a:latin typeface="Cambria Math" panose="02040503050406030204" pitchFamily="18" charset="0"/>
                      </a:rPr>
                      <m:t>𝑝𝑎𝑟𝑎</m:t>
                    </m:r>
                    <m:r>
                      <a:rPr lang="es-ES" sz="1800" b="0" i="1" smtClean="0">
                        <a:latin typeface="Cambria Math" panose="02040503050406030204" pitchFamily="18" charset="0"/>
                      </a:rPr>
                      <m:t> </m:t>
                    </m:r>
                    <m:r>
                      <a:rPr lang="es-ES" sz="1800" b="0" i="1" smtClean="0">
                        <a:latin typeface="Cambria Math" panose="02040503050406030204" pitchFamily="18" charset="0"/>
                      </a:rPr>
                      <m:t>𝑈𝐸</m:t>
                    </m:r>
                    <m:r>
                      <a:rPr lang="es-ES" sz="1800" b="0" i="1" smtClean="0">
                        <a:latin typeface="Cambria Math" panose="02040503050406030204" pitchFamily="18" charset="0"/>
                      </a:rPr>
                      <m:t>.</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𝐷𝐴</m:t>
                        </m:r>
                      </m:sub>
                      <m:sup>
                        <m:r>
                          <a:rPr lang="es-ES" sz="1800" b="0" i="1" smtClean="0">
                            <a:latin typeface="Cambria Math" panose="02040503050406030204" pitchFamily="18" charset="0"/>
                          </a:rPr>
                          <m:t>𝑃𝐼</m:t>
                        </m:r>
                      </m:sup>
                    </m:sSubSup>
                    <m:r>
                      <a:rPr lang="es-ES" sz="1800" b="0" i="1" smtClean="0">
                        <a:latin typeface="Cambria Math" panose="02040503050406030204" pitchFamily="18" charset="0"/>
                      </a:rPr>
                      <m:t>:</m:t>
                    </m:r>
                    <m:r>
                      <a:rPr lang="es-ES" sz="1800" b="0" i="1" smtClean="0">
                        <a:latin typeface="Cambria Math" panose="02040503050406030204" pitchFamily="18" charset="0"/>
                      </a:rPr>
                      <m:t>𝑇𝑖𝑒𝑚𝑝𝑜</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𝑠𝑒𝑟𝑣𝑖𝑐𝑖𝑜</m:t>
                    </m:r>
                    <m:r>
                      <a:rPr lang="es-ES" sz="1800" b="0" i="1" smtClean="0">
                        <a:latin typeface="Cambria Math" panose="02040503050406030204" pitchFamily="18" charset="0"/>
                      </a:rPr>
                      <m:t> </m:t>
                    </m:r>
                    <m:r>
                      <a:rPr lang="es-ES" sz="1800" b="0" i="1" smtClean="0">
                        <a:latin typeface="Cambria Math" panose="02040503050406030204" pitchFamily="18" charset="0"/>
                      </a:rPr>
                      <m:t>𝑝𝑟𝑜𝑚𝑒𝑑𝑖𝑜</m:t>
                    </m:r>
                    <m:r>
                      <a:rPr lang="es-ES" sz="1800" b="0" i="1" smtClean="0">
                        <a:latin typeface="Cambria Math" panose="02040503050406030204" pitchFamily="18" charset="0"/>
                      </a:rPr>
                      <m:t> </m:t>
                    </m:r>
                    <m:r>
                      <a:rPr lang="es-ES" sz="1800" b="0" i="1" smtClean="0">
                        <a:latin typeface="Cambria Math" panose="02040503050406030204" pitchFamily="18" charset="0"/>
                      </a:rPr>
                      <m:t>𝑒𝑛</m:t>
                    </m:r>
                    <m:r>
                      <a:rPr lang="es-ES" sz="1800" b="0" i="1" smtClean="0">
                        <a:latin typeface="Cambria Math" panose="02040503050406030204" pitchFamily="18" charset="0"/>
                      </a:rPr>
                      <m:t> </m:t>
                    </m:r>
                    <m:r>
                      <a:rPr lang="es-ES" sz="1800" b="0" i="1" smtClean="0">
                        <a:latin typeface="Cambria Math" panose="02040503050406030204" pitchFamily="18" charset="0"/>
                      </a:rPr>
                      <m:t>𝑒𝑙</m:t>
                    </m:r>
                    <m:r>
                      <a:rPr lang="es-ES" sz="1800" b="0" i="1" smtClean="0">
                        <a:latin typeface="Cambria Math" panose="02040503050406030204" pitchFamily="18" charset="0"/>
                      </a:rPr>
                      <m:t> </m:t>
                    </m:r>
                    <m:r>
                      <a:rPr lang="es-ES" sz="1800" b="0" i="1" smtClean="0">
                        <a:latin typeface="Cambria Math" panose="02040503050406030204" pitchFamily="18" charset="0"/>
                      </a:rPr>
                      <m:t>𝐷𝐴</m:t>
                    </m:r>
                    <m:r>
                      <a:rPr lang="es-ES" sz="1800" b="0" i="1" smtClean="0">
                        <a:latin typeface="Cambria Math" panose="02040503050406030204" pitchFamily="18" charset="0"/>
                      </a:rPr>
                      <m:t> </m:t>
                    </m:r>
                    <m:r>
                      <a:rPr lang="es-ES" sz="1800" b="0" i="1" smtClean="0">
                        <a:latin typeface="Cambria Math" panose="02040503050406030204" pitchFamily="18" charset="0"/>
                      </a:rPr>
                      <m:t>𝑝𝑎𝑟𝑎</m:t>
                    </m:r>
                    <m:r>
                      <a:rPr lang="es-ES" sz="1800" b="0" i="1" smtClean="0">
                        <a:latin typeface="Cambria Math" panose="02040503050406030204" pitchFamily="18" charset="0"/>
                      </a:rPr>
                      <m:t> </m:t>
                    </m:r>
                    <m:r>
                      <a:rPr lang="es-ES" sz="1800" b="0" i="1" smtClean="0">
                        <a:latin typeface="Cambria Math" panose="02040503050406030204" pitchFamily="18" charset="0"/>
                      </a:rPr>
                      <m:t>𝑈𝐸</m:t>
                    </m:r>
                    <m:r>
                      <a:rPr lang="es-ES" sz="1800" b="0" i="1" smtClean="0">
                        <a:latin typeface="Cambria Math" panose="02040503050406030204" pitchFamily="18" charset="0"/>
                      </a:rPr>
                      <m:t>.</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𝑅𝐶</m:t>
                        </m:r>
                      </m:sub>
                      <m:sup>
                        <m:r>
                          <a:rPr lang="es-ES" sz="1800" b="0" i="1" smtClean="0">
                            <a:latin typeface="Cambria Math" panose="02040503050406030204" pitchFamily="18" charset="0"/>
                          </a:rPr>
                          <m:t> </m:t>
                        </m:r>
                      </m:sup>
                    </m:sSubSup>
                    <m:r>
                      <a:rPr lang="es-ES" sz="1800" b="0" i="1" smtClean="0">
                        <a:latin typeface="Cambria Math" panose="02040503050406030204" pitchFamily="18" charset="0"/>
                      </a:rPr>
                      <m:t>:</m:t>
                    </m:r>
                    <m:r>
                      <a:rPr lang="es-ES" sz="1800" b="0" i="1" smtClean="0">
                        <a:latin typeface="Cambria Math" panose="02040503050406030204" pitchFamily="18" charset="0"/>
                      </a:rPr>
                      <m:t>𝑇𝑖𝑒𝑚𝑝𝑜</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𝑠𝑒𝑟𝑣𝑖𝑐𝑖𝑜</m:t>
                    </m:r>
                    <m:r>
                      <a:rPr lang="es-ES" sz="1800" b="0" i="1" smtClean="0">
                        <a:latin typeface="Cambria Math" panose="02040503050406030204" pitchFamily="18" charset="0"/>
                      </a:rPr>
                      <m:t> </m:t>
                    </m:r>
                    <m:r>
                      <a:rPr lang="es-ES" sz="1800" b="0" i="1" smtClean="0">
                        <a:latin typeface="Cambria Math" panose="02040503050406030204" pitchFamily="18" charset="0"/>
                      </a:rPr>
                      <m:t>𝑝𝑟𝑜𝑚𝑒𝑑𝑖𝑜</m:t>
                    </m:r>
                    <m:r>
                      <a:rPr lang="es-ES" sz="1800" b="0" i="1" smtClean="0">
                        <a:latin typeface="Cambria Math" panose="02040503050406030204" pitchFamily="18" charset="0"/>
                      </a:rPr>
                      <m:t> </m:t>
                    </m:r>
                    <m:r>
                      <a:rPr lang="es-ES" sz="1800" b="0" i="1" smtClean="0">
                        <a:latin typeface="Cambria Math" panose="02040503050406030204" pitchFamily="18" charset="0"/>
                      </a:rPr>
                      <m:t>𝑒𝑛</m:t>
                    </m:r>
                    <m:r>
                      <a:rPr lang="es-ES" sz="1800" b="0" i="1" smtClean="0">
                        <a:latin typeface="Cambria Math" panose="02040503050406030204" pitchFamily="18" charset="0"/>
                      </a:rPr>
                      <m:t> </m:t>
                    </m:r>
                    <m:r>
                      <a:rPr lang="es-ES" sz="1800" b="0" i="1" smtClean="0">
                        <a:latin typeface="Cambria Math" panose="02040503050406030204" pitchFamily="18" charset="0"/>
                      </a:rPr>
                      <m:t>𝑒𝑙</m:t>
                    </m:r>
                    <m:r>
                      <a:rPr lang="es-ES" sz="1800" b="0" i="1" smtClean="0">
                        <a:latin typeface="Cambria Math" panose="02040503050406030204" pitchFamily="18" charset="0"/>
                      </a:rPr>
                      <m:t> </m:t>
                    </m:r>
                    <m:r>
                      <a:rPr lang="es-ES" sz="1800" b="0" i="1" smtClean="0">
                        <a:latin typeface="Cambria Math" panose="02040503050406030204" pitchFamily="18" charset="0"/>
                      </a:rPr>
                      <m:t>𝑅𝐶</m:t>
                    </m:r>
                    <m:r>
                      <a:rPr lang="es-ES" sz="1800" b="0" i="1" smtClean="0">
                        <a:latin typeface="Cambria Math" panose="02040503050406030204" pitchFamily="18" charset="0"/>
                      </a:rPr>
                      <m:t> (</m:t>
                    </m:r>
                    <m:r>
                      <a:rPr lang="es-ES" sz="1800" b="0" i="1" smtClean="0">
                        <a:latin typeface="Cambria Math" panose="02040503050406030204" pitchFamily="18" charset="0"/>
                      </a:rPr>
                      <m:t>𝑖𝑔𝑢𝑎𝑙</m:t>
                    </m:r>
                    <m:r>
                      <a:rPr lang="es-ES" sz="1800" b="0" i="1" smtClean="0">
                        <a:latin typeface="Cambria Math" panose="02040503050406030204" pitchFamily="18" charset="0"/>
                      </a:rPr>
                      <m:t> </m:t>
                    </m:r>
                    <m:r>
                      <a:rPr lang="es-ES" sz="1800" b="0" i="1" smtClean="0">
                        <a:latin typeface="Cambria Math" panose="02040503050406030204" pitchFamily="18" charset="0"/>
                      </a:rPr>
                      <m:t>𝑝𝑎𝑟𝑎</m:t>
                    </m:r>
                    <m:r>
                      <a:rPr lang="es-ES" sz="1800" b="0" i="1" smtClean="0">
                        <a:latin typeface="Cambria Math" panose="02040503050406030204" pitchFamily="18" charset="0"/>
                      </a:rPr>
                      <m:t> </m:t>
                    </m:r>
                    <m:r>
                      <a:rPr lang="es-ES" sz="1800" b="0" i="1" smtClean="0">
                        <a:latin typeface="Cambria Math" panose="02040503050406030204" pitchFamily="18" charset="0"/>
                      </a:rPr>
                      <m:t>𝑎𝑚𝑏𝑜𝑠</m:t>
                    </m:r>
                    <m:r>
                      <a:rPr lang="es-ES" sz="1800" b="0" i="1" smtClean="0">
                        <a:latin typeface="Cambria Math" panose="02040503050406030204" pitchFamily="18" charset="0"/>
                      </a:rPr>
                      <m:t> </m:t>
                    </m:r>
                    <m:r>
                      <a:rPr lang="es-ES" sz="1800" b="0" i="1" smtClean="0">
                        <a:latin typeface="Cambria Math" panose="02040503050406030204" pitchFamily="18" charset="0"/>
                      </a:rPr>
                      <m:t>𝑡𝑖𝑝𝑜𝑠</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𝑡𝑎𝑟𝑒𝑎𝑠</m:t>
                    </m:r>
                    <m:r>
                      <a:rPr lang="es-ES" sz="1800" b="0" i="1" smtClean="0">
                        <a:latin typeface="Cambria Math" panose="02040503050406030204" pitchFamily="18" charset="0"/>
                      </a:rPr>
                      <m:t>)</m:t>
                    </m:r>
                  </m:oMath>
                </a14:m>
                <a:endParaRPr lang="es-ES" sz="1800" dirty="0"/>
              </a:p>
              <a:p>
                <a:r>
                  <a:rPr lang="es-ES" sz="3000" dirty="0"/>
                  <a:t>Probabilidades de enrutamiento:</a:t>
                </a:r>
              </a:p>
              <a:p>
                <a:pPr lvl="1"/>
                <a:r>
                  <a:rPr lang="es-ES" sz="1800" dirty="0"/>
                  <a:t>Para UE: Después del SP, la UE puede ir al DA o salir del sistema.</a:t>
                </a:r>
              </a:p>
              <a:p>
                <a:pPr lvl="1"/>
                <a:r>
                  <a:rPr lang="es-ES" sz="1800" dirty="0"/>
                  <a:t>Para PI: Ciclan entre SP y DA continuamente.</a:t>
                </a:r>
                <a:endParaRPr lang="es-ES" dirty="0"/>
              </a:p>
            </p:txBody>
          </p:sp>
        </mc:Choice>
        <mc:Fallback xmlns="">
          <p:sp>
            <p:nvSpPr>
              <p:cNvPr id="5" name="Subtitle 4">
                <a:extLst>
                  <a:ext uri="{FF2B5EF4-FFF2-40B4-BE49-F238E27FC236}">
                    <a16:creationId xmlns:a16="http://schemas.microsoft.com/office/drawing/2014/main" id="{BD9DF40F-AC37-A0F1-F577-AAA208C2D096}"/>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t="-10757" b="-10093"/>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F4DC0AAD-733B-C192-6DF9-419EC85525A0}"/>
              </a:ext>
            </a:extLst>
          </p:cNvPr>
          <p:cNvSpPr>
            <a:spLocks noGrp="1"/>
          </p:cNvSpPr>
          <p:nvPr>
            <p:ph type="sldNum" sz="quarter" idx="4"/>
          </p:nvPr>
        </p:nvSpPr>
        <p:spPr/>
        <p:txBody>
          <a:bodyPr/>
          <a:lstStyle/>
          <a:p>
            <a:fld id="{C3C68E28-6A0B-4E0D-A95D-AA2B793B8668}" type="slidenum">
              <a:rPr lang="es-ES" smtClean="0"/>
              <a:t>89</a:t>
            </a:fld>
            <a:endParaRPr lang="es-ES"/>
          </a:p>
        </p:txBody>
      </p:sp>
    </p:spTree>
    <p:extLst>
      <p:ext uri="{BB962C8B-B14F-4D97-AF65-F5344CB8AC3E}">
        <p14:creationId xmlns:p14="http://schemas.microsoft.com/office/powerpoint/2010/main" val="41874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A77C3-6EF7-8BE1-2B9E-D7560AA3FC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D6A0260-1A37-A827-CCE6-EE49F32BA492}"/>
              </a:ext>
            </a:extLst>
          </p:cNvPr>
          <p:cNvSpPr>
            <a:spLocks noGrp="1"/>
          </p:cNvSpPr>
          <p:nvPr>
            <p:ph type="title"/>
          </p:nvPr>
        </p:nvSpPr>
        <p:spPr>
          <a:xfrm>
            <a:off x="222287" y="352980"/>
            <a:ext cx="11747425" cy="666360"/>
          </a:xfrm>
        </p:spPr>
        <p:txBody>
          <a:bodyPr/>
          <a:lstStyle/>
          <a:p>
            <a:r>
              <a:rPr lang="es-ES" b="1" dirty="0"/>
              <a:t>Introducción</a:t>
            </a:r>
          </a:p>
        </p:txBody>
      </p:sp>
      <p:sp>
        <p:nvSpPr>
          <p:cNvPr id="5" name="Subtitle 4">
            <a:extLst>
              <a:ext uri="{FF2B5EF4-FFF2-40B4-BE49-F238E27FC236}">
                <a16:creationId xmlns:a16="http://schemas.microsoft.com/office/drawing/2014/main" id="{C63532B9-A88D-90BB-2C86-697DD4F6B300}"/>
              </a:ext>
            </a:extLst>
          </p:cNvPr>
          <p:cNvSpPr>
            <a:spLocks noGrp="1"/>
          </p:cNvSpPr>
          <p:nvPr>
            <p:ph type="subTitle" idx="10"/>
          </p:nvPr>
        </p:nvSpPr>
        <p:spPr>
          <a:xfrm>
            <a:off x="314280" y="1555128"/>
            <a:ext cx="11490624" cy="4589280"/>
          </a:xfrm>
        </p:spPr>
        <p:txBody>
          <a:bodyPr/>
          <a:lstStyle/>
          <a:p>
            <a:pPr marL="0" indent="0">
              <a:buNone/>
            </a:pPr>
            <a:r>
              <a:rPr lang="es-ES" b="1" dirty="0"/>
              <a:t>Historia</a:t>
            </a:r>
          </a:p>
          <a:p>
            <a:r>
              <a:rPr lang="es-ES" sz="3200" dirty="0"/>
              <a:t>Décadas de 1920-1940: Se expandieron los modelos de </a:t>
            </a:r>
            <a:r>
              <a:rPr lang="es-ES" sz="3200" dirty="0" err="1"/>
              <a:t>Erlang</a:t>
            </a:r>
            <a:r>
              <a:rPr lang="es-ES" sz="3200" dirty="0"/>
              <a:t> para incluir diferentes distribuciones de llegadas y tiempos de servicio. Se aplicaron métodos de procesos estocásticos y teoría de probabilidades.</a:t>
            </a:r>
          </a:p>
          <a:p>
            <a:r>
              <a:rPr lang="es-ES" sz="3200" dirty="0"/>
              <a:t>Segunda Guerra Mundial: La teoría de colas se utilizó en logística militar y gestión de recursos, impulsando su desarrollo.</a:t>
            </a:r>
          </a:p>
          <a:p>
            <a:r>
              <a:rPr lang="es-ES" sz="3200" dirty="0"/>
              <a:t>Años 50 y 60: Se formalizaron modelos matemáticos más complejos, como los procesos de </a:t>
            </a:r>
            <a:r>
              <a:rPr lang="es-ES" sz="3200" dirty="0" err="1"/>
              <a:t>Markov</a:t>
            </a:r>
            <a:r>
              <a:rPr lang="es-ES" sz="3200" dirty="0"/>
              <a:t> y cadenas de </a:t>
            </a:r>
            <a:r>
              <a:rPr lang="es-ES" sz="3200" dirty="0" err="1"/>
              <a:t>Markov</a:t>
            </a:r>
            <a:r>
              <a:rPr lang="es-ES" sz="3200" dirty="0"/>
              <a:t>, aplicados a sistemas de colas.</a:t>
            </a:r>
          </a:p>
        </p:txBody>
      </p:sp>
      <p:sp>
        <p:nvSpPr>
          <p:cNvPr id="2" name="Slide Number Placeholder 1">
            <a:extLst>
              <a:ext uri="{FF2B5EF4-FFF2-40B4-BE49-F238E27FC236}">
                <a16:creationId xmlns:a16="http://schemas.microsoft.com/office/drawing/2014/main" id="{583A3634-C4F1-575E-D830-D8327CFAB57E}"/>
              </a:ext>
            </a:extLst>
          </p:cNvPr>
          <p:cNvSpPr>
            <a:spLocks noGrp="1"/>
          </p:cNvSpPr>
          <p:nvPr>
            <p:ph type="sldNum" sz="quarter" idx="4"/>
          </p:nvPr>
        </p:nvSpPr>
        <p:spPr/>
        <p:txBody>
          <a:bodyPr/>
          <a:lstStyle/>
          <a:p>
            <a:fld id="{C3C68E28-6A0B-4E0D-A95D-AA2B793B8668}" type="slidenum">
              <a:rPr lang="es-ES" smtClean="0"/>
              <a:t>9</a:t>
            </a:fld>
            <a:endParaRPr lang="es-ES"/>
          </a:p>
        </p:txBody>
      </p:sp>
    </p:spTree>
    <p:extLst>
      <p:ext uri="{BB962C8B-B14F-4D97-AF65-F5344CB8AC3E}">
        <p14:creationId xmlns:p14="http://schemas.microsoft.com/office/powerpoint/2010/main" val="158841982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75539-5B15-95B2-474B-CBE7E6C3C4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8108504-769B-D77D-5252-922AB789D93A}"/>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391F98B6-8487-D31F-623D-F71431D4CC7F}"/>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Datos</a:t>
            </a:r>
          </a:p>
          <a:p>
            <a:r>
              <a:rPr lang="es-ES" sz="3000" dirty="0"/>
              <a:t>Los tiempos de servicio siguen una distribución exponencial.</a:t>
            </a:r>
          </a:p>
          <a:p>
            <a:r>
              <a:rPr lang="es-ES" sz="3000" dirty="0"/>
              <a:t>Los servidores funcionan bajo la disciplina FIFO.</a:t>
            </a:r>
          </a:p>
          <a:p>
            <a:r>
              <a:rPr lang="es-ES" sz="3000" dirty="0"/>
              <a:t>Las llegadas de UE siguen un proceso de Poisson.</a:t>
            </a:r>
          </a:p>
          <a:p>
            <a:r>
              <a:rPr lang="es-ES" sz="3000" dirty="0"/>
              <a:t>El sistema está en estado estacionario.</a:t>
            </a:r>
          </a:p>
          <a:p>
            <a:r>
              <a:rPr lang="es-ES" sz="3000" dirty="0"/>
              <a:t>Tasa de llegada de UE (𝜆=4</a:t>
            </a:r>
            <a:r>
              <a:rPr lang="el-GR" sz="3000" dirty="0"/>
              <a:t> </a:t>
            </a:r>
            <a:r>
              <a:rPr lang="es-ES" sz="3000" dirty="0"/>
              <a:t>tareas/minuto).</a:t>
            </a:r>
          </a:p>
          <a:p>
            <a:r>
              <a:rPr lang="es-ES" sz="3000" dirty="0">
                <a:cs typeface="Quire Sans"/>
              </a:rPr>
              <a:t>Número de PI (𝑁=5).</a:t>
            </a:r>
          </a:p>
        </p:txBody>
      </p:sp>
      <p:sp>
        <p:nvSpPr>
          <p:cNvPr id="2" name="Slide Number Placeholder 1">
            <a:extLst>
              <a:ext uri="{FF2B5EF4-FFF2-40B4-BE49-F238E27FC236}">
                <a16:creationId xmlns:a16="http://schemas.microsoft.com/office/drawing/2014/main" id="{05A993AD-6A1C-C598-94AE-62EC0EABBA3E}"/>
              </a:ext>
            </a:extLst>
          </p:cNvPr>
          <p:cNvSpPr>
            <a:spLocks noGrp="1"/>
          </p:cNvSpPr>
          <p:nvPr>
            <p:ph type="sldNum" sz="quarter" idx="4"/>
          </p:nvPr>
        </p:nvSpPr>
        <p:spPr/>
        <p:txBody>
          <a:bodyPr/>
          <a:lstStyle/>
          <a:p>
            <a:fld id="{C3C68E28-6A0B-4E0D-A95D-AA2B793B8668}" type="slidenum">
              <a:rPr lang="es-ES" smtClean="0"/>
              <a:t>90</a:t>
            </a:fld>
            <a:endParaRPr lang="es-ES"/>
          </a:p>
        </p:txBody>
      </p:sp>
    </p:spTree>
    <p:extLst>
      <p:ext uri="{BB962C8B-B14F-4D97-AF65-F5344CB8AC3E}">
        <p14:creationId xmlns:p14="http://schemas.microsoft.com/office/powerpoint/2010/main" val="29472859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812C-2FF3-0193-8252-3C1470C5E1D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D34DA6-7C59-8D2D-B568-E6A158AD8BE2}"/>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637BF5AF-89E4-35FA-4CB0-8E199C9CAC3C}"/>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Datos</a:t>
                </a:r>
              </a:p>
              <a:p>
                <a14:m>
                  <m:oMath xmlns:m="http://schemas.openxmlformats.org/officeDocument/2006/math">
                    <m:sSubSup>
                      <m:sSubSupPr>
                        <m:ctrlPr>
                          <a:rPr lang="es-ES" sz="3000" i="1" smtClean="0">
                            <a:latin typeface="Cambria Math" panose="02040503050406030204" pitchFamily="18" charset="0"/>
                          </a:rPr>
                        </m:ctrlPr>
                      </m:sSubSupPr>
                      <m:e>
                        <m:r>
                          <a:rPr lang="es-ES" sz="3000" b="0" i="1" smtClean="0">
                            <a:latin typeface="Cambria Math" panose="02040503050406030204" pitchFamily="18" charset="0"/>
                          </a:rPr>
                          <m:t>𝑆</m:t>
                        </m:r>
                      </m:e>
                      <m:sub>
                        <m:r>
                          <a:rPr lang="es-ES" sz="3000" b="0" i="1" smtClean="0">
                            <a:latin typeface="Cambria Math" panose="02040503050406030204" pitchFamily="18" charset="0"/>
                          </a:rPr>
                          <m:t>𝑆𝑃</m:t>
                        </m:r>
                      </m:sub>
                      <m:sup>
                        <m:r>
                          <a:rPr lang="es-ES" sz="3000" b="0" i="1" smtClean="0">
                            <a:latin typeface="Cambria Math" panose="02040503050406030204" pitchFamily="18" charset="0"/>
                          </a:rPr>
                          <m:t>𝑈𝐸</m:t>
                        </m:r>
                      </m:sup>
                    </m:sSubSup>
                    <m:r>
                      <a:rPr lang="es-ES" sz="3000" b="0" i="1" smtClean="0">
                        <a:latin typeface="Cambria Math" panose="02040503050406030204" pitchFamily="18" charset="0"/>
                      </a:rPr>
                      <m:t>:0.10 </m:t>
                    </m:r>
                    <m:r>
                      <a:rPr lang="es-ES" sz="3000" b="0" i="1" smtClean="0">
                        <a:latin typeface="Cambria Math" panose="02040503050406030204" pitchFamily="18" charset="0"/>
                      </a:rPr>
                      <m:t>𝑚𝑖𝑛𝑢𝑡𝑜𝑠</m:t>
                    </m:r>
                    <m:r>
                      <a:rPr lang="es-ES" sz="3000" b="0" i="1" smtClean="0">
                        <a:latin typeface="Cambria Math" panose="02040503050406030204" pitchFamily="18" charset="0"/>
                      </a:rPr>
                      <m:t>.</m:t>
                    </m:r>
                  </m:oMath>
                </a14:m>
                <a:endParaRPr lang="es-ES" sz="3000" dirty="0"/>
              </a:p>
              <a:p>
                <a14:m>
                  <m:oMath xmlns:m="http://schemas.openxmlformats.org/officeDocument/2006/math">
                    <m:sSubSup>
                      <m:sSubSupPr>
                        <m:ctrlPr>
                          <a:rPr lang="es-ES" sz="3000" i="1" smtClean="0">
                            <a:latin typeface="Cambria Math" panose="02040503050406030204" pitchFamily="18" charset="0"/>
                          </a:rPr>
                        </m:ctrlPr>
                      </m:sSubSupPr>
                      <m:e>
                        <m:r>
                          <a:rPr lang="es-ES" sz="3000" b="0" i="1" smtClean="0">
                            <a:latin typeface="Cambria Math" panose="02040503050406030204" pitchFamily="18" charset="0"/>
                          </a:rPr>
                          <m:t>𝑆</m:t>
                        </m:r>
                      </m:e>
                      <m:sub>
                        <m:r>
                          <a:rPr lang="es-ES" sz="3000" b="0" i="1" smtClean="0">
                            <a:latin typeface="Cambria Math" panose="02040503050406030204" pitchFamily="18" charset="0"/>
                          </a:rPr>
                          <m:t>𝑆𝑃</m:t>
                        </m:r>
                      </m:sub>
                      <m:sup>
                        <m:r>
                          <a:rPr lang="es-ES" sz="3000" b="0" i="1" smtClean="0">
                            <a:latin typeface="Cambria Math" panose="02040503050406030204" pitchFamily="18" charset="0"/>
                          </a:rPr>
                          <m:t>𝑃𝐼</m:t>
                        </m:r>
                      </m:sup>
                    </m:sSubSup>
                    <m:r>
                      <a:rPr lang="es-ES" sz="3000" b="0" i="1" smtClean="0">
                        <a:latin typeface="Cambria Math" panose="02040503050406030204" pitchFamily="18" charset="0"/>
                      </a:rPr>
                      <m:t>: </m:t>
                    </m:r>
                    <m:r>
                      <a:rPr lang="es-ES" sz="3000" i="1">
                        <a:latin typeface="Cambria Math" panose="02040503050406030204" pitchFamily="18" charset="0"/>
                      </a:rPr>
                      <m:t>0.</m:t>
                    </m:r>
                    <m:r>
                      <a:rPr lang="es-ES" sz="3000" b="0" i="1" smtClean="0">
                        <a:latin typeface="Cambria Math" panose="02040503050406030204" pitchFamily="18" charset="0"/>
                      </a:rPr>
                      <m:t>20</m:t>
                    </m:r>
                    <m:r>
                      <a:rPr lang="es-ES" sz="3000" i="1">
                        <a:latin typeface="Cambria Math" panose="02040503050406030204" pitchFamily="18" charset="0"/>
                      </a:rPr>
                      <m:t> </m:t>
                    </m:r>
                    <m:r>
                      <a:rPr lang="es-ES" sz="3000" i="1">
                        <a:latin typeface="Cambria Math" panose="02040503050406030204" pitchFamily="18" charset="0"/>
                      </a:rPr>
                      <m:t>𝑚𝑖𝑛𝑢𝑡𝑜𝑠</m:t>
                    </m:r>
                    <m:r>
                      <a:rPr lang="es-ES" sz="3000" i="1">
                        <a:latin typeface="Cambria Math" panose="02040503050406030204" pitchFamily="18" charset="0"/>
                      </a:rPr>
                      <m:t>.</m:t>
                    </m:r>
                  </m:oMath>
                </a14:m>
                <a:endParaRPr lang="es-ES" sz="3000" i="1" dirty="0">
                  <a:latin typeface="Cambria Math" panose="02040503050406030204" pitchFamily="18" charset="0"/>
                </a:endParaRPr>
              </a:p>
              <a:p>
                <a14:m>
                  <m:oMath xmlns:m="http://schemas.openxmlformats.org/officeDocument/2006/math">
                    <m:sSubSup>
                      <m:sSubSupPr>
                        <m:ctrlPr>
                          <a:rPr lang="es-ES" sz="3000" i="1" smtClean="0">
                            <a:latin typeface="Cambria Math" panose="02040503050406030204" pitchFamily="18" charset="0"/>
                          </a:rPr>
                        </m:ctrlPr>
                      </m:sSubSupPr>
                      <m:e>
                        <m:r>
                          <a:rPr lang="es-ES" sz="3000" b="0" i="1" smtClean="0">
                            <a:latin typeface="Cambria Math" panose="02040503050406030204" pitchFamily="18" charset="0"/>
                          </a:rPr>
                          <m:t>𝑆</m:t>
                        </m:r>
                      </m:e>
                      <m:sub>
                        <m:r>
                          <a:rPr lang="es-ES" sz="3000" b="0" i="1" smtClean="0">
                            <a:latin typeface="Cambria Math" panose="02040503050406030204" pitchFamily="18" charset="0"/>
                          </a:rPr>
                          <m:t>𝐷𝐴</m:t>
                        </m:r>
                      </m:sub>
                      <m:sup>
                        <m:r>
                          <a:rPr lang="es-ES" sz="3000" b="0" i="1" smtClean="0">
                            <a:latin typeface="Cambria Math" panose="02040503050406030204" pitchFamily="18" charset="0"/>
                          </a:rPr>
                          <m:t>𝑈𝐸</m:t>
                        </m:r>
                      </m:sup>
                    </m:sSubSup>
                    <m:r>
                      <a:rPr lang="es-ES" sz="3000" b="0" i="1" smtClean="0">
                        <a:latin typeface="Cambria Math" panose="02040503050406030204" pitchFamily="18" charset="0"/>
                      </a:rPr>
                      <m:t>:0.05 </m:t>
                    </m:r>
                    <m:r>
                      <a:rPr lang="es-ES" sz="3000" b="0" i="1" smtClean="0">
                        <a:latin typeface="Cambria Math" panose="02040503050406030204" pitchFamily="18" charset="0"/>
                      </a:rPr>
                      <m:t>𝑚𝑖𝑛𝑢𝑡𝑜𝑠</m:t>
                    </m:r>
                  </m:oMath>
                </a14:m>
                <a:endParaRPr lang="es-ES" sz="3000" dirty="0"/>
              </a:p>
              <a:p>
                <a14:m>
                  <m:oMath xmlns:m="http://schemas.openxmlformats.org/officeDocument/2006/math">
                    <m:sSubSup>
                      <m:sSubSupPr>
                        <m:ctrlPr>
                          <a:rPr lang="es-ES" sz="3000" i="1" smtClean="0">
                            <a:latin typeface="Cambria Math" panose="02040503050406030204" pitchFamily="18" charset="0"/>
                          </a:rPr>
                        </m:ctrlPr>
                      </m:sSubSupPr>
                      <m:e>
                        <m:r>
                          <a:rPr lang="es-ES" sz="3000" b="0" i="1" smtClean="0">
                            <a:latin typeface="Cambria Math" panose="02040503050406030204" pitchFamily="18" charset="0"/>
                          </a:rPr>
                          <m:t>𝑆</m:t>
                        </m:r>
                      </m:e>
                      <m:sub>
                        <m:r>
                          <a:rPr lang="es-ES" sz="3000" b="0" i="1" smtClean="0">
                            <a:latin typeface="Cambria Math" panose="02040503050406030204" pitchFamily="18" charset="0"/>
                          </a:rPr>
                          <m:t>𝐷𝐴</m:t>
                        </m:r>
                      </m:sub>
                      <m:sup>
                        <m:r>
                          <a:rPr lang="es-ES" sz="3000" b="0" i="1" smtClean="0">
                            <a:latin typeface="Cambria Math" panose="02040503050406030204" pitchFamily="18" charset="0"/>
                          </a:rPr>
                          <m:t>𝑃𝐼</m:t>
                        </m:r>
                      </m:sup>
                    </m:sSubSup>
                    <m:r>
                      <a:rPr lang="es-ES" sz="3000" b="0" i="1" smtClean="0">
                        <a:latin typeface="Cambria Math" panose="02040503050406030204" pitchFamily="18" charset="0"/>
                      </a:rPr>
                      <m:t>:</m:t>
                    </m:r>
                    <m:r>
                      <a:rPr lang="es-ES" sz="3000" i="1">
                        <a:latin typeface="Cambria Math" panose="02040503050406030204" pitchFamily="18" charset="0"/>
                      </a:rPr>
                      <m:t>0.</m:t>
                    </m:r>
                    <m:r>
                      <a:rPr lang="es-ES" sz="3000" b="0" i="1" smtClean="0">
                        <a:latin typeface="Cambria Math" panose="02040503050406030204" pitchFamily="18" charset="0"/>
                      </a:rPr>
                      <m:t>1</m:t>
                    </m:r>
                    <m:r>
                      <a:rPr lang="es-ES" sz="3000" i="1">
                        <a:latin typeface="Cambria Math" panose="02040503050406030204" pitchFamily="18" charset="0"/>
                      </a:rPr>
                      <m:t>5 </m:t>
                    </m:r>
                    <m:r>
                      <a:rPr lang="es-ES" sz="3000" i="1">
                        <a:latin typeface="Cambria Math" panose="02040503050406030204" pitchFamily="18" charset="0"/>
                      </a:rPr>
                      <m:t>𝑚𝑖𝑛𝑢𝑡𝑜𝑠</m:t>
                    </m:r>
                  </m:oMath>
                </a14:m>
                <a:endParaRPr lang="es-ES" sz="3000" dirty="0"/>
              </a:p>
              <a:p>
                <a14:m>
                  <m:oMath xmlns:m="http://schemas.openxmlformats.org/officeDocument/2006/math">
                    <m:sSubSup>
                      <m:sSubSupPr>
                        <m:ctrlPr>
                          <a:rPr lang="es-ES" sz="3000" i="1" smtClean="0">
                            <a:latin typeface="Cambria Math" panose="02040503050406030204" pitchFamily="18" charset="0"/>
                          </a:rPr>
                        </m:ctrlPr>
                      </m:sSubSupPr>
                      <m:e>
                        <m:r>
                          <a:rPr lang="es-ES" sz="3000" b="0" i="1" smtClean="0">
                            <a:latin typeface="Cambria Math" panose="02040503050406030204" pitchFamily="18" charset="0"/>
                          </a:rPr>
                          <m:t>𝑆</m:t>
                        </m:r>
                      </m:e>
                      <m:sub>
                        <m:r>
                          <a:rPr lang="es-ES" sz="3000" b="0" i="1" smtClean="0">
                            <a:latin typeface="Cambria Math" panose="02040503050406030204" pitchFamily="18" charset="0"/>
                          </a:rPr>
                          <m:t>𝑅𝐶</m:t>
                        </m:r>
                      </m:sub>
                      <m:sup>
                        <m:r>
                          <a:rPr lang="es-ES" sz="3000" b="0" i="1" smtClean="0">
                            <a:latin typeface="Cambria Math" panose="02040503050406030204" pitchFamily="18" charset="0"/>
                          </a:rPr>
                          <m:t> </m:t>
                        </m:r>
                      </m:sup>
                    </m:sSubSup>
                    <m:r>
                      <a:rPr lang="es-ES" sz="3000" b="0" i="1" smtClean="0">
                        <a:latin typeface="Cambria Math" panose="02040503050406030204" pitchFamily="18" charset="0"/>
                      </a:rPr>
                      <m:t>:0.02 </m:t>
                    </m:r>
                    <m:r>
                      <a:rPr lang="es-ES" sz="3000" b="0" i="1" smtClean="0">
                        <a:latin typeface="Cambria Math" panose="02040503050406030204" pitchFamily="18" charset="0"/>
                      </a:rPr>
                      <m:t>𝑚𝑖𝑛𝑢𝑡𝑜𝑠</m:t>
                    </m:r>
                  </m:oMath>
                </a14:m>
                <a:endParaRPr lang="es-ES" sz="3000" b="0" dirty="0"/>
              </a:p>
              <a:p>
                <a:r>
                  <a:rPr lang="es-ES" sz="3000" dirty="0"/>
                  <a:t>Probabilidades de enrutamiento para UE:</a:t>
                </a:r>
              </a:p>
              <a:p>
                <a:pPr lvl="1"/>
                <a:r>
                  <a:rPr lang="es-ES" sz="1800" dirty="0"/>
                  <a:t>Después del SP, el 70% va al DA.</a:t>
                </a:r>
              </a:p>
              <a:p>
                <a:pPr lvl="1"/>
                <a:r>
                  <a:rPr lang="es-ES" sz="1800" dirty="0"/>
                  <a:t>Después del DA, el 100% sale del sistema.</a:t>
                </a:r>
              </a:p>
              <a:p>
                <a:pPr lvl="1"/>
                <a:r>
                  <a:rPr lang="es-ES" sz="1800" dirty="0"/>
                  <a:t>El 30% sale directamente del sistema después del SP.</a:t>
                </a:r>
              </a:p>
            </p:txBody>
          </p:sp>
        </mc:Choice>
        <mc:Fallback xmlns="">
          <p:sp>
            <p:nvSpPr>
              <p:cNvPr id="5" name="Subtitle 4">
                <a:extLst>
                  <a:ext uri="{FF2B5EF4-FFF2-40B4-BE49-F238E27FC236}">
                    <a16:creationId xmlns:a16="http://schemas.microsoft.com/office/drawing/2014/main" id="{637BF5AF-89E4-35FA-4CB0-8E199C9CAC3C}"/>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t="-10624" b="-9827"/>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D13C8439-D4D7-8DEE-0AAA-57C520A366E4}"/>
              </a:ext>
            </a:extLst>
          </p:cNvPr>
          <p:cNvSpPr>
            <a:spLocks noGrp="1"/>
          </p:cNvSpPr>
          <p:nvPr>
            <p:ph type="sldNum" sz="quarter" idx="4"/>
          </p:nvPr>
        </p:nvSpPr>
        <p:spPr/>
        <p:txBody>
          <a:bodyPr/>
          <a:lstStyle/>
          <a:p>
            <a:fld id="{C3C68E28-6A0B-4E0D-A95D-AA2B793B8668}" type="slidenum">
              <a:rPr lang="es-ES" smtClean="0"/>
              <a:t>91</a:t>
            </a:fld>
            <a:endParaRPr lang="es-ES"/>
          </a:p>
        </p:txBody>
      </p:sp>
    </p:spTree>
    <p:extLst>
      <p:ext uri="{BB962C8B-B14F-4D97-AF65-F5344CB8AC3E}">
        <p14:creationId xmlns:p14="http://schemas.microsoft.com/office/powerpoint/2010/main" val="148270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3C6FA-468A-D010-7046-042B22E500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3840EDA-91C4-2CEF-CF4B-C3368F840EC7}"/>
              </a:ext>
            </a:extLst>
          </p:cNvPr>
          <p:cNvSpPr>
            <a:spLocks noGrp="1"/>
          </p:cNvSpPr>
          <p:nvPr>
            <p:ph type="title"/>
          </p:nvPr>
        </p:nvSpPr>
        <p:spPr>
          <a:xfrm>
            <a:off x="222287" y="352980"/>
            <a:ext cx="11747425" cy="666360"/>
          </a:xfrm>
        </p:spPr>
        <p:txBody>
          <a:bodyPr/>
          <a:lstStyle/>
          <a:p>
            <a:r>
              <a:rPr lang="es-ES" b="1" dirty="0"/>
              <a:t>Redes de colas</a:t>
            </a:r>
          </a:p>
        </p:txBody>
      </p:sp>
      <p:sp>
        <p:nvSpPr>
          <p:cNvPr id="5" name="Subtitle 4">
            <a:extLst>
              <a:ext uri="{FF2B5EF4-FFF2-40B4-BE49-F238E27FC236}">
                <a16:creationId xmlns:a16="http://schemas.microsoft.com/office/drawing/2014/main" id="{A5BF3947-BD32-6875-8B33-10459AA37AE5}"/>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Datos</a:t>
            </a:r>
          </a:p>
          <a:p>
            <a:r>
              <a:rPr lang="es-ES" sz="3000" dirty="0"/>
              <a:t>Se pide calcular las medidas de rendimiento para UE y PI:</a:t>
            </a:r>
          </a:p>
          <a:p>
            <a:pPr lvl="1"/>
            <a:r>
              <a:rPr lang="es-ES" sz="1800" dirty="0"/>
              <a:t>Tiempo de respuesta promedio para UE.</a:t>
            </a:r>
          </a:p>
          <a:p>
            <a:pPr lvl="1"/>
            <a:r>
              <a:rPr lang="es-ES" sz="1800" dirty="0"/>
              <a:t>Rendimiento del sistema.</a:t>
            </a:r>
          </a:p>
          <a:p>
            <a:pPr lvl="1"/>
            <a:r>
              <a:rPr lang="es-ES" sz="1800" dirty="0"/>
              <a:t>Utilización de los recursos.</a:t>
            </a:r>
          </a:p>
          <a:p>
            <a:pPr lvl="1"/>
            <a:endParaRPr lang="es-ES" sz="3000" dirty="0"/>
          </a:p>
          <a:p>
            <a:pPr marL="0" indent="0">
              <a:buNone/>
            </a:pPr>
            <a:r>
              <a:rPr lang="es-ES" sz="3000" b="1" dirty="0"/>
              <a:t>Diagrama del sistema</a:t>
            </a:r>
          </a:p>
          <a:p>
            <a:r>
              <a:rPr lang="es-ES" sz="3000" dirty="0"/>
              <a:t>Los PI circulan entre SP y DA en un ciclo cerrado.</a:t>
            </a:r>
          </a:p>
          <a:p>
            <a:r>
              <a:rPr lang="es-ES" sz="3000" dirty="0"/>
              <a:t>Las UE pasan por SP y luego pueden ir al DA antes de salir.</a:t>
            </a:r>
          </a:p>
          <a:p>
            <a:endParaRPr lang="es-ES" sz="3000" dirty="0"/>
          </a:p>
          <a:p>
            <a:endParaRPr lang="es-ES" sz="3000" dirty="0"/>
          </a:p>
        </p:txBody>
      </p:sp>
      <p:sp>
        <p:nvSpPr>
          <p:cNvPr id="2" name="Slide Number Placeholder 1">
            <a:extLst>
              <a:ext uri="{FF2B5EF4-FFF2-40B4-BE49-F238E27FC236}">
                <a16:creationId xmlns:a16="http://schemas.microsoft.com/office/drawing/2014/main" id="{C8EC9484-D639-1B44-2658-8E45676947B7}"/>
              </a:ext>
            </a:extLst>
          </p:cNvPr>
          <p:cNvSpPr>
            <a:spLocks noGrp="1"/>
          </p:cNvSpPr>
          <p:nvPr>
            <p:ph type="sldNum" sz="quarter" idx="4"/>
          </p:nvPr>
        </p:nvSpPr>
        <p:spPr/>
        <p:txBody>
          <a:bodyPr/>
          <a:lstStyle/>
          <a:p>
            <a:fld id="{C3C68E28-6A0B-4E0D-A95D-AA2B793B8668}" type="slidenum">
              <a:rPr lang="es-ES" smtClean="0"/>
              <a:t>92</a:t>
            </a:fld>
            <a:endParaRPr lang="es-ES"/>
          </a:p>
        </p:txBody>
      </p:sp>
      <p:pic>
        <p:nvPicPr>
          <p:cNvPr id="6" name="Picture 5">
            <a:extLst>
              <a:ext uri="{FF2B5EF4-FFF2-40B4-BE49-F238E27FC236}">
                <a16:creationId xmlns:a16="http://schemas.microsoft.com/office/drawing/2014/main" id="{D5F4F38C-AB84-A8EB-A84E-25F469520D2F}"/>
              </a:ext>
            </a:extLst>
          </p:cNvPr>
          <p:cNvPicPr>
            <a:picLocks noChangeAspect="1"/>
          </p:cNvPicPr>
          <p:nvPr/>
        </p:nvPicPr>
        <p:blipFill>
          <a:blip r:embed="rId3"/>
          <a:stretch>
            <a:fillRect/>
          </a:stretch>
        </p:blipFill>
        <p:spPr>
          <a:xfrm>
            <a:off x="7635642" y="2764036"/>
            <a:ext cx="4077269" cy="1695687"/>
          </a:xfrm>
          <a:prstGeom prst="rect">
            <a:avLst/>
          </a:prstGeom>
        </p:spPr>
      </p:pic>
    </p:spTree>
    <p:extLst>
      <p:ext uri="{BB962C8B-B14F-4D97-AF65-F5344CB8AC3E}">
        <p14:creationId xmlns:p14="http://schemas.microsoft.com/office/powerpoint/2010/main" val="14208782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71DC6-61EA-512F-0DB9-D5C2D8C8DA8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A3907B-273A-1387-6345-ACCD8D5603D2}"/>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D2D564EE-3DD1-1518-DE3A-86CE42EA6CB4}"/>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Cálculo de tasas de visita y tiempos de servicio equivalentes</a:t>
                </a:r>
              </a:p>
              <a:p>
                <a:r>
                  <a:rPr lang="es-ES" sz="3000" dirty="0"/>
                  <a:t>Para aplicar el análisis, necesitamos calcular las tasas de visita (𝑉</a:t>
                </a:r>
                <a:r>
                  <a:rPr lang="es-ES" sz="3000" baseline="-25000" dirty="0"/>
                  <a:t>𝑖</a:t>
                </a:r>
                <a:r>
                  <a:rPr lang="es-ES" sz="3000" dirty="0"/>
                  <a:t>) y los tiempos de servicio equivalentes (𝑆</a:t>
                </a:r>
                <a:r>
                  <a:rPr lang="es-ES" sz="3000" baseline="-25000" dirty="0"/>
                  <a:t>𝑖</a:t>
                </a:r>
                <a:r>
                  <a:rPr lang="es-ES" sz="3000" dirty="0"/>
                  <a:t>) para cada recurso y tipo de cliente.</a:t>
                </a:r>
              </a:p>
              <a:p>
                <a:r>
                  <a:rPr lang="es-ES" sz="3000" dirty="0"/>
                  <a:t>Para UE (tasas de visita):</a:t>
                </a:r>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𝑉</m:t>
                        </m:r>
                      </m:e>
                      <m:sub>
                        <m:r>
                          <a:rPr lang="es-ES" sz="1800" b="0" i="1" smtClean="0">
                            <a:latin typeface="Cambria Math" panose="02040503050406030204" pitchFamily="18" charset="0"/>
                          </a:rPr>
                          <m:t>𝑆𝑃</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:1</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𝑉</m:t>
                        </m:r>
                      </m:e>
                      <m:sub>
                        <m:r>
                          <a:rPr lang="es-ES" sz="1800" b="0" i="1" smtClean="0">
                            <a:latin typeface="Cambria Math" panose="02040503050406030204" pitchFamily="18" charset="0"/>
                          </a:rPr>
                          <m:t>𝐷𝐴</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:0.7</m:t>
                    </m:r>
                    <m:r>
                      <m:rPr>
                        <m:nor/>
                      </m:rPr>
                      <a:rPr lang="es-ES" sz="1800"/>
                      <m:t>(</m:t>
                    </m:r>
                    <m:r>
                      <m:rPr>
                        <m:nor/>
                      </m:rPr>
                      <a:rPr lang="es-ES" sz="1800"/>
                      <m:t>porque</m:t>
                    </m:r>
                    <m:r>
                      <m:rPr>
                        <m:nor/>
                      </m:rPr>
                      <a:rPr lang="es-ES" sz="1800"/>
                      <m:t> </m:t>
                    </m:r>
                    <m:r>
                      <m:rPr>
                        <m:nor/>
                      </m:rPr>
                      <a:rPr lang="es-ES" sz="1800"/>
                      <m:t>solo</m:t>
                    </m:r>
                    <m:r>
                      <m:rPr>
                        <m:nor/>
                      </m:rPr>
                      <a:rPr lang="es-ES" sz="1800"/>
                      <m:t> </m:t>
                    </m:r>
                    <m:r>
                      <m:rPr>
                        <m:nor/>
                      </m:rPr>
                      <a:rPr lang="es-ES" sz="1800"/>
                      <m:t>el</m:t>
                    </m:r>
                    <m:r>
                      <m:rPr>
                        <m:nor/>
                      </m:rPr>
                      <a:rPr lang="es-ES" sz="1800"/>
                      <m:t> 70% </m:t>
                    </m:r>
                    <m:r>
                      <m:rPr>
                        <m:nor/>
                      </m:rPr>
                      <a:rPr lang="es-ES" sz="1800"/>
                      <m:t>de</m:t>
                    </m:r>
                    <m:r>
                      <m:rPr>
                        <m:nor/>
                      </m:rPr>
                      <a:rPr lang="es-ES" sz="1800"/>
                      <m:t> </m:t>
                    </m:r>
                    <m:r>
                      <m:rPr>
                        <m:nor/>
                      </m:rPr>
                      <a:rPr lang="es-ES" sz="1800"/>
                      <m:t>las</m:t>
                    </m:r>
                    <m:r>
                      <m:rPr>
                        <m:nor/>
                      </m:rPr>
                      <a:rPr lang="es-ES" sz="1800"/>
                      <m:t> </m:t>
                    </m:r>
                    <m:r>
                      <m:rPr>
                        <m:nor/>
                      </m:rPr>
                      <a:rPr lang="es-ES" sz="1800"/>
                      <m:t>UE</m:t>
                    </m:r>
                    <m:r>
                      <m:rPr>
                        <m:nor/>
                      </m:rPr>
                      <a:rPr lang="es-ES" sz="1800"/>
                      <m:t> </m:t>
                    </m:r>
                    <m:r>
                      <m:rPr>
                        <m:nor/>
                      </m:rPr>
                      <a:rPr lang="es-ES" sz="1800"/>
                      <m:t>van</m:t>
                    </m:r>
                    <m:r>
                      <m:rPr>
                        <m:nor/>
                      </m:rPr>
                      <a:rPr lang="es-ES" sz="1800"/>
                      <m:t> </m:t>
                    </m:r>
                    <m:r>
                      <m:rPr>
                        <m:nor/>
                      </m:rPr>
                      <a:rPr lang="es-ES" sz="1800"/>
                      <m:t>al</m:t>
                    </m:r>
                    <m:r>
                      <m:rPr>
                        <m:nor/>
                      </m:rPr>
                      <a:rPr lang="es-ES" sz="1800"/>
                      <m:t> </m:t>
                    </m:r>
                    <m:r>
                      <m:rPr>
                        <m:nor/>
                      </m:rPr>
                      <a:rPr lang="es-ES" sz="1800"/>
                      <m:t>DA</m:t>
                    </m:r>
                    <m:r>
                      <m:rPr>
                        <m:nor/>
                      </m:rPr>
                      <a:rPr lang="es-ES" sz="1800"/>
                      <m:t>)</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𝑉</m:t>
                        </m:r>
                      </m:e>
                      <m:sub>
                        <m:r>
                          <a:rPr lang="es-ES" sz="1800" b="0" i="1" smtClean="0">
                            <a:latin typeface="Cambria Math" panose="02040503050406030204" pitchFamily="18" charset="0"/>
                          </a:rPr>
                          <m:t>𝑅𝐶</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m:t>
                    </m:r>
                    <m:r>
                      <m:rPr>
                        <m:nor/>
                      </m:rPr>
                      <a:rPr lang="es-ES" sz="1800"/>
                      <m:t>2 (</m:t>
                    </m:r>
                    <m:r>
                      <m:rPr>
                        <m:nor/>
                      </m:rPr>
                      <a:rPr lang="es-ES" sz="1800"/>
                      <m:t>una</m:t>
                    </m:r>
                    <m:r>
                      <m:rPr>
                        <m:nor/>
                      </m:rPr>
                      <a:rPr lang="es-ES" sz="1800"/>
                      <m:t> </m:t>
                    </m:r>
                    <m:r>
                      <m:rPr>
                        <m:nor/>
                      </m:rPr>
                      <a:rPr lang="es-ES" sz="1800"/>
                      <m:t>vez</m:t>
                    </m:r>
                    <m:r>
                      <m:rPr>
                        <m:nor/>
                      </m:rPr>
                      <a:rPr lang="es-ES" sz="1800"/>
                      <m:t> </m:t>
                    </m:r>
                    <m:r>
                      <m:rPr>
                        <m:nor/>
                      </m:rPr>
                      <a:rPr lang="es-ES" sz="1800"/>
                      <m:t>al</m:t>
                    </m:r>
                    <m:r>
                      <m:rPr>
                        <m:nor/>
                      </m:rPr>
                      <a:rPr lang="es-ES" sz="1800"/>
                      <m:t> </m:t>
                    </m:r>
                    <m:r>
                      <m:rPr>
                        <m:nor/>
                      </m:rPr>
                      <a:rPr lang="es-ES" sz="1800"/>
                      <m:t>entrar</m:t>
                    </m:r>
                    <m:r>
                      <m:rPr>
                        <m:nor/>
                      </m:rPr>
                      <a:rPr lang="es-ES" sz="1800"/>
                      <m:t> </m:t>
                    </m:r>
                    <m:r>
                      <m:rPr>
                        <m:nor/>
                      </m:rPr>
                      <a:rPr lang="es-ES" sz="1800"/>
                      <m:t>y</m:t>
                    </m:r>
                    <m:r>
                      <m:rPr>
                        <m:nor/>
                      </m:rPr>
                      <a:rPr lang="es-ES" sz="1800"/>
                      <m:t> </m:t>
                    </m:r>
                    <m:r>
                      <m:rPr>
                        <m:nor/>
                      </m:rPr>
                      <a:rPr lang="es-ES" sz="1800"/>
                      <m:t>otra</m:t>
                    </m:r>
                    <m:r>
                      <m:rPr>
                        <m:nor/>
                      </m:rPr>
                      <a:rPr lang="es-ES" sz="1800"/>
                      <m:t> </m:t>
                    </m:r>
                    <m:r>
                      <m:rPr>
                        <m:nor/>
                      </m:rPr>
                      <a:rPr lang="es-ES" sz="1800"/>
                      <m:t>al</m:t>
                    </m:r>
                    <m:r>
                      <m:rPr>
                        <m:nor/>
                      </m:rPr>
                      <a:rPr lang="es-ES" sz="1800"/>
                      <m:t> </m:t>
                    </m:r>
                    <m:r>
                      <m:rPr>
                        <m:nor/>
                      </m:rPr>
                      <a:rPr lang="es-ES" sz="1800"/>
                      <m:t>salir</m:t>
                    </m:r>
                    <m:r>
                      <m:rPr>
                        <m:nor/>
                      </m:rPr>
                      <a:rPr lang="es-ES" sz="1800"/>
                      <m:t>)</m:t>
                    </m:r>
                  </m:oMath>
                </a14:m>
                <a:endParaRPr lang="es-ES" sz="1800" dirty="0"/>
              </a:p>
              <a:p>
                <a:r>
                  <a:rPr lang="es-ES" sz="3000" dirty="0"/>
                  <a:t>Para UE (tiempos de servicio):</a:t>
                </a:r>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𝑆𝑃</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:0.10 </m:t>
                    </m:r>
                    <m:r>
                      <a:rPr lang="es-ES" sz="1800" b="0" i="1" smtClean="0">
                        <a:latin typeface="Cambria Math" panose="02040503050406030204" pitchFamily="18" charset="0"/>
                      </a:rPr>
                      <m:t>𝑚𝑖𝑛𝑢𝑡𝑜𝑠</m:t>
                    </m:r>
                    <m:r>
                      <a:rPr lang="es-ES" sz="1800" b="0" i="1" smtClean="0">
                        <a:latin typeface="Cambria Math" panose="02040503050406030204" pitchFamily="18" charset="0"/>
                      </a:rPr>
                      <m:t>.</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𝐷𝐴</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:0.05 </m:t>
                    </m:r>
                    <m:r>
                      <a:rPr lang="es-ES" sz="1800" b="0" i="1" smtClean="0">
                        <a:latin typeface="Cambria Math" panose="02040503050406030204" pitchFamily="18" charset="0"/>
                      </a:rPr>
                      <m:t>𝑚𝑖𝑛𝑢𝑡𝑜𝑠</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𝑅𝐶</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:0.02 </m:t>
                    </m:r>
                    <m:r>
                      <a:rPr lang="es-ES" sz="1800" b="0" i="1" smtClean="0">
                        <a:latin typeface="Cambria Math" panose="02040503050406030204" pitchFamily="18" charset="0"/>
                      </a:rPr>
                      <m:t>𝑚𝑖𝑛𝑢𝑡𝑜𝑠</m:t>
                    </m:r>
                  </m:oMath>
                </a14:m>
                <a:endParaRPr lang="es-ES" sz="1800" dirty="0"/>
              </a:p>
            </p:txBody>
          </p:sp>
        </mc:Choice>
        <mc:Fallback xmlns="">
          <p:sp>
            <p:nvSpPr>
              <p:cNvPr id="5" name="Subtitle 4">
                <a:extLst>
                  <a:ext uri="{FF2B5EF4-FFF2-40B4-BE49-F238E27FC236}">
                    <a16:creationId xmlns:a16="http://schemas.microsoft.com/office/drawing/2014/main" id="{D2D564EE-3DD1-1518-DE3A-86CE42EA6CB4}"/>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t="-7703" r="-849" b="-6375"/>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E98AB4F6-DA49-398C-8708-E75B089AD886}"/>
              </a:ext>
            </a:extLst>
          </p:cNvPr>
          <p:cNvSpPr>
            <a:spLocks noGrp="1"/>
          </p:cNvSpPr>
          <p:nvPr>
            <p:ph type="sldNum" sz="quarter" idx="4"/>
          </p:nvPr>
        </p:nvSpPr>
        <p:spPr/>
        <p:txBody>
          <a:bodyPr/>
          <a:lstStyle/>
          <a:p>
            <a:fld id="{C3C68E28-6A0B-4E0D-A95D-AA2B793B8668}" type="slidenum">
              <a:rPr lang="es-ES" smtClean="0"/>
              <a:t>93</a:t>
            </a:fld>
            <a:endParaRPr lang="es-ES"/>
          </a:p>
        </p:txBody>
      </p:sp>
    </p:spTree>
    <p:extLst>
      <p:ext uri="{BB962C8B-B14F-4D97-AF65-F5344CB8AC3E}">
        <p14:creationId xmlns:p14="http://schemas.microsoft.com/office/powerpoint/2010/main" val="38599407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6D1F0-2CEE-A100-A552-D4A4783A6D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E04452-0F39-5F04-BFE3-0CCC6DB4D65F}"/>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D685C354-A401-79A2-FAB4-F90BA53A17BF}"/>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Cálculo de tasas de visita y tiempos de servicio equivalentes</a:t>
                </a:r>
              </a:p>
              <a:p>
                <a:r>
                  <a:rPr lang="es-ES" sz="3000" dirty="0"/>
                  <a:t>Para PI (tasas de visita):</a:t>
                </a:r>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𝑉</m:t>
                        </m:r>
                      </m:e>
                      <m:sub>
                        <m:r>
                          <a:rPr lang="es-ES" sz="1800" b="0" i="1" smtClean="0">
                            <a:latin typeface="Cambria Math" panose="02040503050406030204" pitchFamily="18" charset="0"/>
                          </a:rPr>
                          <m:t>𝑆𝑃</m:t>
                        </m:r>
                      </m:sub>
                      <m:sup>
                        <m:r>
                          <a:rPr lang="es-ES" sz="1800" b="0" i="1" smtClean="0">
                            <a:latin typeface="Cambria Math" panose="02040503050406030204" pitchFamily="18" charset="0"/>
                          </a:rPr>
                          <m:t>𝑃𝐼</m:t>
                        </m:r>
                      </m:sup>
                    </m:sSubSup>
                    <m:r>
                      <a:rPr lang="es-ES" sz="1800" b="0" i="1" smtClean="0">
                        <a:latin typeface="Cambria Math" panose="02040503050406030204" pitchFamily="18" charset="0"/>
                      </a:rPr>
                      <m:t>:1</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𝑉</m:t>
                        </m:r>
                      </m:e>
                      <m:sub>
                        <m:r>
                          <a:rPr lang="es-ES" sz="1800" b="0" i="1" smtClean="0">
                            <a:latin typeface="Cambria Math" panose="02040503050406030204" pitchFamily="18" charset="0"/>
                          </a:rPr>
                          <m:t>𝐷𝐴</m:t>
                        </m:r>
                      </m:sub>
                      <m:sup>
                        <m:r>
                          <a:rPr lang="es-ES" sz="1800" b="0" i="1" smtClean="0">
                            <a:latin typeface="Cambria Math" panose="02040503050406030204" pitchFamily="18" charset="0"/>
                          </a:rPr>
                          <m:t>𝑃𝐼</m:t>
                        </m:r>
                      </m:sup>
                    </m:sSubSup>
                    <m:r>
                      <a:rPr lang="es-ES" sz="1800" b="0" i="1" smtClean="0">
                        <a:latin typeface="Cambria Math" panose="02040503050406030204" pitchFamily="18" charset="0"/>
                      </a:rPr>
                      <m:t>:1</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𝑉</m:t>
                        </m:r>
                      </m:e>
                      <m:sub>
                        <m:r>
                          <a:rPr lang="es-ES" sz="1800" b="0" i="1" smtClean="0">
                            <a:latin typeface="Cambria Math" panose="02040503050406030204" pitchFamily="18" charset="0"/>
                          </a:rPr>
                          <m:t>𝑅𝐶</m:t>
                        </m:r>
                      </m:sub>
                      <m:sup>
                        <m:r>
                          <a:rPr lang="es-ES" sz="1800" b="0" i="1" smtClean="0">
                            <a:latin typeface="Cambria Math" panose="02040503050406030204" pitchFamily="18" charset="0"/>
                          </a:rPr>
                          <m:t>𝑃𝐼</m:t>
                        </m:r>
                      </m:sup>
                    </m:sSubSup>
                    <m:r>
                      <a:rPr lang="es-ES" sz="1800" b="0" i="1" smtClean="0">
                        <a:latin typeface="Cambria Math" panose="02040503050406030204" pitchFamily="18" charset="0"/>
                      </a:rPr>
                      <m:t>:</m:t>
                    </m:r>
                    <m:r>
                      <m:rPr>
                        <m:nor/>
                      </m:rPr>
                      <a:rPr lang="es-ES" sz="1800" b="0" i="0" smtClean="0">
                        <a:latin typeface="Cambria Math" panose="02040503050406030204" pitchFamily="18" charset="0"/>
                      </a:rPr>
                      <m:t>0</m:t>
                    </m:r>
                    <m:r>
                      <m:rPr>
                        <m:nor/>
                      </m:rPr>
                      <a:rPr lang="es-ES" sz="1800"/>
                      <m:t> (</m:t>
                    </m:r>
                    <m:r>
                      <m:rPr>
                        <m:nor/>
                      </m:rPr>
                      <a:rPr lang="es-ES" sz="1800" b="0" i="0" smtClean="0"/>
                      <m:t>se</m:t>
                    </m:r>
                    <m:r>
                      <m:rPr>
                        <m:nor/>
                      </m:rPr>
                      <a:rPr lang="es-ES" sz="1800" b="0" i="0" smtClean="0"/>
                      <m:t> </m:t>
                    </m:r>
                    <m:r>
                      <m:rPr>
                        <m:nor/>
                      </m:rPr>
                      <a:rPr lang="es-ES" sz="1800" b="0" i="0" smtClean="0"/>
                      <m:t>asume</m:t>
                    </m:r>
                    <m:r>
                      <m:rPr>
                        <m:nor/>
                      </m:rPr>
                      <a:rPr lang="es-ES" sz="1800" b="0" i="0" smtClean="0"/>
                      <m:t> </m:t>
                    </m:r>
                    <m:r>
                      <m:rPr>
                        <m:nor/>
                      </m:rPr>
                      <a:rPr lang="es-ES" sz="1800" b="0" i="0" smtClean="0"/>
                      <m:t>que</m:t>
                    </m:r>
                    <m:r>
                      <m:rPr>
                        <m:nor/>
                      </m:rPr>
                      <a:rPr lang="es-ES" sz="1800" b="0" i="0" smtClean="0"/>
                      <m:t> </m:t>
                    </m:r>
                    <m:r>
                      <m:rPr>
                        <m:nor/>
                      </m:rPr>
                      <a:rPr lang="es-ES" sz="1800" b="0" i="0" smtClean="0"/>
                      <m:t>los</m:t>
                    </m:r>
                    <m:r>
                      <m:rPr>
                        <m:nor/>
                      </m:rPr>
                      <a:rPr lang="es-ES" sz="1800" b="0" i="0" smtClean="0"/>
                      <m:t> </m:t>
                    </m:r>
                    <m:r>
                      <m:rPr>
                        <m:nor/>
                      </m:rPr>
                      <a:rPr lang="es-ES" sz="1800" b="0" i="0" smtClean="0"/>
                      <m:t>PI</m:t>
                    </m:r>
                    <m:r>
                      <m:rPr>
                        <m:nor/>
                      </m:rPr>
                      <a:rPr lang="es-ES" sz="1800" b="0" i="0" smtClean="0"/>
                      <m:t> </m:t>
                    </m:r>
                    <m:r>
                      <m:rPr>
                        <m:nor/>
                      </m:rPr>
                      <a:rPr lang="es-ES" sz="1800" b="0" i="0" smtClean="0"/>
                      <m:t>no</m:t>
                    </m:r>
                    <m:r>
                      <m:rPr>
                        <m:nor/>
                      </m:rPr>
                      <a:rPr lang="es-ES" sz="1800" b="0" i="0" smtClean="0"/>
                      <m:t> </m:t>
                    </m:r>
                    <m:r>
                      <m:rPr>
                        <m:nor/>
                      </m:rPr>
                      <a:rPr lang="es-ES" sz="1800" b="0" i="0" smtClean="0"/>
                      <m:t>usan</m:t>
                    </m:r>
                    <m:r>
                      <m:rPr>
                        <m:nor/>
                      </m:rPr>
                      <a:rPr lang="es-ES" sz="1800" b="0" i="0" smtClean="0"/>
                      <m:t> </m:t>
                    </m:r>
                    <m:r>
                      <m:rPr>
                        <m:nor/>
                      </m:rPr>
                      <a:rPr lang="es-ES" sz="1800" b="0" i="0" smtClean="0"/>
                      <m:t>la</m:t>
                    </m:r>
                    <m:r>
                      <m:rPr>
                        <m:nor/>
                      </m:rPr>
                      <a:rPr lang="es-ES" sz="1800" b="0" i="0" smtClean="0"/>
                      <m:t> </m:t>
                    </m:r>
                    <m:r>
                      <m:rPr>
                        <m:nor/>
                      </m:rPr>
                      <a:rPr lang="es-ES" sz="1800" b="0" i="0" smtClean="0"/>
                      <m:t>RC</m:t>
                    </m:r>
                    <m:r>
                      <m:rPr>
                        <m:nor/>
                      </m:rPr>
                      <a:rPr lang="es-ES" sz="1800"/>
                      <m:t>)</m:t>
                    </m:r>
                  </m:oMath>
                </a14:m>
                <a:endParaRPr lang="es-ES" sz="1800" dirty="0"/>
              </a:p>
              <a:p>
                <a:r>
                  <a:rPr lang="es-ES" sz="3000" dirty="0"/>
                  <a:t>Para PI (tiempos de servicio):</a:t>
                </a:r>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𝑆𝑃</m:t>
                        </m:r>
                      </m:sub>
                      <m:sup>
                        <m:r>
                          <a:rPr lang="es-ES" sz="1800" b="0" i="1" smtClean="0">
                            <a:latin typeface="Cambria Math" panose="02040503050406030204" pitchFamily="18" charset="0"/>
                          </a:rPr>
                          <m:t>𝑃𝐼</m:t>
                        </m:r>
                      </m:sup>
                    </m:sSubSup>
                    <m:r>
                      <a:rPr lang="es-ES" sz="1800" b="0" i="1" smtClean="0">
                        <a:latin typeface="Cambria Math" panose="02040503050406030204" pitchFamily="18" charset="0"/>
                      </a:rPr>
                      <m:t>:0.20 </m:t>
                    </m:r>
                    <m:r>
                      <a:rPr lang="es-ES" sz="1800" b="0" i="1" smtClean="0">
                        <a:latin typeface="Cambria Math" panose="02040503050406030204" pitchFamily="18" charset="0"/>
                      </a:rPr>
                      <m:t>𝑚𝑖𝑛𝑢𝑡𝑜𝑠</m:t>
                    </m:r>
                    <m:r>
                      <a:rPr lang="es-ES" sz="1800" b="0" i="1" smtClean="0">
                        <a:latin typeface="Cambria Math" panose="02040503050406030204" pitchFamily="18" charset="0"/>
                      </a:rPr>
                      <m:t>.</m:t>
                    </m:r>
                  </m:oMath>
                </a14:m>
                <a:endParaRPr lang="es-ES" sz="1800" dirty="0"/>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𝑆</m:t>
                        </m:r>
                      </m:e>
                      <m:sub>
                        <m:r>
                          <a:rPr lang="es-ES" sz="1800" b="0" i="1" smtClean="0">
                            <a:latin typeface="Cambria Math" panose="02040503050406030204" pitchFamily="18" charset="0"/>
                          </a:rPr>
                          <m:t>𝐷𝐴</m:t>
                        </m:r>
                      </m:sub>
                      <m:sup>
                        <m:r>
                          <a:rPr lang="es-ES" sz="1800" b="0" i="1" smtClean="0">
                            <a:latin typeface="Cambria Math" panose="02040503050406030204" pitchFamily="18" charset="0"/>
                          </a:rPr>
                          <m:t>𝑃𝐼</m:t>
                        </m:r>
                      </m:sup>
                    </m:sSubSup>
                    <m:r>
                      <a:rPr lang="es-ES" sz="1800" b="0" i="1" smtClean="0">
                        <a:latin typeface="Cambria Math" panose="02040503050406030204" pitchFamily="18" charset="0"/>
                      </a:rPr>
                      <m:t>:0.15 </m:t>
                    </m:r>
                    <m:r>
                      <a:rPr lang="es-ES" sz="1800" b="0" i="1" smtClean="0">
                        <a:latin typeface="Cambria Math" panose="02040503050406030204" pitchFamily="18" charset="0"/>
                      </a:rPr>
                      <m:t>𝑚𝑖𝑛𝑢𝑡𝑜𝑠</m:t>
                    </m:r>
                  </m:oMath>
                </a14:m>
                <a:endParaRPr lang="es-ES" sz="1800" dirty="0"/>
              </a:p>
            </p:txBody>
          </p:sp>
        </mc:Choice>
        <mc:Fallback xmlns="">
          <p:sp>
            <p:nvSpPr>
              <p:cNvPr id="5" name="Subtitle 4">
                <a:extLst>
                  <a:ext uri="{FF2B5EF4-FFF2-40B4-BE49-F238E27FC236}">
                    <a16:creationId xmlns:a16="http://schemas.microsoft.com/office/drawing/2014/main" id="{D685C354-A401-79A2-FAB4-F90BA53A17BF}"/>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9F739C1F-BFC3-D584-74E7-3031C2942649}"/>
              </a:ext>
            </a:extLst>
          </p:cNvPr>
          <p:cNvSpPr>
            <a:spLocks noGrp="1"/>
          </p:cNvSpPr>
          <p:nvPr>
            <p:ph type="sldNum" sz="quarter" idx="4"/>
          </p:nvPr>
        </p:nvSpPr>
        <p:spPr/>
        <p:txBody>
          <a:bodyPr/>
          <a:lstStyle/>
          <a:p>
            <a:fld id="{C3C68E28-6A0B-4E0D-A95D-AA2B793B8668}" type="slidenum">
              <a:rPr lang="es-ES" smtClean="0"/>
              <a:t>94</a:t>
            </a:fld>
            <a:endParaRPr lang="es-ES"/>
          </a:p>
        </p:txBody>
      </p:sp>
    </p:spTree>
    <p:extLst>
      <p:ext uri="{BB962C8B-B14F-4D97-AF65-F5344CB8AC3E}">
        <p14:creationId xmlns:p14="http://schemas.microsoft.com/office/powerpoint/2010/main" val="19086657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97E53-F67E-19DB-5A8D-BA946DF6EF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F5D5E3-1DDD-EDD5-9631-CD4422571269}"/>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69E85C2-75D1-4264-11D3-56E1F282DE9F}"/>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200" b="1" dirty="0"/>
                  <a:t>Análisis del sistema</a:t>
                </a:r>
              </a:p>
              <a:p>
                <a:r>
                  <a:rPr lang="es-ES" sz="3000" dirty="0"/>
                  <a:t>Se utilizará una aproximación mediante el Algoritmo de Mean </a:t>
                </a:r>
                <a:r>
                  <a:rPr lang="es-ES" sz="3000" dirty="0" err="1"/>
                  <a:t>Value</a:t>
                </a:r>
                <a:r>
                  <a:rPr lang="es-ES" sz="3000" dirty="0"/>
                  <a:t> </a:t>
                </a:r>
                <a:r>
                  <a:rPr lang="es-ES" sz="3000" dirty="0" err="1"/>
                  <a:t>Analysis</a:t>
                </a:r>
                <a:r>
                  <a:rPr lang="es-ES" sz="3000" dirty="0"/>
                  <a:t> (MVA) extendido para redes mixtas.</a:t>
                </a:r>
              </a:p>
              <a:p>
                <a:pPr marL="0" indent="0">
                  <a:buNone/>
                </a:pPr>
                <a:r>
                  <a:rPr lang="es-ES" sz="3000" b="1" dirty="0"/>
                  <a:t>Paso 1: Calcular los tiempos de respuesta para PI</a:t>
                </a:r>
              </a:p>
              <a:p>
                <a:r>
                  <a:rPr lang="es-ES" sz="3000" dirty="0"/>
                  <a:t>Como los PI forman un componente cerrado, aplicamos MVA para ellos.</a:t>
                </a:r>
              </a:p>
              <a:p>
                <a:r>
                  <a:rPr lang="es-ES" sz="3000" dirty="0"/>
                  <a:t>Inicialización:</a:t>
                </a:r>
              </a:p>
              <a:p>
                <a:pPr lvl="1"/>
                <a14:m>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𝑄</m:t>
                        </m:r>
                      </m:e>
                      <m:sub>
                        <m:r>
                          <a:rPr lang="es-ES" sz="3200" b="0" i="1" smtClean="0">
                            <a:latin typeface="Cambria Math" panose="02040503050406030204" pitchFamily="18" charset="0"/>
                          </a:rPr>
                          <m:t>𝑆𝑃</m:t>
                        </m:r>
                      </m:sub>
                      <m:sup>
                        <m:r>
                          <a:rPr lang="es-ES" sz="3200" b="0" i="1" smtClean="0">
                            <a:latin typeface="Cambria Math" panose="02040503050406030204" pitchFamily="18" charset="0"/>
                          </a:rPr>
                          <m:t>𝑃𝐼</m:t>
                        </m:r>
                      </m:sup>
                    </m:sSubSup>
                    <m:r>
                      <a:rPr lang="es-ES" sz="3200" b="0" i="1" smtClean="0">
                        <a:latin typeface="Cambria Math" panose="02040503050406030204" pitchFamily="18" charset="0"/>
                      </a:rPr>
                      <m:t> (0):0</m:t>
                    </m:r>
                  </m:oMath>
                </a14:m>
                <a:endParaRPr lang="es-ES" sz="3200" dirty="0"/>
              </a:p>
              <a:p>
                <a:pPr lvl="1"/>
                <a14:m>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𝑄</m:t>
                        </m:r>
                      </m:e>
                      <m:sub>
                        <m:r>
                          <a:rPr lang="es-ES" sz="3200" b="0" i="1" smtClean="0">
                            <a:latin typeface="Cambria Math" panose="02040503050406030204" pitchFamily="18" charset="0"/>
                          </a:rPr>
                          <m:t>𝐷𝐴</m:t>
                        </m:r>
                      </m:sub>
                      <m:sup>
                        <m:r>
                          <a:rPr lang="es-ES" sz="3200" b="0" i="1" smtClean="0">
                            <a:latin typeface="Cambria Math" panose="02040503050406030204" pitchFamily="18" charset="0"/>
                          </a:rPr>
                          <m:t>𝑃𝐼</m:t>
                        </m:r>
                      </m:sup>
                    </m:sSubSup>
                    <m:r>
                      <a:rPr lang="es-ES" sz="3200" b="0" i="1" smtClean="0">
                        <a:latin typeface="Cambria Math" panose="02040503050406030204" pitchFamily="18" charset="0"/>
                      </a:rPr>
                      <m:t> (0):0</m:t>
                    </m:r>
                  </m:oMath>
                </a14:m>
                <a:endParaRPr lang="es-ES" sz="3200" dirty="0"/>
              </a:p>
            </p:txBody>
          </p:sp>
        </mc:Choice>
        <mc:Fallback xmlns="">
          <p:sp>
            <p:nvSpPr>
              <p:cNvPr id="5" name="Subtitle 4">
                <a:extLst>
                  <a:ext uri="{FF2B5EF4-FFF2-40B4-BE49-F238E27FC236}">
                    <a16:creationId xmlns:a16="http://schemas.microsoft.com/office/drawing/2014/main" id="{C69E85C2-75D1-4264-11D3-56E1F282DE9F}"/>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t="-3851" r="-424"/>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38EDE696-81F1-3F9B-E27B-4276C5F14E4F}"/>
              </a:ext>
            </a:extLst>
          </p:cNvPr>
          <p:cNvSpPr>
            <a:spLocks noGrp="1"/>
          </p:cNvSpPr>
          <p:nvPr>
            <p:ph type="sldNum" sz="quarter" idx="4"/>
          </p:nvPr>
        </p:nvSpPr>
        <p:spPr/>
        <p:txBody>
          <a:bodyPr/>
          <a:lstStyle/>
          <a:p>
            <a:fld id="{C3C68E28-6A0B-4E0D-A95D-AA2B793B8668}" type="slidenum">
              <a:rPr lang="es-ES" smtClean="0"/>
              <a:t>95</a:t>
            </a:fld>
            <a:endParaRPr lang="es-ES"/>
          </a:p>
        </p:txBody>
      </p:sp>
    </p:spTree>
    <p:extLst>
      <p:ext uri="{BB962C8B-B14F-4D97-AF65-F5344CB8AC3E}">
        <p14:creationId xmlns:p14="http://schemas.microsoft.com/office/powerpoint/2010/main" val="36469128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BB22B-0934-05C5-BE68-A95AFD1A6F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C82A21-C432-B941-CA97-BD0DBB15F19C}"/>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F20760AB-7710-2BE3-5655-78961D3127F8}"/>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000" b="1" dirty="0"/>
                  <a:t>Paso 1: Calcular los tiempos de respuesta para PI</a:t>
                </a:r>
              </a:p>
              <a:p>
                <a:r>
                  <a:rPr lang="es-ES" sz="3000" dirty="0"/>
                  <a:t>Iteraciones para n = 1 hasta n =5</a:t>
                </a:r>
              </a:p>
              <a:p>
                <a:r>
                  <a:rPr lang="es-ES" sz="3000" dirty="0"/>
                  <a:t>Para cada recurso </a:t>
                </a:r>
                <a:r>
                  <a:rPr lang="es-ES" sz="3000" i="1" dirty="0"/>
                  <a:t>i</a:t>
                </a:r>
                <a:r>
                  <a:rPr lang="es-ES" sz="3000" dirty="0"/>
                  <a:t>:</a:t>
                </a:r>
              </a:p>
              <a:p>
                <a:pPr marL="457200" lvl="1" indent="0">
                  <a:buNone/>
                </a:pPr>
                <a14:m>
                  <m:oMathPara xmlns:m="http://schemas.openxmlformats.org/officeDocument/2006/math">
                    <m:oMathParaPr>
                      <m:jc m:val="centerGroup"/>
                    </m:oMathParaPr>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𝑅</m:t>
                          </m:r>
                        </m:e>
                        <m:sub>
                          <m:r>
                            <a:rPr lang="es-ES" sz="3200" b="0" i="1" smtClean="0">
                              <a:latin typeface="Cambria Math" panose="02040503050406030204" pitchFamily="18" charset="0"/>
                            </a:rPr>
                            <m:t>𝑖</m:t>
                          </m:r>
                        </m:sub>
                        <m:sup>
                          <m:r>
                            <a:rPr lang="es-ES" sz="3200" b="0" i="1" smtClean="0">
                              <a:latin typeface="Cambria Math" panose="02040503050406030204" pitchFamily="18" charset="0"/>
                            </a:rPr>
                            <m:t>𝑃𝐼</m:t>
                          </m:r>
                        </m:sup>
                      </m:sSubSup>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𝑛</m:t>
                          </m:r>
                        </m:e>
                      </m:d>
                      <m:r>
                        <a:rPr lang="es-ES" sz="3200" b="0" i="1" smtClean="0">
                          <a:latin typeface="Cambria Math" panose="02040503050406030204" pitchFamily="18" charset="0"/>
                        </a:rPr>
                        <m:t>=</m:t>
                      </m:r>
                      <m:sSubSup>
                        <m:sSubSupPr>
                          <m:ctrlPr>
                            <a:rPr lang="es-ES" sz="3200" i="1">
                              <a:latin typeface="Cambria Math" panose="02040503050406030204" pitchFamily="18" charset="0"/>
                            </a:rPr>
                          </m:ctrlPr>
                        </m:sSubSupPr>
                        <m:e>
                          <m:r>
                            <a:rPr lang="es-ES" sz="3200" b="0" i="1" smtClean="0">
                              <a:latin typeface="Cambria Math" panose="02040503050406030204" pitchFamily="18" charset="0"/>
                            </a:rPr>
                            <m:t>𝑆</m:t>
                          </m:r>
                        </m:e>
                        <m:sub>
                          <m:r>
                            <a:rPr lang="es-ES" sz="3200" i="1">
                              <a:latin typeface="Cambria Math" panose="02040503050406030204" pitchFamily="18" charset="0"/>
                            </a:rPr>
                            <m:t>𝑖</m:t>
                          </m:r>
                        </m:sub>
                        <m:sup>
                          <m:r>
                            <a:rPr lang="es-ES" sz="3200" i="1">
                              <a:latin typeface="Cambria Math" panose="02040503050406030204" pitchFamily="18" charset="0"/>
                            </a:rPr>
                            <m:t>𝑃𝐼</m:t>
                          </m:r>
                        </m:sup>
                      </m:sSubSup>
                      <m:r>
                        <a:rPr lang="es-ES" sz="3200" b="0" i="1" smtClean="0">
                          <a:latin typeface="Cambria Math" panose="02040503050406030204" pitchFamily="18" charset="0"/>
                        </a:rPr>
                        <m:t>(1+</m:t>
                      </m:r>
                      <m:sSubSup>
                        <m:sSubSupPr>
                          <m:ctrlPr>
                            <a:rPr lang="es-ES" sz="3200" i="1">
                              <a:latin typeface="Cambria Math" panose="02040503050406030204" pitchFamily="18" charset="0"/>
                            </a:rPr>
                          </m:ctrlPr>
                        </m:sSubSupPr>
                        <m:e>
                          <m:r>
                            <a:rPr lang="es-ES" sz="3200" b="0" i="1" smtClean="0">
                              <a:latin typeface="Cambria Math" panose="02040503050406030204" pitchFamily="18" charset="0"/>
                            </a:rPr>
                            <m:t>𝑄</m:t>
                          </m:r>
                        </m:e>
                        <m:sub>
                          <m:r>
                            <a:rPr lang="es-ES" sz="3200" i="1">
                              <a:latin typeface="Cambria Math" panose="02040503050406030204" pitchFamily="18" charset="0"/>
                            </a:rPr>
                            <m:t>𝑖</m:t>
                          </m:r>
                        </m:sub>
                        <m:sup>
                          <m:r>
                            <a:rPr lang="es-ES" sz="3200" i="1">
                              <a:latin typeface="Cambria Math" panose="02040503050406030204" pitchFamily="18" charset="0"/>
                            </a:rPr>
                            <m:t>𝑃𝐼</m:t>
                          </m:r>
                        </m:sup>
                      </m:sSubSup>
                      <m:d>
                        <m:dPr>
                          <m:ctrlPr>
                            <a:rPr lang="es-ES" sz="3200" b="0" i="1" smtClean="0">
                              <a:latin typeface="Cambria Math" panose="02040503050406030204" pitchFamily="18" charset="0"/>
                            </a:rPr>
                          </m:ctrlPr>
                        </m:dPr>
                        <m:e>
                          <m:r>
                            <a:rPr lang="es-ES" sz="3200" b="0" i="1" smtClean="0">
                              <a:latin typeface="Cambria Math" panose="02040503050406030204" pitchFamily="18" charset="0"/>
                            </a:rPr>
                            <m:t>𝑛</m:t>
                          </m:r>
                          <m:r>
                            <a:rPr lang="es-ES" sz="3200" b="0" i="1" smtClean="0">
                              <a:latin typeface="Cambria Math" panose="02040503050406030204" pitchFamily="18" charset="0"/>
                            </a:rPr>
                            <m:t>−1</m:t>
                          </m:r>
                        </m:e>
                      </m:d>
                      <m:r>
                        <a:rPr lang="es-ES" sz="3200" b="0" i="1" smtClean="0">
                          <a:latin typeface="Cambria Math" panose="02040503050406030204" pitchFamily="18" charset="0"/>
                        </a:rPr>
                        <m:t>+</m:t>
                      </m:r>
                      <m:f>
                        <m:fPr>
                          <m:ctrlPr>
                            <a:rPr lang="es-ES" sz="3200" b="0" i="1" smtClean="0">
                              <a:latin typeface="Cambria Math" panose="02040503050406030204" pitchFamily="18" charset="0"/>
                            </a:rPr>
                          </m:ctrlPr>
                        </m:fPr>
                        <m:num>
                          <m:sSubSup>
                            <m:sSubSupPr>
                              <m:ctrlPr>
                                <a:rPr lang="es-ES" sz="3200" i="1">
                                  <a:latin typeface="Cambria Math" panose="02040503050406030204" pitchFamily="18" charset="0"/>
                                </a:rPr>
                              </m:ctrlPr>
                            </m:sSubSupPr>
                            <m:e>
                              <m:r>
                                <a:rPr lang="es-ES" sz="3200" b="0" i="1" smtClean="0">
                                  <a:latin typeface="Cambria Math" panose="02040503050406030204" pitchFamily="18" charset="0"/>
                                </a:rPr>
                                <m:t>𝑄</m:t>
                              </m:r>
                            </m:e>
                            <m:sub>
                              <m:r>
                                <a:rPr lang="es-ES" sz="3200" i="1">
                                  <a:latin typeface="Cambria Math" panose="02040503050406030204" pitchFamily="18" charset="0"/>
                                </a:rPr>
                                <m:t>𝑖</m:t>
                              </m:r>
                            </m:sub>
                            <m:sup>
                              <m:r>
                                <a:rPr lang="es-ES" sz="3200" b="0" i="1" smtClean="0">
                                  <a:latin typeface="Cambria Math" panose="02040503050406030204" pitchFamily="18" charset="0"/>
                                </a:rPr>
                                <m:t>𝑈𝐸</m:t>
                              </m:r>
                            </m:sup>
                          </m:sSubSup>
                        </m:num>
                        <m:den>
                          <m:sSubSup>
                            <m:sSubSupPr>
                              <m:ctrlPr>
                                <a:rPr lang="es-ES" sz="3200" i="1">
                                  <a:latin typeface="Cambria Math" panose="02040503050406030204" pitchFamily="18" charset="0"/>
                                </a:rPr>
                              </m:ctrlPr>
                            </m:sSubSupPr>
                            <m:e>
                              <m:r>
                                <a:rPr lang="es-ES" sz="3200" b="0" i="1" smtClean="0">
                                  <a:latin typeface="Cambria Math" panose="02040503050406030204" pitchFamily="18" charset="0"/>
                                </a:rPr>
                                <m:t>𝑚</m:t>
                              </m:r>
                            </m:e>
                            <m:sub>
                              <m:r>
                                <a:rPr lang="es-ES" sz="3200" i="1">
                                  <a:latin typeface="Cambria Math" panose="02040503050406030204" pitchFamily="18" charset="0"/>
                                </a:rPr>
                                <m:t>𝑖</m:t>
                              </m:r>
                            </m:sub>
                            <m:sup>
                              <m:r>
                                <a:rPr lang="es-ES" sz="3200" b="0" i="1" smtClean="0">
                                  <a:latin typeface="Cambria Math" panose="02040503050406030204" pitchFamily="18" charset="0"/>
                                </a:rPr>
                                <m:t> </m:t>
                              </m:r>
                            </m:sup>
                          </m:sSubSup>
                        </m:den>
                      </m:f>
                      <m:r>
                        <a:rPr lang="es-ES" sz="3200" b="0" i="1" smtClean="0">
                          <a:latin typeface="Cambria Math" panose="02040503050406030204" pitchFamily="18" charset="0"/>
                        </a:rPr>
                        <m:t>)</m:t>
                      </m:r>
                    </m:oMath>
                  </m:oMathPara>
                </a14:m>
                <a:endParaRPr lang="es-ES" sz="3200" dirty="0"/>
              </a:p>
              <a:p>
                <a:r>
                  <a:rPr lang="es-ES" sz="3000" dirty="0"/>
                  <a:t>Donde:</a:t>
                </a:r>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𝑄</m:t>
                        </m:r>
                      </m:e>
                      <m:sub>
                        <m:r>
                          <a:rPr lang="es-ES" sz="1800" b="0" i="1" smtClean="0">
                            <a:latin typeface="Cambria Math" panose="02040503050406030204" pitchFamily="18" charset="0"/>
                          </a:rPr>
                          <m:t>𝑖</m:t>
                        </m:r>
                      </m:sub>
                      <m:sup>
                        <m:r>
                          <a:rPr lang="es-ES" sz="1800" b="0" i="1" smtClean="0">
                            <a:latin typeface="Cambria Math" panose="02040503050406030204" pitchFamily="18" charset="0"/>
                          </a:rPr>
                          <m:t>𝑈𝐸</m:t>
                        </m:r>
                      </m:sup>
                    </m:sSubSup>
                    <m:r>
                      <a:rPr lang="es-ES" sz="1800" b="0" i="1" smtClean="0">
                        <a:latin typeface="Cambria Math" panose="02040503050406030204" pitchFamily="18" charset="0"/>
                      </a:rPr>
                      <m:t> </m:t>
                    </m:r>
                  </m:oMath>
                </a14:m>
                <a:r>
                  <a:rPr lang="es-ES" sz="1800" dirty="0"/>
                  <a:t>: Número promedio de UE en el recurso 𝑖.</a:t>
                </a:r>
              </a:p>
              <a:p>
                <a:pPr lvl="1"/>
                <a14:m>
                  <m:oMath xmlns:m="http://schemas.openxmlformats.org/officeDocument/2006/math">
                    <m:sSubSup>
                      <m:sSubSupPr>
                        <m:ctrlPr>
                          <a:rPr lang="es-ES" sz="1800" i="1" smtClean="0">
                            <a:latin typeface="Cambria Math" panose="02040503050406030204" pitchFamily="18" charset="0"/>
                          </a:rPr>
                        </m:ctrlPr>
                      </m:sSubSupPr>
                      <m:e>
                        <m:r>
                          <a:rPr lang="es-ES" sz="1800" b="0" i="1" smtClean="0">
                            <a:latin typeface="Cambria Math" panose="02040503050406030204" pitchFamily="18" charset="0"/>
                          </a:rPr>
                          <m:t>𝑚</m:t>
                        </m:r>
                      </m:e>
                      <m:sub>
                        <m:r>
                          <a:rPr lang="es-ES" sz="1800" b="0" i="1" smtClean="0">
                            <a:latin typeface="Cambria Math" panose="02040503050406030204" pitchFamily="18" charset="0"/>
                          </a:rPr>
                          <m:t>𝑖</m:t>
                        </m:r>
                      </m:sub>
                      <m:sup>
                        <m:r>
                          <a:rPr lang="es-ES" sz="1800" b="0" i="1" smtClean="0">
                            <a:latin typeface="Cambria Math" panose="02040503050406030204" pitchFamily="18" charset="0"/>
                          </a:rPr>
                          <m:t> </m:t>
                        </m:r>
                      </m:sup>
                    </m:sSubSup>
                    <m:r>
                      <a:rPr lang="es-ES" sz="1800" b="0" i="1" smtClean="0">
                        <a:latin typeface="Cambria Math" panose="02040503050406030204" pitchFamily="18" charset="0"/>
                      </a:rPr>
                      <m:t> </m:t>
                    </m:r>
                  </m:oMath>
                </a14:m>
                <a:r>
                  <a:rPr lang="es-ES" sz="1800" dirty="0"/>
                  <a:t> : Número de servidores en el recurso 𝑖 (se asume 1 en este caso).</a:t>
                </a:r>
              </a:p>
              <a:p>
                <a:r>
                  <a:rPr lang="es-ES" sz="3000" b="1" dirty="0"/>
                  <a:t>Nota:</a:t>
                </a:r>
                <a:r>
                  <a:rPr lang="es-ES" sz="3000" dirty="0"/>
                  <a:t> Para PI, debemos considerar el impacto de las UE en el recurso.</a:t>
                </a:r>
              </a:p>
            </p:txBody>
          </p:sp>
        </mc:Choice>
        <mc:Fallback xmlns="">
          <p:sp>
            <p:nvSpPr>
              <p:cNvPr id="5" name="Subtitle 4">
                <a:extLst>
                  <a:ext uri="{FF2B5EF4-FFF2-40B4-BE49-F238E27FC236}">
                    <a16:creationId xmlns:a16="http://schemas.microsoft.com/office/drawing/2014/main" id="{F20760AB-7710-2BE3-5655-78961D3127F8}"/>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t="-5710" b="-7039"/>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5307F757-F3BB-56AE-4CA4-858C091D73F3}"/>
              </a:ext>
            </a:extLst>
          </p:cNvPr>
          <p:cNvSpPr>
            <a:spLocks noGrp="1"/>
          </p:cNvSpPr>
          <p:nvPr>
            <p:ph type="sldNum" sz="quarter" idx="4"/>
          </p:nvPr>
        </p:nvSpPr>
        <p:spPr/>
        <p:txBody>
          <a:bodyPr/>
          <a:lstStyle/>
          <a:p>
            <a:fld id="{C3C68E28-6A0B-4E0D-A95D-AA2B793B8668}" type="slidenum">
              <a:rPr lang="es-ES" smtClean="0"/>
              <a:t>96</a:t>
            </a:fld>
            <a:endParaRPr lang="es-ES"/>
          </a:p>
        </p:txBody>
      </p:sp>
    </p:spTree>
    <p:extLst>
      <p:ext uri="{BB962C8B-B14F-4D97-AF65-F5344CB8AC3E}">
        <p14:creationId xmlns:p14="http://schemas.microsoft.com/office/powerpoint/2010/main" val="30398374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5F169-DA4E-574A-C2A2-16BB9D1767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3F4FD0-BC3A-4855-F408-05411B8C6761}"/>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CAF14C17-16B9-4629-3023-F3E091482342}"/>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000" b="1" dirty="0"/>
                  <a:t>Paso 2: Calcular las medidas para UE</a:t>
                </a:r>
              </a:p>
              <a:p>
                <a:r>
                  <a:rPr lang="es-ES" sz="3000" dirty="0"/>
                  <a:t>Para las UE, que forman un componente abierto, calculamos las medidas usando los tiempos de respuesta que consideran la carga de los PI. Para cada recurso </a:t>
                </a:r>
                <a:r>
                  <a:rPr lang="es-ES" sz="3000" i="1" dirty="0"/>
                  <a:t>i</a:t>
                </a:r>
                <a:r>
                  <a:rPr lang="es-ES" sz="3000" dirty="0"/>
                  <a:t>:</a:t>
                </a:r>
              </a:p>
              <a:p>
                <a:pPr marL="457200" lvl="1" indent="0">
                  <a:buNone/>
                </a:pPr>
                <a14:m>
                  <m:oMathPara xmlns:m="http://schemas.openxmlformats.org/officeDocument/2006/math">
                    <m:oMathParaPr>
                      <m:jc m:val="centerGroup"/>
                    </m:oMathParaPr>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𝑅</m:t>
                          </m:r>
                        </m:e>
                        <m:sub>
                          <m:r>
                            <a:rPr lang="es-ES" sz="3200" b="0" i="1" smtClean="0">
                              <a:latin typeface="Cambria Math" panose="02040503050406030204" pitchFamily="18" charset="0"/>
                            </a:rPr>
                            <m:t>𝑖</m:t>
                          </m:r>
                        </m:sub>
                        <m:sup>
                          <m:r>
                            <a:rPr lang="es-ES" sz="3200" b="0" i="1" smtClean="0">
                              <a:latin typeface="Cambria Math" panose="02040503050406030204" pitchFamily="18" charset="0"/>
                            </a:rPr>
                            <m:t>𝑈𝐸</m:t>
                          </m:r>
                        </m:sup>
                      </m:sSubSup>
                      <m:r>
                        <a:rPr lang="es-ES" sz="3200" b="0" i="1" smtClean="0">
                          <a:latin typeface="Cambria Math" panose="02040503050406030204" pitchFamily="18" charset="0"/>
                        </a:rPr>
                        <m:t>=</m:t>
                      </m:r>
                      <m:sSubSup>
                        <m:sSubSupPr>
                          <m:ctrlPr>
                            <a:rPr lang="es-ES" sz="3200" i="1">
                              <a:latin typeface="Cambria Math" panose="02040503050406030204" pitchFamily="18" charset="0"/>
                            </a:rPr>
                          </m:ctrlPr>
                        </m:sSubSupPr>
                        <m:e>
                          <m:r>
                            <a:rPr lang="es-ES" sz="3200" b="0" i="1" smtClean="0">
                              <a:latin typeface="Cambria Math" panose="02040503050406030204" pitchFamily="18" charset="0"/>
                            </a:rPr>
                            <m:t>𝑆</m:t>
                          </m:r>
                        </m:e>
                        <m:sub>
                          <m:r>
                            <a:rPr lang="es-ES" sz="3200" i="1">
                              <a:latin typeface="Cambria Math" panose="02040503050406030204" pitchFamily="18" charset="0"/>
                            </a:rPr>
                            <m:t>𝑖</m:t>
                          </m:r>
                        </m:sub>
                        <m:sup>
                          <m:r>
                            <a:rPr lang="es-ES" sz="3200" b="0" i="1" smtClean="0">
                              <a:latin typeface="Cambria Math" panose="02040503050406030204" pitchFamily="18" charset="0"/>
                            </a:rPr>
                            <m:t>𝑈𝐸</m:t>
                          </m:r>
                        </m:sup>
                      </m:sSubSup>
                      <m:r>
                        <a:rPr lang="es-ES" sz="3200" b="0" i="1" smtClean="0">
                          <a:latin typeface="Cambria Math" panose="02040503050406030204" pitchFamily="18" charset="0"/>
                        </a:rPr>
                        <m:t>(1+</m:t>
                      </m:r>
                      <m:f>
                        <m:fPr>
                          <m:ctrlPr>
                            <a:rPr lang="es-ES" sz="3200" b="0" i="1" smtClean="0">
                              <a:latin typeface="Cambria Math" panose="02040503050406030204" pitchFamily="18" charset="0"/>
                            </a:rPr>
                          </m:ctrlPr>
                        </m:fPr>
                        <m:num>
                          <m:sSubSup>
                            <m:sSubSupPr>
                              <m:ctrlPr>
                                <a:rPr lang="es-ES" sz="3200" i="1">
                                  <a:latin typeface="Cambria Math" panose="02040503050406030204" pitchFamily="18" charset="0"/>
                                </a:rPr>
                              </m:ctrlPr>
                            </m:sSubSupPr>
                            <m:e>
                              <m:r>
                                <a:rPr lang="es-ES" sz="3200" b="0" i="1" smtClean="0">
                                  <a:latin typeface="Cambria Math" panose="02040503050406030204" pitchFamily="18" charset="0"/>
                                </a:rPr>
                                <m:t>𝑄</m:t>
                              </m:r>
                            </m:e>
                            <m:sub>
                              <m:r>
                                <a:rPr lang="es-ES" sz="3200" i="1">
                                  <a:latin typeface="Cambria Math" panose="02040503050406030204" pitchFamily="18" charset="0"/>
                                </a:rPr>
                                <m:t>𝑖</m:t>
                              </m:r>
                            </m:sub>
                            <m:sup>
                              <m:r>
                                <a:rPr lang="es-ES" sz="3200" b="0" i="1" smtClean="0">
                                  <a:latin typeface="Cambria Math" panose="02040503050406030204" pitchFamily="18" charset="0"/>
                                </a:rPr>
                                <m:t>𝑈𝐸</m:t>
                              </m:r>
                            </m:sup>
                          </m:sSubSup>
                          <m:r>
                            <a:rPr lang="es-ES" sz="3200" b="0" i="1" smtClean="0">
                              <a:latin typeface="Cambria Math" panose="02040503050406030204" pitchFamily="18" charset="0"/>
                            </a:rPr>
                            <m:t>+</m:t>
                          </m:r>
                          <m:sSubSup>
                            <m:sSubSupPr>
                              <m:ctrlPr>
                                <a:rPr lang="es-ES" sz="3200" i="1">
                                  <a:latin typeface="Cambria Math" panose="02040503050406030204" pitchFamily="18" charset="0"/>
                                </a:rPr>
                              </m:ctrlPr>
                            </m:sSubSupPr>
                            <m:e>
                              <m:r>
                                <a:rPr lang="es-ES" sz="3200" i="1">
                                  <a:latin typeface="Cambria Math" panose="02040503050406030204" pitchFamily="18" charset="0"/>
                                </a:rPr>
                                <m:t>𝑄</m:t>
                              </m:r>
                            </m:e>
                            <m:sub>
                              <m:r>
                                <a:rPr lang="es-ES" sz="3200" i="1">
                                  <a:latin typeface="Cambria Math" panose="02040503050406030204" pitchFamily="18" charset="0"/>
                                </a:rPr>
                                <m:t>𝑖</m:t>
                              </m:r>
                            </m:sub>
                            <m:sup>
                              <m:r>
                                <a:rPr lang="es-ES" sz="3200" b="0" i="1" smtClean="0">
                                  <a:latin typeface="Cambria Math" panose="02040503050406030204" pitchFamily="18" charset="0"/>
                                </a:rPr>
                                <m:t>𝑃𝐼</m:t>
                              </m:r>
                            </m:sup>
                          </m:sSubSup>
                        </m:num>
                        <m:den>
                          <m:sSubSup>
                            <m:sSubSupPr>
                              <m:ctrlPr>
                                <a:rPr lang="es-ES" sz="3200" i="1">
                                  <a:latin typeface="Cambria Math" panose="02040503050406030204" pitchFamily="18" charset="0"/>
                                </a:rPr>
                              </m:ctrlPr>
                            </m:sSubSupPr>
                            <m:e>
                              <m:r>
                                <a:rPr lang="es-ES" sz="3200" b="0" i="1" smtClean="0">
                                  <a:latin typeface="Cambria Math" panose="02040503050406030204" pitchFamily="18" charset="0"/>
                                </a:rPr>
                                <m:t>𝑚</m:t>
                              </m:r>
                            </m:e>
                            <m:sub>
                              <m:r>
                                <a:rPr lang="es-ES" sz="3200" i="1">
                                  <a:latin typeface="Cambria Math" panose="02040503050406030204" pitchFamily="18" charset="0"/>
                                </a:rPr>
                                <m:t>𝑖</m:t>
                              </m:r>
                            </m:sub>
                            <m:sup>
                              <m:r>
                                <a:rPr lang="es-ES" sz="3200" b="0" i="1" smtClean="0">
                                  <a:latin typeface="Cambria Math" panose="02040503050406030204" pitchFamily="18" charset="0"/>
                                </a:rPr>
                                <m:t> </m:t>
                              </m:r>
                            </m:sup>
                          </m:sSubSup>
                        </m:den>
                      </m:f>
                      <m:r>
                        <a:rPr lang="es-ES" sz="3200" b="0" i="1" smtClean="0">
                          <a:latin typeface="Cambria Math" panose="02040503050406030204" pitchFamily="18" charset="0"/>
                        </a:rPr>
                        <m:t>)</m:t>
                      </m:r>
                    </m:oMath>
                  </m:oMathPara>
                </a14:m>
                <a:endParaRPr lang="es-ES" sz="3200" dirty="0"/>
              </a:p>
              <a:p>
                <a:r>
                  <a:rPr lang="es-ES" sz="3000" dirty="0"/>
                  <a:t>El tiempo de respuesta total para UE es:</a:t>
                </a:r>
              </a:p>
              <a:p>
                <a:pPr marL="0" indent="0">
                  <a:buNone/>
                </a:pPr>
                <a14:m>
                  <m:oMathPara xmlns:m="http://schemas.openxmlformats.org/officeDocument/2006/math">
                    <m:oMathParaPr>
                      <m:jc m:val="centerGroup"/>
                    </m:oMathParaPr>
                    <m:oMath xmlns:m="http://schemas.openxmlformats.org/officeDocument/2006/math">
                      <m:sSubSup>
                        <m:sSubSupPr>
                          <m:ctrlPr>
                            <a:rPr lang="es-ES" sz="2800" i="1" smtClean="0">
                              <a:latin typeface="Cambria Math" panose="02040503050406030204" pitchFamily="18" charset="0"/>
                            </a:rPr>
                          </m:ctrlPr>
                        </m:sSubSupPr>
                        <m:e>
                          <m:r>
                            <a:rPr lang="es-ES" sz="2800" b="0" i="1" smtClean="0">
                              <a:latin typeface="Cambria Math" panose="02040503050406030204" pitchFamily="18" charset="0"/>
                            </a:rPr>
                            <m:t>𝑅</m:t>
                          </m:r>
                        </m:e>
                        <m:sub>
                          <m:r>
                            <a:rPr lang="es-ES" sz="2800" b="0" i="1" smtClean="0">
                              <a:latin typeface="Cambria Math" panose="02040503050406030204" pitchFamily="18" charset="0"/>
                            </a:rPr>
                            <m:t> </m:t>
                          </m:r>
                        </m:sub>
                        <m:sup>
                          <m:r>
                            <a:rPr lang="es-ES" sz="2800" b="0" i="1" smtClean="0">
                              <a:latin typeface="Cambria Math" panose="02040503050406030204" pitchFamily="18" charset="0"/>
                            </a:rPr>
                            <m:t>𝑈𝐸</m:t>
                          </m:r>
                        </m:sup>
                      </m:sSubSup>
                      <m:r>
                        <a:rPr lang="es-ES" sz="2800" b="0" i="1" smtClean="0">
                          <a:latin typeface="Cambria Math" panose="02040503050406030204" pitchFamily="18" charset="0"/>
                        </a:rPr>
                        <m:t>=</m:t>
                      </m:r>
                      <m:nary>
                        <m:naryPr>
                          <m:chr m:val="∑"/>
                          <m:limLoc m:val="subSup"/>
                          <m:supHide m:val="on"/>
                          <m:ctrlPr>
                            <a:rPr lang="es-ES" sz="2800" b="0" i="1" smtClean="0">
                              <a:latin typeface="Cambria Math" panose="02040503050406030204" pitchFamily="18" charset="0"/>
                            </a:rPr>
                          </m:ctrlPr>
                        </m:naryPr>
                        <m:sub>
                          <m:r>
                            <m:rPr>
                              <m:brk m:alnAt="9"/>
                            </m:rPr>
                            <a:rPr lang="es-ES" sz="2800" b="0" i="1" smtClean="0">
                              <a:latin typeface="Cambria Math" panose="02040503050406030204" pitchFamily="18" charset="0"/>
                            </a:rPr>
                            <m:t>𝑖</m:t>
                          </m:r>
                        </m:sub>
                        <m:sup/>
                        <m:e>
                          <m:sSubSup>
                            <m:sSubSupPr>
                              <m:ctrlPr>
                                <a:rPr lang="es-ES" sz="2800" i="1">
                                  <a:latin typeface="Cambria Math" panose="02040503050406030204" pitchFamily="18" charset="0"/>
                                </a:rPr>
                              </m:ctrlPr>
                            </m:sSubSupPr>
                            <m:e>
                              <m:r>
                                <a:rPr lang="es-ES" sz="2800" b="0" i="1" smtClean="0">
                                  <a:latin typeface="Cambria Math" panose="02040503050406030204" pitchFamily="18" charset="0"/>
                                </a:rPr>
                                <m:t>𝑉</m:t>
                              </m:r>
                            </m:e>
                            <m:sub>
                              <m:r>
                                <a:rPr lang="es-ES" sz="2800" i="1">
                                  <a:latin typeface="Cambria Math" panose="02040503050406030204" pitchFamily="18" charset="0"/>
                                </a:rPr>
                                <m:t>𝑖</m:t>
                              </m:r>
                            </m:sub>
                            <m:sup>
                              <m:r>
                                <a:rPr lang="es-ES" sz="2800" i="1">
                                  <a:latin typeface="Cambria Math" panose="02040503050406030204" pitchFamily="18" charset="0"/>
                                </a:rPr>
                                <m:t>𝑈𝐸</m:t>
                              </m:r>
                            </m:sup>
                          </m:sSubSup>
                        </m:e>
                      </m:nary>
                      <m:sSubSup>
                        <m:sSubSupPr>
                          <m:ctrlPr>
                            <a:rPr lang="es-ES" sz="3200" i="1">
                              <a:latin typeface="Cambria Math" panose="02040503050406030204" pitchFamily="18" charset="0"/>
                            </a:rPr>
                          </m:ctrlPr>
                        </m:sSubSupPr>
                        <m:e>
                          <m:r>
                            <a:rPr lang="es-ES" sz="3200" i="1">
                              <a:latin typeface="Cambria Math" panose="02040503050406030204" pitchFamily="18" charset="0"/>
                            </a:rPr>
                            <m:t>𝑅</m:t>
                          </m:r>
                        </m:e>
                        <m:sub>
                          <m:r>
                            <a:rPr lang="es-ES" sz="3200" i="1">
                              <a:latin typeface="Cambria Math" panose="02040503050406030204" pitchFamily="18" charset="0"/>
                            </a:rPr>
                            <m:t>𝑖</m:t>
                          </m:r>
                        </m:sub>
                        <m:sup>
                          <m:r>
                            <a:rPr lang="es-ES" sz="3200" i="1">
                              <a:latin typeface="Cambria Math" panose="02040503050406030204" pitchFamily="18" charset="0"/>
                            </a:rPr>
                            <m:t>𝑈𝐸</m:t>
                          </m:r>
                        </m:sup>
                      </m:sSubSup>
                    </m:oMath>
                  </m:oMathPara>
                </a14:m>
                <a:endParaRPr lang="es-ES" sz="3000" dirty="0"/>
              </a:p>
            </p:txBody>
          </p:sp>
        </mc:Choice>
        <mc:Fallback xmlns="">
          <p:sp>
            <p:nvSpPr>
              <p:cNvPr id="5" name="Subtitle 4">
                <a:extLst>
                  <a:ext uri="{FF2B5EF4-FFF2-40B4-BE49-F238E27FC236}">
                    <a16:creationId xmlns:a16="http://schemas.microsoft.com/office/drawing/2014/main" id="{CAF14C17-16B9-4629-3023-F3E091482342}"/>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t="-3718" r="-2387" b="-398"/>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6668C96C-0259-5E5A-377A-D5F3B1BF2B2A}"/>
              </a:ext>
            </a:extLst>
          </p:cNvPr>
          <p:cNvSpPr>
            <a:spLocks noGrp="1"/>
          </p:cNvSpPr>
          <p:nvPr>
            <p:ph type="sldNum" sz="quarter" idx="4"/>
          </p:nvPr>
        </p:nvSpPr>
        <p:spPr/>
        <p:txBody>
          <a:bodyPr/>
          <a:lstStyle/>
          <a:p>
            <a:fld id="{C3C68E28-6A0B-4E0D-A95D-AA2B793B8668}" type="slidenum">
              <a:rPr lang="es-ES" smtClean="0"/>
              <a:t>97</a:t>
            </a:fld>
            <a:endParaRPr lang="es-ES"/>
          </a:p>
        </p:txBody>
      </p:sp>
    </p:spTree>
    <p:extLst>
      <p:ext uri="{BB962C8B-B14F-4D97-AF65-F5344CB8AC3E}">
        <p14:creationId xmlns:p14="http://schemas.microsoft.com/office/powerpoint/2010/main" val="24741883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5DDF4-5056-B11E-AC83-0A112EC904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2682E0-A332-FBCD-0090-39FF0C8E8DE4}"/>
              </a:ext>
            </a:extLst>
          </p:cNvPr>
          <p:cNvSpPr>
            <a:spLocks noGrp="1"/>
          </p:cNvSpPr>
          <p:nvPr>
            <p:ph type="title"/>
          </p:nvPr>
        </p:nvSpPr>
        <p:spPr>
          <a:xfrm>
            <a:off x="222287" y="352980"/>
            <a:ext cx="11747425" cy="666360"/>
          </a:xfrm>
        </p:spPr>
        <p:txBody>
          <a:bodyPr/>
          <a:lstStyle/>
          <a:p>
            <a:r>
              <a:rPr lang="es-ES" b="1" dirty="0"/>
              <a:t>Redes de colas</a:t>
            </a:r>
          </a:p>
        </p:txBody>
      </p:sp>
      <mc:AlternateContent xmlns:mc="http://schemas.openxmlformats.org/markup-compatibility/2006" xmlns:a14="http://schemas.microsoft.com/office/drawing/2010/main">
        <mc:Choice Requires="a14">
          <p:sp>
            <p:nvSpPr>
              <p:cNvPr id="5" name="Subtitle 4">
                <a:extLst>
                  <a:ext uri="{FF2B5EF4-FFF2-40B4-BE49-F238E27FC236}">
                    <a16:creationId xmlns:a16="http://schemas.microsoft.com/office/drawing/2014/main" id="{EA20139B-00FA-BD68-C2F4-369085422D3B}"/>
                  </a:ext>
                </a:extLst>
              </p:cNvPr>
              <p:cNvSpPr>
                <a:spLocks noGrp="1"/>
              </p:cNvSpPr>
              <p:nvPr>
                <p:ph type="subTitle" idx="10"/>
              </p:nvPr>
            </p:nvSpPr>
            <p:spPr>
              <a:xfrm>
                <a:off x="222287" y="1558980"/>
                <a:ext cx="11490624" cy="4589280"/>
              </a:xfrm>
            </p:spPr>
            <p:txBody>
              <a:bodyPr/>
              <a:lstStyle/>
              <a:p>
                <a:pPr marL="0" indent="0">
                  <a:buNone/>
                </a:pPr>
                <a:r>
                  <a:rPr lang="es-ES" sz="3200" b="1" dirty="0"/>
                  <a:t>Redes mixtas – Ejemplo</a:t>
                </a:r>
              </a:p>
              <a:p>
                <a:pPr marL="0" indent="0">
                  <a:buNone/>
                </a:pPr>
                <a:r>
                  <a:rPr lang="es-ES" sz="3000" b="1" dirty="0"/>
                  <a:t>Paso 2: Calcular las medidas para UE</a:t>
                </a:r>
              </a:p>
              <a:p>
                <a:r>
                  <a:rPr lang="es-ES" sz="3000" dirty="0"/>
                  <a:t>El rendimiento efectivo para UE es:</a:t>
                </a:r>
              </a:p>
              <a:p>
                <a:endParaRPr lang="es-ES" sz="3000" dirty="0"/>
              </a:p>
              <a:p>
                <a:pPr marL="0" indent="0">
                  <a:buNone/>
                </a:pPr>
                <a14:m>
                  <m:oMathPara xmlns:m="http://schemas.openxmlformats.org/officeDocument/2006/math">
                    <m:oMathParaPr>
                      <m:jc m:val="centerGroup"/>
                    </m:oMathParaPr>
                    <m:oMath xmlns:m="http://schemas.openxmlformats.org/officeDocument/2006/math">
                      <m:sSubSup>
                        <m:sSubSupPr>
                          <m:ctrlPr>
                            <a:rPr lang="es-ES" sz="2800" i="1" smtClean="0">
                              <a:latin typeface="Cambria Math" panose="02040503050406030204" pitchFamily="18" charset="0"/>
                            </a:rPr>
                          </m:ctrlPr>
                        </m:sSubSupPr>
                        <m:e>
                          <m:r>
                            <a:rPr lang="es-ES" sz="2800" b="0" i="1" smtClean="0">
                              <a:latin typeface="Cambria Math" panose="02040503050406030204" pitchFamily="18" charset="0"/>
                            </a:rPr>
                            <m:t>𝑋</m:t>
                          </m:r>
                        </m:e>
                        <m:sub>
                          <m:r>
                            <a:rPr lang="es-ES" sz="2800" b="0" i="1" smtClean="0">
                              <a:latin typeface="Cambria Math" panose="02040503050406030204" pitchFamily="18" charset="0"/>
                            </a:rPr>
                            <m:t> </m:t>
                          </m:r>
                        </m:sub>
                        <m:sup>
                          <m:r>
                            <a:rPr lang="es-ES" sz="2800" b="0" i="1" smtClean="0">
                              <a:latin typeface="Cambria Math" panose="02040503050406030204" pitchFamily="18" charset="0"/>
                            </a:rPr>
                            <m:t>𝑈𝐸</m:t>
                          </m:r>
                        </m:sup>
                      </m:sSubSup>
                      <m:r>
                        <a:rPr lang="es-ES" sz="2800" b="0" i="1" smtClean="0">
                          <a:latin typeface="Cambria Math" panose="02040503050406030204" pitchFamily="18" charset="0"/>
                        </a:rPr>
                        <m:t>= </m:t>
                      </m:r>
                      <m:r>
                        <a:rPr lang="es-ES" sz="2800" b="0" i="1" smtClean="0">
                          <a:latin typeface="Cambria Math" panose="02040503050406030204" pitchFamily="18" charset="0"/>
                          <a:ea typeface="Cambria Math" panose="02040503050406030204" pitchFamily="18" charset="0"/>
                        </a:rPr>
                        <m:t>𝜆</m:t>
                      </m:r>
                    </m:oMath>
                  </m:oMathPara>
                </a14:m>
                <a:endParaRPr lang="es-ES" sz="3000" dirty="0"/>
              </a:p>
              <a:p>
                <a:r>
                  <a:rPr lang="es-ES" sz="3000" dirty="0"/>
                  <a:t>Los números promedio de UE en cada recurso son:</a:t>
                </a:r>
              </a:p>
              <a:p>
                <a:endParaRPr lang="es-ES" sz="3000" dirty="0"/>
              </a:p>
              <a:p>
                <a:pPr marL="457200" lvl="1" indent="0">
                  <a:buNone/>
                </a:pPr>
                <a14:m>
                  <m:oMathPara xmlns:m="http://schemas.openxmlformats.org/officeDocument/2006/math">
                    <m:oMathParaPr>
                      <m:jc m:val="centerGroup"/>
                    </m:oMathParaPr>
                    <m:oMath xmlns:m="http://schemas.openxmlformats.org/officeDocument/2006/math">
                      <m:sSubSup>
                        <m:sSubSupPr>
                          <m:ctrlPr>
                            <a:rPr lang="es-ES" sz="3200" i="1" smtClean="0">
                              <a:latin typeface="Cambria Math" panose="02040503050406030204" pitchFamily="18" charset="0"/>
                            </a:rPr>
                          </m:ctrlPr>
                        </m:sSubSupPr>
                        <m:e>
                          <m:r>
                            <a:rPr lang="es-ES" sz="3200" b="0" i="1" smtClean="0">
                              <a:latin typeface="Cambria Math" panose="02040503050406030204" pitchFamily="18" charset="0"/>
                            </a:rPr>
                            <m:t>𝑄</m:t>
                          </m:r>
                        </m:e>
                        <m:sub>
                          <m:r>
                            <a:rPr lang="es-ES" sz="3200" b="0" i="1" smtClean="0">
                              <a:latin typeface="Cambria Math" panose="02040503050406030204" pitchFamily="18" charset="0"/>
                            </a:rPr>
                            <m:t>𝑖</m:t>
                          </m:r>
                        </m:sub>
                        <m:sup>
                          <m:r>
                            <a:rPr lang="es-ES" sz="3200" b="0" i="1" smtClean="0">
                              <a:latin typeface="Cambria Math" panose="02040503050406030204" pitchFamily="18" charset="0"/>
                            </a:rPr>
                            <m:t>𝑈𝐸</m:t>
                          </m:r>
                        </m:sup>
                      </m:sSubSup>
                      <m:r>
                        <a:rPr lang="es-ES" sz="3200" b="0" i="1" smtClean="0">
                          <a:latin typeface="Cambria Math" panose="02040503050406030204" pitchFamily="18" charset="0"/>
                        </a:rPr>
                        <m:t>=</m:t>
                      </m:r>
                      <m:sSubSup>
                        <m:sSubSupPr>
                          <m:ctrlPr>
                            <a:rPr lang="es-ES" sz="3600" i="1">
                              <a:latin typeface="Cambria Math" panose="02040503050406030204" pitchFamily="18" charset="0"/>
                            </a:rPr>
                          </m:ctrlPr>
                        </m:sSubSupPr>
                        <m:e>
                          <m:r>
                            <a:rPr lang="es-ES" sz="3600" b="0" i="1" smtClean="0">
                              <a:latin typeface="Cambria Math" panose="02040503050406030204" pitchFamily="18" charset="0"/>
                            </a:rPr>
                            <m:t>𝑋</m:t>
                          </m:r>
                        </m:e>
                        <m:sub>
                          <m:r>
                            <a:rPr lang="es-ES" sz="3600" b="0" i="1" smtClean="0">
                              <a:latin typeface="Cambria Math" panose="02040503050406030204" pitchFamily="18" charset="0"/>
                            </a:rPr>
                            <m:t> </m:t>
                          </m:r>
                        </m:sub>
                        <m:sup>
                          <m:r>
                            <a:rPr lang="es-ES" sz="3600" i="1">
                              <a:latin typeface="Cambria Math" panose="02040503050406030204" pitchFamily="18" charset="0"/>
                            </a:rPr>
                            <m:t>𝑈𝐸</m:t>
                          </m:r>
                        </m:sup>
                      </m:sSubSup>
                      <m:sSubSup>
                        <m:sSubSupPr>
                          <m:ctrlPr>
                            <a:rPr lang="es-ES" sz="3600" i="1">
                              <a:latin typeface="Cambria Math" panose="02040503050406030204" pitchFamily="18" charset="0"/>
                            </a:rPr>
                          </m:ctrlPr>
                        </m:sSubSupPr>
                        <m:e>
                          <m:r>
                            <a:rPr lang="es-ES" sz="3600" b="0" i="1" smtClean="0">
                              <a:latin typeface="Cambria Math" panose="02040503050406030204" pitchFamily="18" charset="0"/>
                            </a:rPr>
                            <m:t>𝑉</m:t>
                          </m:r>
                        </m:e>
                        <m:sub>
                          <m:r>
                            <a:rPr lang="es-ES" sz="3600" i="1">
                              <a:latin typeface="Cambria Math" panose="02040503050406030204" pitchFamily="18" charset="0"/>
                            </a:rPr>
                            <m:t>𝑖</m:t>
                          </m:r>
                        </m:sub>
                        <m:sup>
                          <m:r>
                            <a:rPr lang="es-ES" sz="3600" i="1">
                              <a:latin typeface="Cambria Math" panose="02040503050406030204" pitchFamily="18" charset="0"/>
                            </a:rPr>
                            <m:t>𝑈𝐸</m:t>
                          </m:r>
                        </m:sup>
                      </m:sSubSup>
                      <m:sSubSup>
                        <m:sSubSupPr>
                          <m:ctrlPr>
                            <a:rPr lang="es-ES" sz="3600" i="1" smtClean="0">
                              <a:latin typeface="Cambria Math" panose="02040503050406030204" pitchFamily="18" charset="0"/>
                            </a:rPr>
                          </m:ctrlPr>
                        </m:sSubSupPr>
                        <m:e>
                          <m:r>
                            <a:rPr lang="es-ES" sz="3600" b="0" i="1" smtClean="0">
                              <a:latin typeface="Cambria Math" panose="02040503050406030204" pitchFamily="18" charset="0"/>
                            </a:rPr>
                            <m:t>𝑅</m:t>
                          </m:r>
                        </m:e>
                        <m:sub>
                          <m:r>
                            <a:rPr lang="es-ES" sz="3600" i="1">
                              <a:latin typeface="Cambria Math" panose="02040503050406030204" pitchFamily="18" charset="0"/>
                            </a:rPr>
                            <m:t>𝑖</m:t>
                          </m:r>
                        </m:sub>
                        <m:sup>
                          <m:r>
                            <a:rPr lang="es-ES" sz="3600" i="1">
                              <a:latin typeface="Cambria Math" panose="02040503050406030204" pitchFamily="18" charset="0"/>
                            </a:rPr>
                            <m:t>𝑈𝐸</m:t>
                          </m:r>
                        </m:sup>
                      </m:sSubSup>
                    </m:oMath>
                  </m:oMathPara>
                </a14:m>
                <a:endParaRPr lang="es-ES" sz="3600" dirty="0"/>
              </a:p>
              <a:p>
                <a:pPr marL="457200" lvl="1" indent="0">
                  <a:buNone/>
                </a:pPr>
                <a:endParaRPr lang="es-ES" sz="3000" dirty="0"/>
              </a:p>
            </p:txBody>
          </p:sp>
        </mc:Choice>
        <mc:Fallback xmlns="">
          <p:sp>
            <p:nvSpPr>
              <p:cNvPr id="5" name="Subtitle 4">
                <a:extLst>
                  <a:ext uri="{FF2B5EF4-FFF2-40B4-BE49-F238E27FC236}">
                    <a16:creationId xmlns:a16="http://schemas.microsoft.com/office/drawing/2014/main" id="{EA20139B-00FA-BD68-C2F4-369085422D3B}"/>
                  </a:ext>
                </a:extLst>
              </p:cNvPr>
              <p:cNvSpPr>
                <a:spLocks noGrp="1" noRot="1" noChangeAspect="1" noMove="1" noResize="1" noEditPoints="1" noAdjustHandles="1" noChangeArrowheads="1" noChangeShapeType="1" noTextEdit="1"/>
              </p:cNvSpPr>
              <p:nvPr>
                <p:ph type="subTitle" idx="10"/>
              </p:nvPr>
            </p:nvSpPr>
            <p:spPr>
              <a:xfrm>
                <a:off x="222287" y="1558980"/>
                <a:ext cx="11490624" cy="4589280"/>
              </a:xfrm>
              <a:blipFill>
                <a:blip r:embed="rId3"/>
                <a:stretch>
                  <a:fillRect l="-2122" t="-2922"/>
                </a:stretch>
              </a:blipFill>
            </p:spPr>
            <p:txBody>
              <a:bodyPr/>
              <a:lstStyle/>
              <a:p>
                <a:r>
                  <a:rPr lang="es-ES">
                    <a:noFill/>
                  </a:rPr>
                  <a:t> </a:t>
                </a:r>
              </a:p>
            </p:txBody>
          </p:sp>
        </mc:Fallback>
      </mc:AlternateContent>
      <p:sp>
        <p:nvSpPr>
          <p:cNvPr id="2" name="Slide Number Placeholder 1">
            <a:extLst>
              <a:ext uri="{FF2B5EF4-FFF2-40B4-BE49-F238E27FC236}">
                <a16:creationId xmlns:a16="http://schemas.microsoft.com/office/drawing/2014/main" id="{344669AD-2090-5C3B-4E50-624BA493C0A3}"/>
              </a:ext>
            </a:extLst>
          </p:cNvPr>
          <p:cNvSpPr>
            <a:spLocks noGrp="1"/>
          </p:cNvSpPr>
          <p:nvPr>
            <p:ph type="sldNum" sz="quarter" idx="4"/>
          </p:nvPr>
        </p:nvSpPr>
        <p:spPr/>
        <p:txBody>
          <a:bodyPr/>
          <a:lstStyle/>
          <a:p>
            <a:fld id="{C3C68E28-6A0B-4E0D-A95D-AA2B793B8668}" type="slidenum">
              <a:rPr lang="es-ES" smtClean="0"/>
              <a:t>98</a:t>
            </a:fld>
            <a:endParaRPr lang="es-ES"/>
          </a:p>
        </p:txBody>
      </p:sp>
    </p:spTree>
    <p:extLst>
      <p:ext uri="{BB962C8B-B14F-4D97-AF65-F5344CB8AC3E}">
        <p14:creationId xmlns:p14="http://schemas.microsoft.com/office/powerpoint/2010/main" val="40299923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25E68-2A83-C4DE-8E4E-B6570CB6F3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1547A5-A28A-E2BB-0BE5-6EFF3318A8BF}"/>
              </a:ext>
            </a:extLst>
          </p:cNvPr>
          <p:cNvSpPr>
            <a:spLocks noGrp="1"/>
          </p:cNvSpPr>
          <p:nvPr>
            <p:ph type="title"/>
          </p:nvPr>
        </p:nvSpPr>
        <p:spPr>
          <a:xfrm>
            <a:off x="222287" y="352980"/>
            <a:ext cx="11747425" cy="666360"/>
          </a:xfrm>
        </p:spPr>
        <p:txBody>
          <a:bodyPr/>
          <a:lstStyle/>
          <a:p>
            <a:r>
              <a:rPr lang="es-ES" b="1" dirty="0"/>
              <a:t>Sistemas apropiativos y expulsivos</a:t>
            </a:r>
          </a:p>
        </p:txBody>
      </p:sp>
      <p:sp>
        <p:nvSpPr>
          <p:cNvPr id="5" name="Subtitle 4">
            <a:extLst>
              <a:ext uri="{FF2B5EF4-FFF2-40B4-BE49-F238E27FC236}">
                <a16:creationId xmlns:a16="http://schemas.microsoft.com/office/drawing/2014/main" id="{10CCFB2A-7292-B272-8D71-89328DA9909F}"/>
              </a:ext>
            </a:extLst>
          </p:cNvPr>
          <p:cNvSpPr>
            <a:spLocks noGrp="1"/>
          </p:cNvSpPr>
          <p:nvPr>
            <p:ph type="subTitle" idx="10"/>
          </p:nvPr>
        </p:nvSpPr>
        <p:spPr>
          <a:xfrm>
            <a:off x="222287" y="1558980"/>
            <a:ext cx="11490624" cy="4589280"/>
          </a:xfrm>
        </p:spPr>
        <p:txBody>
          <a:bodyPr/>
          <a:lstStyle/>
          <a:p>
            <a:pPr marL="0" indent="0">
              <a:buNone/>
            </a:pPr>
            <a:r>
              <a:rPr lang="es-ES" sz="3200" b="1" dirty="0"/>
              <a:t>Conceptos básicos</a:t>
            </a:r>
            <a:endParaRPr lang="es-ES" sz="3000" b="1" dirty="0"/>
          </a:p>
          <a:p>
            <a:r>
              <a:rPr lang="es-ES" sz="3000" dirty="0"/>
              <a:t>En la teoría de colas y análisis de sistemas de servicio, la disciplina de servicio es un aspecto crucial que determina cómo los clientes son atendidos cuando compiten por un recurso compartido. Dos de las disciplinas de servicio más importantes y ampliamente estudiadas son:</a:t>
            </a:r>
          </a:p>
          <a:p>
            <a:pPr lvl="1"/>
            <a:r>
              <a:rPr lang="es-ES" sz="1800" dirty="0"/>
              <a:t>Sistemas apropiativos (no expulsivos): También conocidos como sistemas no </a:t>
            </a:r>
            <a:r>
              <a:rPr lang="es-ES" sz="1800" dirty="0" err="1"/>
              <a:t>preemptive</a:t>
            </a:r>
            <a:r>
              <a:rPr lang="es-ES" sz="1800" dirty="0"/>
              <a:t>, donde una vez que un cliente comienza a recibir servicio, no puede ser interrumpido hasta que se complete su servicio.</a:t>
            </a:r>
          </a:p>
          <a:p>
            <a:pPr lvl="1"/>
            <a:r>
              <a:rPr lang="es-ES" sz="1800" dirty="0"/>
              <a:t>Sistemas expulsivos (</a:t>
            </a:r>
            <a:r>
              <a:rPr lang="es-ES" sz="1800" dirty="0" err="1"/>
              <a:t>preemptive</a:t>
            </a:r>
            <a:r>
              <a:rPr lang="es-ES" sz="1800" dirty="0"/>
              <a:t>): También conocidos como sistemas </a:t>
            </a:r>
            <a:r>
              <a:rPr lang="es-ES" sz="1800" dirty="0" err="1"/>
              <a:t>preemptive</a:t>
            </a:r>
            <a:r>
              <a:rPr lang="es-ES" sz="1800" dirty="0"/>
              <a:t>, donde un cliente en servicio puede ser interrumpido (expulsado) si llega otro cliente con mayor prioridad.</a:t>
            </a:r>
          </a:p>
          <a:p>
            <a:r>
              <a:rPr lang="es-ES" sz="3000" dirty="0"/>
              <a:t>El análisis de sistemas expulsivos y apropiativos es esencial para modelar y diseñar sistemas donde la prioridad y la interrupción del servicio juegan un papel significativo, como en sistemas operativos, redes de comunicación y procesos industriales.</a:t>
            </a:r>
          </a:p>
        </p:txBody>
      </p:sp>
      <p:sp>
        <p:nvSpPr>
          <p:cNvPr id="2" name="Slide Number Placeholder 1">
            <a:extLst>
              <a:ext uri="{FF2B5EF4-FFF2-40B4-BE49-F238E27FC236}">
                <a16:creationId xmlns:a16="http://schemas.microsoft.com/office/drawing/2014/main" id="{515DC6E2-F235-E86D-7E6B-E6A156F93729}"/>
              </a:ext>
            </a:extLst>
          </p:cNvPr>
          <p:cNvSpPr>
            <a:spLocks noGrp="1"/>
          </p:cNvSpPr>
          <p:nvPr>
            <p:ph type="sldNum" sz="quarter" idx="4"/>
          </p:nvPr>
        </p:nvSpPr>
        <p:spPr/>
        <p:txBody>
          <a:bodyPr/>
          <a:lstStyle/>
          <a:p>
            <a:fld id="{C3C68E28-6A0B-4E0D-A95D-AA2B793B8668}" type="slidenum">
              <a:rPr lang="es-ES" smtClean="0"/>
              <a:t>99</a:t>
            </a:fld>
            <a:endParaRPr lang="es-ES"/>
          </a:p>
        </p:txBody>
      </p:sp>
    </p:spTree>
    <p:extLst>
      <p:ext uri="{BB962C8B-B14F-4D97-AF65-F5344CB8AC3E}">
        <p14:creationId xmlns:p14="http://schemas.microsoft.com/office/powerpoint/2010/main" val="173734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2347</TotalTime>
  <Words>10935</Words>
  <Application>Microsoft Office PowerPoint</Application>
  <PresentationFormat>Widescreen</PresentationFormat>
  <Paragraphs>1350</Paragraphs>
  <Slides>116</Slides>
  <Notes>62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116</vt:i4>
      </vt:variant>
    </vt:vector>
  </HeadingPairs>
  <TitlesOfParts>
    <vt:vector size="128" baseType="lpstr">
      <vt:lpstr>Aptos Narrow</vt:lpstr>
      <vt:lpstr>Arial</vt:lpstr>
      <vt:lpstr>Calibri</vt:lpstr>
      <vt:lpstr>Cambria Math</vt:lpstr>
      <vt:lpstr>Corbel</vt:lpstr>
      <vt:lpstr>JetBrains Mono</vt:lpstr>
      <vt:lpstr>Montserrat</vt:lpstr>
      <vt:lpstr>Quire Sans</vt:lpstr>
      <vt:lpstr>SFMono-Regular</vt:lpstr>
      <vt:lpstr>Söhne</vt:lpstr>
      <vt:lpstr>Office Theme</vt:lpstr>
      <vt:lpstr>Custom Design</vt:lpstr>
      <vt:lpstr>PowerPoint Presentation</vt:lpstr>
      <vt:lpstr>Índice</vt:lpstr>
      <vt:lpstr>Introducción</vt:lpstr>
      <vt:lpstr>Introducción</vt:lpstr>
      <vt:lpstr>Introducción</vt:lpstr>
      <vt:lpstr>Introducción</vt:lpstr>
      <vt:lpstr>Introducción</vt:lpstr>
      <vt:lpstr>Introducción</vt:lpstr>
      <vt:lpstr>Introducción</vt:lpstr>
      <vt:lpstr>Introducción</vt:lpstr>
      <vt:lpstr>Sistemas de colas</vt:lpstr>
      <vt:lpstr>Sistemas de colas</vt:lpstr>
      <vt:lpstr>Sistemas de colas</vt:lpstr>
      <vt:lpstr>Sistemas de colas</vt:lpstr>
      <vt:lpstr>Medidas de eficiencia</vt:lpstr>
      <vt:lpstr>Medidas de eficiencia</vt:lpstr>
      <vt:lpstr>Medidas de eficiencia</vt:lpstr>
      <vt:lpstr>Medidas de eficiencia</vt:lpstr>
      <vt:lpstr>Medidas de eficiencia</vt:lpstr>
      <vt:lpstr>Medidas de eficiencia</vt:lpstr>
      <vt:lpstr>Medidas de eficiencia</vt:lpstr>
      <vt:lpstr>Modelos</vt:lpstr>
      <vt:lpstr>Modelos</vt:lpstr>
      <vt:lpstr>Modelos</vt:lpstr>
      <vt:lpstr>Modelos</vt:lpstr>
      <vt:lpstr>Modelos</vt:lpstr>
      <vt:lpstr>Modelos</vt:lpstr>
      <vt:lpstr>Modelos</vt:lpstr>
      <vt:lpstr>Modelos</vt:lpstr>
      <vt:lpstr>Modelos</vt:lpstr>
      <vt:lpstr>Modelos</vt:lpstr>
      <vt:lpstr>Modelos</vt:lpstr>
      <vt:lpstr>Fórmula de Little</vt:lpstr>
      <vt:lpstr>Fórmula de Little</vt:lpstr>
      <vt:lpstr>Fórmula de Little</vt:lpstr>
      <vt:lpstr>Fórmula de Little</vt:lpstr>
      <vt:lpstr>Fórmula de Little</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Modelos Poissonianos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Redes de colas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Sistemas apropiativos y expulsivos</vt:lpstr>
      <vt:lpstr>Bibliografía</vt:lpstr>
      <vt:lpstr>Bibliografía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Nicolás Rodríguez Uribe</dc:creator>
  <cp:lastModifiedBy>Nicolás Rodríguez Uribe</cp:lastModifiedBy>
  <cp:revision>7</cp:revision>
  <dcterms:created xsi:type="dcterms:W3CDTF">2023-09-13T15:54:56Z</dcterms:created>
  <dcterms:modified xsi:type="dcterms:W3CDTF">2024-11-24T10:17:25Z</dcterms:modified>
</cp:coreProperties>
</file>