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Lst>
  <p:notesMasterIdLst>
    <p:notesMasterId r:id="rId88"/>
  </p:notesMasterIdLst>
  <p:sldIdLst>
    <p:sldId id="256" r:id="rId3"/>
    <p:sldId id="258" r:id="rId4"/>
    <p:sldId id="280" r:id="rId5"/>
    <p:sldId id="302" r:id="rId6"/>
    <p:sldId id="303" r:id="rId7"/>
    <p:sldId id="304" r:id="rId8"/>
    <p:sldId id="305" r:id="rId9"/>
    <p:sldId id="306"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30" r:id="rId32"/>
    <p:sldId id="331" r:id="rId33"/>
    <p:sldId id="332" r:id="rId34"/>
    <p:sldId id="333" r:id="rId35"/>
    <p:sldId id="335" r:id="rId36"/>
    <p:sldId id="338" r:id="rId37"/>
    <p:sldId id="339" r:id="rId38"/>
    <p:sldId id="340" r:id="rId39"/>
    <p:sldId id="341" r:id="rId40"/>
    <p:sldId id="342" r:id="rId41"/>
    <p:sldId id="343" r:id="rId42"/>
    <p:sldId id="344" r:id="rId43"/>
    <p:sldId id="345" r:id="rId44"/>
    <p:sldId id="347" r:id="rId45"/>
    <p:sldId id="348" r:id="rId46"/>
    <p:sldId id="349" r:id="rId47"/>
    <p:sldId id="351" r:id="rId48"/>
    <p:sldId id="352" r:id="rId49"/>
    <p:sldId id="353" r:id="rId50"/>
    <p:sldId id="354" r:id="rId51"/>
    <p:sldId id="355" r:id="rId52"/>
    <p:sldId id="356" r:id="rId53"/>
    <p:sldId id="357" r:id="rId54"/>
    <p:sldId id="358" r:id="rId55"/>
    <p:sldId id="359" r:id="rId56"/>
    <p:sldId id="346" r:id="rId57"/>
    <p:sldId id="360" r:id="rId58"/>
    <p:sldId id="361" r:id="rId59"/>
    <p:sldId id="362" r:id="rId60"/>
    <p:sldId id="350" r:id="rId61"/>
    <p:sldId id="363" r:id="rId62"/>
    <p:sldId id="364" r:id="rId63"/>
    <p:sldId id="365" r:id="rId64"/>
    <p:sldId id="366" r:id="rId65"/>
    <p:sldId id="367" r:id="rId66"/>
    <p:sldId id="370" r:id="rId67"/>
    <p:sldId id="368" r:id="rId68"/>
    <p:sldId id="369" r:id="rId69"/>
    <p:sldId id="371" r:id="rId70"/>
    <p:sldId id="372" r:id="rId71"/>
    <p:sldId id="373" r:id="rId72"/>
    <p:sldId id="374" r:id="rId73"/>
    <p:sldId id="383" r:id="rId74"/>
    <p:sldId id="384" r:id="rId75"/>
    <p:sldId id="385" r:id="rId76"/>
    <p:sldId id="386" r:id="rId77"/>
    <p:sldId id="375" r:id="rId78"/>
    <p:sldId id="376" r:id="rId79"/>
    <p:sldId id="377" r:id="rId80"/>
    <p:sldId id="378" r:id="rId81"/>
    <p:sldId id="380" r:id="rId82"/>
    <p:sldId id="382" r:id="rId83"/>
    <p:sldId id="381" r:id="rId84"/>
    <p:sldId id="301" r:id="rId85"/>
    <p:sldId id="300" r:id="rId86"/>
    <p:sldId id="281" r:id="rId8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00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B21D31-A0C1-46DE-9025-BC9995B1449A}" v="251" dt="2024-11-28T22:04:27.2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105" d="100"/>
          <a:sy n="105" d="100"/>
        </p:scale>
        <p:origin x="822"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viewProps" Target="view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microsoft.com/office/2016/11/relationships/changesInfo" Target="changesInfos/changesInfo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ás Rodríguez Uribe" userId="743eddab-4d2c-4c93-bdc4-e21608900313" providerId="ADAL" clId="{CA293D15-85D9-464D-B476-18332ECABC6E}"/>
    <pc:docChg chg="addSld delSld modSld">
      <pc:chgData name="Nicolás Rodríguez Uribe" userId="743eddab-4d2c-4c93-bdc4-e21608900313" providerId="ADAL" clId="{CA293D15-85D9-464D-B476-18332ECABC6E}" dt="2024-09-12T14:08:33.468" v="24" actId="20577"/>
      <pc:docMkLst>
        <pc:docMk/>
      </pc:docMkLst>
      <pc:sldChg chg="modSp mod">
        <pc:chgData name="Nicolás Rodríguez Uribe" userId="743eddab-4d2c-4c93-bdc4-e21608900313" providerId="ADAL" clId="{CA293D15-85D9-464D-B476-18332ECABC6E}" dt="2024-09-12T14:08:11.370" v="20" actId="20577"/>
        <pc:sldMkLst>
          <pc:docMk/>
          <pc:sldMk cId="0" sldId="256"/>
        </pc:sldMkLst>
        <pc:spChg chg="mod">
          <ac:chgData name="Nicolás Rodríguez Uribe" userId="743eddab-4d2c-4c93-bdc4-e21608900313" providerId="ADAL" clId="{CA293D15-85D9-464D-B476-18332ECABC6E}" dt="2024-09-12T14:08:11.370" v="20" actId="20577"/>
          <ac:spMkLst>
            <pc:docMk/>
            <pc:sldMk cId="0" sldId="256"/>
            <ac:spMk id="2" creationId="{11BAE244-2406-09C7-E8D8-EFA74BA239B2}"/>
          </ac:spMkLst>
        </pc:spChg>
      </pc:sldChg>
      <pc:sldChg chg="modSp mod">
        <pc:chgData name="Nicolás Rodríguez Uribe" userId="743eddab-4d2c-4c93-bdc4-e21608900313" providerId="ADAL" clId="{CA293D15-85D9-464D-B476-18332ECABC6E}" dt="2024-09-12T14:08:33.468" v="24" actId="20577"/>
        <pc:sldMkLst>
          <pc:docMk/>
          <pc:sldMk cId="2930281777" sldId="281"/>
        </pc:sldMkLst>
        <pc:spChg chg="mod">
          <ac:chgData name="Nicolás Rodríguez Uribe" userId="743eddab-4d2c-4c93-bdc4-e21608900313" providerId="ADAL" clId="{CA293D15-85D9-464D-B476-18332ECABC6E}" dt="2024-09-12T14:08:33.468" v="24" actId="20577"/>
          <ac:spMkLst>
            <pc:docMk/>
            <pc:sldMk cId="2930281777" sldId="281"/>
            <ac:spMk id="12" creationId="{AB1BC595-3FEA-209E-B263-00CB17A7B442}"/>
          </ac:spMkLst>
        </pc:spChg>
      </pc:sldChg>
      <pc:sldChg chg="del">
        <pc:chgData name="Nicolás Rodríguez Uribe" userId="743eddab-4d2c-4c93-bdc4-e21608900313" providerId="ADAL" clId="{CA293D15-85D9-464D-B476-18332ECABC6E}" dt="2024-09-12T14:07:25.509" v="0" actId="47"/>
        <pc:sldMkLst>
          <pc:docMk/>
          <pc:sldMk cId="2007957095" sldId="282"/>
        </pc:sldMkLst>
      </pc:sldChg>
      <pc:sldChg chg="del">
        <pc:chgData name="Nicolás Rodríguez Uribe" userId="743eddab-4d2c-4c93-bdc4-e21608900313" providerId="ADAL" clId="{CA293D15-85D9-464D-B476-18332ECABC6E}" dt="2024-09-12T14:07:25.509" v="0" actId="47"/>
        <pc:sldMkLst>
          <pc:docMk/>
          <pc:sldMk cId="4071706737" sldId="283"/>
        </pc:sldMkLst>
      </pc:sldChg>
      <pc:sldChg chg="del">
        <pc:chgData name="Nicolás Rodríguez Uribe" userId="743eddab-4d2c-4c93-bdc4-e21608900313" providerId="ADAL" clId="{CA293D15-85D9-464D-B476-18332ECABC6E}" dt="2024-09-12T14:07:25.509" v="0" actId="47"/>
        <pc:sldMkLst>
          <pc:docMk/>
          <pc:sldMk cId="3253640500" sldId="285"/>
        </pc:sldMkLst>
      </pc:sldChg>
      <pc:sldChg chg="del">
        <pc:chgData name="Nicolás Rodríguez Uribe" userId="743eddab-4d2c-4c93-bdc4-e21608900313" providerId="ADAL" clId="{CA293D15-85D9-464D-B476-18332ECABC6E}" dt="2024-09-12T14:07:25.509" v="0" actId="47"/>
        <pc:sldMkLst>
          <pc:docMk/>
          <pc:sldMk cId="2701538370" sldId="286"/>
        </pc:sldMkLst>
      </pc:sldChg>
      <pc:sldChg chg="del">
        <pc:chgData name="Nicolás Rodríguez Uribe" userId="743eddab-4d2c-4c93-bdc4-e21608900313" providerId="ADAL" clId="{CA293D15-85D9-464D-B476-18332ECABC6E}" dt="2024-09-12T14:07:25.509" v="0" actId="47"/>
        <pc:sldMkLst>
          <pc:docMk/>
          <pc:sldMk cId="2897661152" sldId="287"/>
        </pc:sldMkLst>
      </pc:sldChg>
      <pc:sldChg chg="del">
        <pc:chgData name="Nicolás Rodríguez Uribe" userId="743eddab-4d2c-4c93-bdc4-e21608900313" providerId="ADAL" clId="{CA293D15-85D9-464D-B476-18332ECABC6E}" dt="2024-09-12T14:07:25.509" v="0" actId="47"/>
        <pc:sldMkLst>
          <pc:docMk/>
          <pc:sldMk cId="4226017587" sldId="288"/>
        </pc:sldMkLst>
      </pc:sldChg>
      <pc:sldChg chg="del">
        <pc:chgData name="Nicolás Rodríguez Uribe" userId="743eddab-4d2c-4c93-bdc4-e21608900313" providerId="ADAL" clId="{CA293D15-85D9-464D-B476-18332ECABC6E}" dt="2024-09-12T14:07:25.509" v="0" actId="47"/>
        <pc:sldMkLst>
          <pc:docMk/>
          <pc:sldMk cId="3849921933" sldId="289"/>
        </pc:sldMkLst>
      </pc:sldChg>
      <pc:sldChg chg="del">
        <pc:chgData name="Nicolás Rodríguez Uribe" userId="743eddab-4d2c-4c93-bdc4-e21608900313" providerId="ADAL" clId="{CA293D15-85D9-464D-B476-18332ECABC6E}" dt="2024-09-12T14:07:25.509" v="0" actId="47"/>
        <pc:sldMkLst>
          <pc:docMk/>
          <pc:sldMk cId="227128230" sldId="290"/>
        </pc:sldMkLst>
      </pc:sldChg>
      <pc:sldChg chg="del">
        <pc:chgData name="Nicolás Rodríguez Uribe" userId="743eddab-4d2c-4c93-bdc4-e21608900313" providerId="ADAL" clId="{CA293D15-85D9-464D-B476-18332ECABC6E}" dt="2024-09-12T14:07:25.509" v="0" actId="47"/>
        <pc:sldMkLst>
          <pc:docMk/>
          <pc:sldMk cId="3560806317" sldId="291"/>
        </pc:sldMkLst>
      </pc:sldChg>
      <pc:sldChg chg="del">
        <pc:chgData name="Nicolás Rodríguez Uribe" userId="743eddab-4d2c-4c93-bdc4-e21608900313" providerId="ADAL" clId="{CA293D15-85D9-464D-B476-18332ECABC6E}" dt="2024-09-12T14:07:25.509" v="0" actId="47"/>
        <pc:sldMkLst>
          <pc:docMk/>
          <pc:sldMk cId="2094932986" sldId="292"/>
        </pc:sldMkLst>
      </pc:sldChg>
      <pc:sldChg chg="del">
        <pc:chgData name="Nicolás Rodríguez Uribe" userId="743eddab-4d2c-4c93-bdc4-e21608900313" providerId="ADAL" clId="{CA293D15-85D9-464D-B476-18332ECABC6E}" dt="2024-09-12T14:07:25.509" v="0" actId="47"/>
        <pc:sldMkLst>
          <pc:docMk/>
          <pc:sldMk cId="3923830512" sldId="293"/>
        </pc:sldMkLst>
      </pc:sldChg>
      <pc:sldChg chg="del">
        <pc:chgData name="Nicolás Rodríguez Uribe" userId="743eddab-4d2c-4c93-bdc4-e21608900313" providerId="ADAL" clId="{CA293D15-85D9-464D-B476-18332ECABC6E}" dt="2024-09-12T14:07:25.509" v="0" actId="47"/>
        <pc:sldMkLst>
          <pc:docMk/>
          <pc:sldMk cId="1836715430" sldId="294"/>
        </pc:sldMkLst>
      </pc:sldChg>
      <pc:sldChg chg="del">
        <pc:chgData name="Nicolás Rodríguez Uribe" userId="743eddab-4d2c-4c93-bdc4-e21608900313" providerId="ADAL" clId="{CA293D15-85D9-464D-B476-18332ECABC6E}" dt="2024-09-12T14:07:25.509" v="0" actId="47"/>
        <pc:sldMkLst>
          <pc:docMk/>
          <pc:sldMk cId="670278388" sldId="295"/>
        </pc:sldMkLst>
      </pc:sldChg>
      <pc:sldChg chg="del">
        <pc:chgData name="Nicolás Rodríguez Uribe" userId="743eddab-4d2c-4c93-bdc4-e21608900313" providerId="ADAL" clId="{CA293D15-85D9-464D-B476-18332ECABC6E}" dt="2024-09-12T14:07:25.509" v="0" actId="47"/>
        <pc:sldMkLst>
          <pc:docMk/>
          <pc:sldMk cId="952312119" sldId="296"/>
        </pc:sldMkLst>
      </pc:sldChg>
      <pc:sldChg chg="del">
        <pc:chgData name="Nicolás Rodríguez Uribe" userId="743eddab-4d2c-4c93-bdc4-e21608900313" providerId="ADAL" clId="{CA293D15-85D9-464D-B476-18332ECABC6E}" dt="2024-09-12T14:07:25.509" v="0" actId="47"/>
        <pc:sldMkLst>
          <pc:docMk/>
          <pc:sldMk cId="1223750896" sldId="297"/>
        </pc:sldMkLst>
      </pc:sldChg>
      <pc:sldChg chg="del">
        <pc:chgData name="Nicolás Rodríguez Uribe" userId="743eddab-4d2c-4c93-bdc4-e21608900313" providerId="ADAL" clId="{CA293D15-85D9-464D-B476-18332ECABC6E}" dt="2024-09-12T14:07:25.509" v="0" actId="47"/>
        <pc:sldMkLst>
          <pc:docMk/>
          <pc:sldMk cId="1082158671" sldId="298"/>
        </pc:sldMkLst>
      </pc:sldChg>
      <pc:sldChg chg="del">
        <pc:chgData name="Nicolás Rodríguez Uribe" userId="743eddab-4d2c-4c93-bdc4-e21608900313" providerId="ADAL" clId="{CA293D15-85D9-464D-B476-18332ECABC6E}" dt="2024-09-12T14:07:25.509" v="0" actId="47"/>
        <pc:sldMkLst>
          <pc:docMk/>
          <pc:sldMk cId="1467627954" sldId="299"/>
        </pc:sldMkLst>
      </pc:sldChg>
      <pc:sldChg chg="add del">
        <pc:chgData name="Nicolás Rodríguez Uribe" userId="743eddab-4d2c-4c93-bdc4-e21608900313" providerId="ADAL" clId="{CA293D15-85D9-464D-B476-18332ECABC6E}" dt="2024-09-12T14:07:59.624" v="2"/>
        <pc:sldMkLst>
          <pc:docMk/>
          <pc:sldMk cId="1218267637" sldId="300"/>
        </pc:sldMkLst>
      </pc:sldChg>
      <pc:sldChg chg="add del">
        <pc:chgData name="Nicolás Rodríguez Uribe" userId="743eddab-4d2c-4c93-bdc4-e21608900313" providerId="ADAL" clId="{CA293D15-85D9-464D-B476-18332ECABC6E}" dt="2024-09-12T14:07:59.624" v="2"/>
        <pc:sldMkLst>
          <pc:docMk/>
          <pc:sldMk cId="2317777915" sldId="301"/>
        </pc:sldMkLst>
      </pc:sldChg>
    </pc:docChg>
  </pc:docChgLst>
  <pc:docChgLst>
    <pc:chgData name="Nicolás Rodríguez Uribe" userId="743eddab-4d2c-4c93-bdc4-e21608900313" providerId="ADAL" clId="{A8D5F0FC-AE1C-4F57-A893-F0289872EBC3}"/>
    <pc:docChg chg="undo custSel addSld delSld modSld sldOrd">
      <pc:chgData name="Nicolás Rodríguez Uribe" userId="743eddab-4d2c-4c93-bdc4-e21608900313" providerId="ADAL" clId="{A8D5F0FC-AE1C-4F57-A893-F0289872EBC3}" dt="2024-09-11T07:57:31.679" v="864" actId="20577"/>
      <pc:docMkLst>
        <pc:docMk/>
      </pc:docMkLst>
      <pc:sldChg chg="modSp mod">
        <pc:chgData name="Nicolás Rodríguez Uribe" userId="743eddab-4d2c-4c93-bdc4-e21608900313" providerId="ADAL" clId="{A8D5F0FC-AE1C-4F57-A893-F0289872EBC3}" dt="2024-09-09T14:28:05.594" v="3" actId="20577"/>
        <pc:sldMkLst>
          <pc:docMk/>
          <pc:sldMk cId="0" sldId="256"/>
        </pc:sldMkLst>
        <pc:spChg chg="mod">
          <ac:chgData name="Nicolás Rodríguez Uribe" userId="743eddab-4d2c-4c93-bdc4-e21608900313" providerId="ADAL" clId="{A8D5F0FC-AE1C-4F57-A893-F0289872EBC3}" dt="2024-09-09T14:28:05.594" v="3" actId="20577"/>
          <ac:spMkLst>
            <pc:docMk/>
            <pc:sldMk cId="0" sldId="256"/>
            <ac:spMk id="2" creationId="{11BAE244-2406-09C7-E8D8-EFA74BA239B2}"/>
          </ac:spMkLst>
        </pc:spChg>
      </pc:sldChg>
      <pc:sldChg chg="modSp mod">
        <pc:chgData name="Nicolás Rodríguez Uribe" userId="743eddab-4d2c-4c93-bdc4-e21608900313" providerId="ADAL" clId="{A8D5F0FC-AE1C-4F57-A893-F0289872EBC3}" dt="2024-09-09T15:59:58.638" v="579" actId="113"/>
        <pc:sldMkLst>
          <pc:docMk/>
          <pc:sldMk cId="4158414998" sldId="258"/>
        </pc:sldMkLst>
        <pc:spChg chg="mod">
          <ac:chgData name="Nicolás Rodríguez Uribe" userId="743eddab-4d2c-4c93-bdc4-e21608900313" providerId="ADAL" clId="{A8D5F0FC-AE1C-4F57-A893-F0289872EBC3}" dt="2024-09-09T15:59:58.638" v="579" actId="113"/>
          <ac:spMkLst>
            <pc:docMk/>
            <pc:sldMk cId="4158414998" sldId="258"/>
            <ac:spMk id="5" creationId="{CA4367EF-420F-8AB9-B445-DF046B536613}"/>
          </ac:spMkLst>
        </pc:spChg>
      </pc:sldChg>
      <pc:sldChg chg="modSp mod">
        <pc:chgData name="Nicolás Rodríguez Uribe" userId="743eddab-4d2c-4c93-bdc4-e21608900313" providerId="ADAL" clId="{A8D5F0FC-AE1C-4F57-A893-F0289872EBC3}" dt="2024-09-09T14:48:08.377" v="24" actId="20577"/>
        <pc:sldMkLst>
          <pc:docMk/>
          <pc:sldMk cId="315774175" sldId="280"/>
        </pc:sldMkLst>
        <pc:spChg chg="mod">
          <ac:chgData name="Nicolás Rodríguez Uribe" userId="743eddab-4d2c-4c93-bdc4-e21608900313" providerId="ADAL" clId="{A8D5F0FC-AE1C-4F57-A893-F0289872EBC3}" dt="2024-09-09T14:48:08.377" v="24" actId="20577"/>
          <ac:spMkLst>
            <pc:docMk/>
            <pc:sldMk cId="315774175" sldId="280"/>
            <ac:spMk id="5" creationId="{CA4367EF-420F-8AB9-B445-DF046B536613}"/>
          </ac:spMkLst>
        </pc:spChg>
      </pc:sldChg>
      <pc:sldChg chg="modSp mod">
        <pc:chgData name="Nicolás Rodríguez Uribe" userId="743eddab-4d2c-4c93-bdc4-e21608900313" providerId="ADAL" clId="{A8D5F0FC-AE1C-4F57-A893-F0289872EBC3}" dt="2024-09-10T10:51:09.559" v="616" actId="20577"/>
        <pc:sldMkLst>
          <pc:docMk/>
          <pc:sldMk cId="2930281777" sldId="281"/>
        </pc:sldMkLst>
        <pc:spChg chg="mod">
          <ac:chgData name="Nicolás Rodríguez Uribe" userId="743eddab-4d2c-4c93-bdc4-e21608900313" providerId="ADAL" clId="{A8D5F0FC-AE1C-4F57-A893-F0289872EBC3}" dt="2024-09-10T10:51:09.559" v="616" actId="20577"/>
          <ac:spMkLst>
            <pc:docMk/>
            <pc:sldMk cId="2930281777" sldId="281"/>
            <ac:spMk id="12" creationId="{AB1BC595-3FEA-209E-B263-00CB17A7B442}"/>
          </ac:spMkLst>
        </pc:spChg>
      </pc:sldChg>
      <pc:sldChg chg="modSp add mod">
        <pc:chgData name="Nicolás Rodríguez Uribe" userId="743eddab-4d2c-4c93-bdc4-e21608900313" providerId="ADAL" clId="{A8D5F0FC-AE1C-4F57-A893-F0289872EBC3}" dt="2024-09-09T15:07:15.680" v="240" actId="20577"/>
        <pc:sldMkLst>
          <pc:docMk/>
          <pc:sldMk cId="2007957095" sldId="282"/>
        </pc:sldMkLst>
        <pc:spChg chg="mod">
          <ac:chgData name="Nicolás Rodríguez Uribe" userId="743eddab-4d2c-4c93-bdc4-e21608900313" providerId="ADAL" clId="{A8D5F0FC-AE1C-4F57-A893-F0289872EBC3}" dt="2024-09-09T14:54:41.703" v="143" actId="113"/>
          <ac:spMkLst>
            <pc:docMk/>
            <pc:sldMk cId="2007957095" sldId="282"/>
            <ac:spMk id="4" creationId="{EC7282F1-25B7-6A2B-F234-CA687E2D4AE7}"/>
          </ac:spMkLst>
        </pc:spChg>
        <pc:spChg chg="mod">
          <ac:chgData name="Nicolás Rodríguez Uribe" userId="743eddab-4d2c-4c93-bdc4-e21608900313" providerId="ADAL" clId="{A8D5F0FC-AE1C-4F57-A893-F0289872EBC3}" dt="2024-09-09T15:07:15.680" v="240" actId="20577"/>
          <ac:spMkLst>
            <pc:docMk/>
            <pc:sldMk cId="2007957095" sldId="282"/>
            <ac:spMk id="5" creationId="{CA4367EF-420F-8AB9-B445-DF046B536613}"/>
          </ac:spMkLst>
        </pc:spChg>
      </pc:sldChg>
      <pc:sldChg chg="modSp add mod">
        <pc:chgData name="Nicolás Rodríguez Uribe" userId="743eddab-4d2c-4c93-bdc4-e21608900313" providerId="ADAL" clId="{A8D5F0FC-AE1C-4F57-A893-F0289872EBC3}" dt="2024-09-09T15:06:54.328" v="239" actId="20577"/>
        <pc:sldMkLst>
          <pc:docMk/>
          <pc:sldMk cId="4071706737" sldId="283"/>
        </pc:sldMkLst>
        <pc:spChg chg="mod">
          <ac:chgData name="Nicolás Rodríguez Uribe" userId="743eddab-4d2c-4c93-bdc4-e21608900313" providerId="ADAL" clId="{A8D5F0FC-AE1C-4F57-A893-F0289872EBC3}" dt="2024-09-09T15:06:54.328" v="239" actId="20577"/>
          <ac:spMkLst>
            <pc:docMk/>
            <pc:sldMk cId="4071706737" sldId="283"/>
            <ac:spMk id="5" creationId="{CA4367EF-420F-8AB9-B445-DF046B536613}"/>
          </ac:spMkLst>
        </pc:spChg>
      </pc:sldChg>
      <pc:sldChg chg="modSp add del mod ord">
        <pc:chgData name="Nicolás Rodríguez Uribe" userId="743eddab-4d2c-4c93-bdc4-e21608900313" providerId="ADAL" clId="{A8D5F0FC-AE1C-4F57-A893-F0289872EBC3}" dt="2024-09-09T15:23:08.849" v="339" actId="47"/>
        <pc:sldMkLst>
          <pc:docMk/>
          <pc:sldMk cId="3114624879" sldId="284"/>
        </pc:sldMkLst>
        <pc:spChg chg="mod">
          <ac:chgData name="Nicolás Rodríguez Uribe" userId="743eddab-4d2c-4c93-bdc4-e21608900313" providerId="ADAL" clId="{A8D5F0FC-AE1C-4F57-A893-F0289872EBC3}" dt="2024-09-09T15:22:20.238" v="332" actId="6549"/>
          <ac:spMkLst>
            <pc:docMk/>
            <pc:sldMk cId="3114624879" sldId="284"/>
            <ac:spMk id="5" creationId="{CA4367EF-420F-8AB9-B445-DF046B536613}"/>
          </ac:spMkLst>
        </pc:spChg>
      </pc:sldChg>
      <pc:sldChg chg="addSp delSp modSp add mod ord">
        <pc:chgData name="Nicolás Rodríguez Uribe" userId="743eddab-4d2c-4c93-bdc4-e21608900313" providerId="ADAL" clId="{A8D5F0FC-AE1C-4F57-A893-F0289872EBC3}" dt="2024-09-09T15:31:14.726" v="392" actId="113"/>
        <pc:sldMkLst>
          <pc:docMk/>
          <pc:sldMk cId="3253640500" sldId="285"/>
        </pc:sldMkLst>
        <pc:spChg chg="mod">
          <ac:chgData name="Nicolás Rodríguez Uribe" userId="743eddab-4d2c-4c93-bdc4-e21608900313" providerId="ADAL" clId="{A8D5F0FC-AE1C-4F57-A893-F0289872EBC3}" dt="2024-09-09T15:31:14.726" v="392" actId="113"/>
          <ac:spMkLst>
            <pc:docMk/>
            <pc:sldMk cId="3253640500" sldId="285"/>
            <ac:spMk id="5" creationId="{CA4367EF-420F-8AB9-B445-DF046B536613}"/>
          </ac:spMkLst>
        </pc:spChg>
        <pc:picChg chg="add del mod">
          <ac:chgData name="Nicolás Rodríguez Uribe" userId="743eddab-4d2c-4c93-bdc4-e21608900313" providerId="ADAL" clId="{A8D5F0FC-AE1C-4F57-A893-F0289872EBC3}" dt="2024-09-09T15:19:51.967" v="301" actId="478"/>
          <ac:picMkLst>
            <pc:docMk/>
            <pc:sldMk cId="3253640500" sldId="285"/>
            <ac:picMk id="3" creationId="{F9792301-2FCE-7845-90BD-FFBB9D927ADC}"/>
          </ac:picMkLst>
        </pc:picChg>
        <pc:picChg chg="add del mod">
          <ac:chgData name="Nicolás Rodríguez Uribe" userId="743eddab-4d2c-4c93-bdc4-e21608900313" providerId="ADAL" clId="{A8D5F0FC-AE1C-4F57-A893-F0289872EBC3}" dt="2024-09-09T15:28:20.476" v="340" actId="478"/>
          <ac:picMkLst>
            <pc:docMk/>
            <pc:sldMk cId="3253640500" sldId="285"/>
            <ac:picMk id="6" creationId="{74F23ABE-8BE5-3B0A-8171-6A3B4DE0DE7A}"/>
          </ac:picMkLst>
        </pc:picChg>
      </pc:sldChg>
      <pc:sldChg chg="delSp modSp add mod">
        <pc:chgData name="Nicolás Rodríguez Uribe" userId="743eddab-4d2c-4c93-bdc4-e21608900313" providerId="ADAL" clId="{A8D5F0FC-AE1C-4F57-A893-F0289872EBC3}" dt="2024-09-09T15:35:43.845" v="394" actId="6549"/>
        <pc:sldMkLst>
          <pc:docMk/>
          <pc:sldMk cId="2701538370" sldId="286"/>
        </pc:sldMkLst>
        <pc:spChg chg="mod">
          <ac:chgData name="Nicolás Rodríguez Uribe" userId="743eddab-4d2c-4c93-bdc4-e21608900313" providerId="ADAL" clId="{A8D5F0FC-AE1C-4F57-A893-F0289872EBC3}" dt="2024-09-09T15:35:43.845" v="394" actId="6549"/>
          <ac:spMkLst>
            <pc:docMk/>
            <pc:sldMk cId="2701538370" sldId="286"/>
            <ac:spMk id="5" creationId="{CA4367EF-420F-8AB9-B445-DF046B536613}"/>
          </ac:spMkLst>
        </pc:spChg>
        <pc:picChg chg="mod">
          <ac:chgData name="Nicolás Rodríguez Uribe" userId="743eddab-4d2c-4c93-bdc4-e21608900313" providerId="ADAL" clId="{A8D5F0FC-AE1C-4F57-A893-F0289872EBC3}" dt="2024-09-09T15:19:39.469" v="298" actId="1076"/>
          <ac:picMkLst>
            <pc:docMk/>
            <pc:sldMk cId="2701538370" sldId="286"/>
            <ac:picMk id="3" creationId="{F9792301-2FCE-7845-90BD-FFBB9D927ADC}"/>
          </ac:picMkLst>
        </pc:picChg>
        <pc:picChg chg="del">
          <ac:chgData name="Nicolás Rodríguez Uribe" userId="743eddab-4d2c-4c93-bdc4-e21608900313" providerId="ADAL" clId="{A8D5F0FC-AE1C-4F57-A893-F0289872EBC3}" dt="2024-09-09T15:18:53.617" v="285" actId="478"/>
          <ac:picMkLst>
            <pc:docMk/>
            <pc:sldMk cId="2701538370" sldId="286"/>
            <ac:picMk id="6" creationId="{74F23ABE-8BE5-3B0A-8171-6A3B4DE0DE7A}"/>
          </ac:picMkLst>
        </pc:picChg>
      </pc:sldChg>
      <pc:sldChg chg="modSp add del mod">
        <pc:chgData name="Nicolás Rodríguez Uribe" userId="743eddab-4d2c-4c93-bdc4-e21608900313" providerId="ADAL" clId="{A8D5F0FC-AE1C-4F57-A893-F0289872EBC3}" dt="2024-09-09T15:23:07.847" v="338" actId="47"/>
        <pc:sldMkLst>
          <pc:docMk/>
          <pc:sldMk cId="2202319099" sldId="287"/>
        </pc:sldMkLst>
        <pc:spChg chg="mod">
          <ac:chgData name="Nicolás Rodríguez Uribe" userId="743eddab-4d2c-4c93-bdc4-e21608900313" providerId="ADAL" clId="{A8D5F0FC-AE1C-4F57-A893-F0289872EBC3}" dt="2024-09-09T15:22:24.248" v="333" actId="6549"/>
          <ac:spMkLst>
            <pc:docMk/>
            <pc:sldMk cId="2202319099" sldId="287"/>
            <ac:spMk id="5" creationId="{CA4367EF-420F-8AB9-B445-DF046B536613}"/>
          </ac:spMkLst>
        </pc:spChg>
      </pc:sldChg>
      <pc:sldChg chg="modSp add mod">
        <pc:chgData name="Nicolás Rodríguez Uribe" userId="743eddab-4d2c-4c93-bdc4-e21608900313" providerId="ADAL" clId="{A8D5F0FC-AE1C-4F57-A893-F0289872EBC3}" dt="2024-09-09T15:39:55.780" v="446" actId="20577"/>
        <pc:sldMkLst>
          <pc:docMk/>
          <pc:sldMk cId="2897661152" sldId="287"/>
        </pc:sldMkLst>
        <pc:spChg chg="mod">
          <ac:chgData name="Nicolás Rodríguez Uribe" userId="743eddab-4d2c-4c93-bdc4-e21608900313" providerId="ADAL" clId="{A8D5F0FC-AE1C-4F57-A893-F0289872EBC3}" dt="2024-09-09T15:39:55.780" v="446" actId="20577"/>
          <ac:spMkLst>
            <pc:docMk/>
            <pc:sldMk cId="2897661152" sldId="287"/>
            <ac:spMk id="5" creationId="{CA4367EF-420F-8AB9-B445-DF046B536613}"/>
          </ac:spMkLst>
        </pc:spChg>
      </pc:sldChg>
      <pc:sldChg chg="addSp modSp add mod">
        <pc:chgData name="Nicolás Rodríguez Uribe" userId="743eddab-4d2c-4c93-bdc4-e21608900313" providerId="ADAL" clId="{A8D5F0FC-AE1C-4F57-A893-F0289872EBC3}" dt="2024-09-09T15:42:22.164" v="573" actId="20577"/>
        <pc:sldMkLst>
          <pc:docMk/>
          <pc:sldMk cId="4226017587" sldId="288"/>
        </pc:sldMkLst>
        <pc:spChg chg="add">
          <ac:chgData name="Nicolás Rodríguez Uribe" userId="743eddab-4d2c-4c93-bdc4-e21608900313" providerId="ADAL" clId="{A8D5F0FC-AE1C-4F57-A893-F0289872EBC3}" dt="2024-09-09T15:40:08.961" v="448"/>
          <ac:spMkLst>
            <pc:docMk/>
            <pc:sldMk cId="4226017587" sldId="288"/>
            <ac:spMk id="3" creationId="{925AB1B3-FE37-FB55-9CB7-CCA6C3ADA448}"/>
          </ac:spMkLst>
        </pc:spChg>
        <pc:spChg chg="mod">
          <ac:chgData name="Nicolás Rodríguez Uribe" userId="743eddab-4d2c-4c93-bdc4-e21608900313" providerId="ADAL" clId="{A8D5F0FC-AE1C-4F57-A893-F0289872EBC3}" dt="2024-09-09T15:42:22.164" v="573" actId="20577"/>
          <ac:spMkLst>
            <pc:docMk/>
            <pc:sldMk cId="4226017587" sldId="288"/>
            <ac:spMk id="5" creationId="{CA4367EF-420F-8AB9-B445-DF046B536613}"/>
          </ac:spMkLst>
        </pc:spChg>
      </pc:sldChg>
      <pc:sldChg chg="modSp add mod">
        <pc:chgData name="Nicolás Rodríguez Uribe" userId="743eddab-4d2c-4c93-bdc4-e21608900313" providerId="ADAL" clId="{A8D5F0FC-AE1C-4F57-A893-F0289872EBC3}" dt="2024-09-10T10:50:43.120" v="612" actId="6549"/>
        <pc:sldMkLst>
          <pc:docMk/>
          <pc:sldMk cId="3849921933" sldId="289"/>
        </pc:sldMkLst>
        <pc:spChg chg="mod">
          <ac:chgData name="Nicolás Rodríguez Uribe" userId="743eddab-4d2c-4c93-bdc4-e21608900313" providerId="ADAL" clId="{A8D5F0FC-AE1C-4F57-A893-F0289872EBC3}" dt="2024-09-10T10:27:04.634" v="594" actId="20577"/>
          <ac:spMkLst>
            <pc:docMk/>
            <pc:sldMk cId="3849921933" sldId="289"/>
            <ac:spMk id="4" creationId="{EC7282F1-25B7-6A2B-F234-CA687E2D4AE7}"/>
          </ac:spMkLst>
        </pc:spChg>
        <pc:spChg chg="mod">
          <ac:chgData name="Nicolás Rodríguez Uribe" userId="743eddab-4d2c-4c93-bdc4-e21608900313" providerId="ADAL" clId="{A8D5F0FC-AE1C-4F57-A893-F0289872EBC3}" dt="2024-09-10T10:50:43.120" v="612" actId="6549"/>
          <ac:spMkLst>
            <pc:docMk/>
            <pc:sldMk cId="3849921933" sldId="289"/>
            <ac:spMk id="5" creationId="{CA4367EF-420F-8AB9-B445-DF046B536613}"/>
          </ac:spMkLst>
        </pc:spChg>
      </pc:sldChg>
      <pc:sldChg chg="modSp add mod">
        <pc:chgData name="Nicolás Rodríguez Uribe" userId="743eddab-4d2c-4c93-bdc4-e21608900313" providerId="ADAL" clId="{A8D5F0FC-AE1C-4F57-A893-F0289872EBC3}" dt="2024-09-10T11:06:02.119" v="659" actId="20577"/>
        <pc:sldMkLst>
          <pc:docMk/>
          <pc:sldMk cId="227128230" sldId="290"/>
        </pc:sldMkLst>
        <pc:spChg chg="mod">
          <ac:chgData name="Nicolás Rodríguez Uribe" userId="743eddab-4d2c-4c93-bdc4-e21608900313" providerId="ADAL" clId="{A8D5F0FC-AE1C-4F57-A893-F0289872EBC3}" dt="2024-09-10T11:06:02.119" v="659" actId="20577"/>
          <ac:spMkLst>
            <pc:docMk/>
            <pc:sldMk cId="227128230" sldId="290"/>
            <ac:spMk id="5" creationId="{CA4367EF-420F-8AB9-B445-DF046B536613}"/>
          </ac:spMkLst>
        </pc:spChg>
      </pc:sldChg>
      <pc:sldChg chg="modSp add mod">
        <pc:chgData name="Nicolás Rodríguez Uribe" userId="743eddab-4d2c-4c93-bdc4-e21608900313" providerId="ADAL" clId="{A8D5F0FC-AE1C-4F57-A893-F0289872EBC3}" dt="2024-09-10T11:09:12.702" v="750" actId="6549"/>
        <pc:sldMkLst>
          <pc:docMk/>
          <pc:sldMk cId="3560806317" sldId="291"/>
        </pc:sldMkLst>
        <pc:spChg chg="mod">
          <ac:chgData name="Nicolás Rodríguez Uribe" userId="743eddab-4d2c-4c93-bdc4-e21608900313" providerId="ADAL" clId="{A8D5F0FC-AE1C-4F57-A893-F0289872EBC3}" dt="2024-09-10T11:09:12.702" v="750" actId="6549"/>
          <ac:spMkLst>
            <pc:docMk/>
            <pc:sldMk cId="3560806317" sldId="291"/>
            <ac:spMk id="5" creationId="{CA4367EF-420F-8AB9-B445-DF046B536613}"/>
          </ac:spMkLst>
        </pc:spChg>
      </pc:sldChg>
      <pc:sldChg chg="modSp add mod">
        <pc:chgData name="Nicolás Rodríguez Uribe" userId="743eddab-4d2c-4c93-bdc4-e21608900313" providerId="ADAL" clId="{A8D5F0FC-AE1C-4F57-A893-F0289872EBC3}" dt="2024-09-11T07:34:05.404" v="753" actId="113"/>
        <pc:sldMkLst>
          <pc:docMk/>
          <pc:sldMk cId="952312119" sldId="296"/>
        </pc:sldMkLst>
        <pc:spChg chg="mod">
          <ac:chgData name="Nicolás Rodríguez Uribe" userId="743eddab-4d2c-4c93-bdc4-e21608900313" providerId="ADAL" clId="{A8D5F0FC-AE1C-4F57-A893-F0289872EBC3}" dt="2024-09-11T07:34:05.404" v="753" actId="113"/>
          <ac:spMkLst>
            <pc:docMk/>
            <pc:sldMk cId="952312119" sldId="296"/>
            <ac:spMk id="5" creationId="{CA4367EF-420F-8AB9-B445-DF046B536613}"/>
          </ac:spMkLst>
        </pc:spChg>
      </pc:sldChg>
      <pc:sldChg chg="modSp add mod">
        <pc:chgData name="Nicolás Rodríguez Uribe" userId="743eddab-4d2c-4c93-bdc4-e21608900313" providerId="ADAL" clId="{A8D5F0FC-AE1C-4F57-A893-F0289872EBC3}" dt="2024-09-11T07:44:37.424" v="801" actId="20577"/>
        <pc:sldMkLst>
          <pc:docMk/>
          <pc:sldMk cId="1223750896" sldId="297"/>
        </pc:sldMkLst>
        <pc:spChg chg="mod">
          <ac:chgData name="Nicolás Rodríguez Uribe" userId="743eddab-4d2c-4c93-bdc4-e21608900313" providerId="ADAL" clId="{A8D5F0FC-AE1C-4F57-A893-F0289872EBC3}" dt="2024-09-11T07:44:37.424" v="801" actId="20577"/>
          <ac:spMkLst>
            <pc:docMk/>
            <pc:sldMk cId="1223750896" sldId="297"/>
            <ac:spMk id="5" creationId="{CA4367EF-420F-8AB9-B445-DF046B536613}"/>
          </ac:spMkLst>
        </pc:spChg>
      </pc:sldChg>
      <pc:sldChg chg="modSp add mod">
        <pc:chgData name="Nicolás Rodríguez Uribe" userId="743eddab-4d2c-4c93-bdc4-e21608900313" providerId="ADAL" clId="{A8D5F0FC-AE1C-4F57-A893-F0289872EBC3}" dt="2024-09-11T07:42:48.274" v="799" actId="113"/>
        <pc:sldMkLst>
          <pc:docMk/>
          <pc:sldMk cId="1082158671" sldId="298"/>
        </pc:sldMkLst>
        <pc:spChg chg="mod">
          <ac:chgData name="Nicolás Rodríguez Uribe" userId="743eddab-4d2c-4c93-bdc4-e21608900313" providerId="ADAL" clId="{A8D5F0FC-AE1C-4F57-A893-F0289872EBC3}" dt="2024-09-11T07:42:48.274" v="799" actId="113"/>
          <ac:spMkLst>
            <pc:docMk/>
            <pc:sldMk cId="1082158671" sldId="298"/>
            <ac:spMk id="5" creationId="{CA4367EF-420F-8AB9-B445-DF046B536613}"/>
          </ac:spMkLst>
        </pc:spChg>
      </pc:sldChg>
      <pc:sldChg chg="modSp add mod">
        <pc:chgData name="Nicolás Rodríguez Uribe" userId="743eddab-4d2c-4c93-bdc4-e21608900313" providerId="ADAL" clId="{A8D5F0FC-AE1C-4F57-A893-F0289872EBC3}" dt="2024-09-11T07:53:32.496" v="845" actId="20577"/>
        <pc:sldMkLst>
          <pc:docMk/>
          <pc:sldMk cId="1467627954" sldId="299"/>
        </pc:sldMkLst>
        <pc:spChg chg="mod">
          <ac:chgData name="Nicolás Rodríguez Uribe" userId="743eddab-4d2c-4c93-bdc4-e21608900313" providerId="ADAL" clId="{A8D5F0FC-AE1C-4F57-A893-F0289872EBC3}" dt="2024-09-11T07:53:32.496" v="845" actId="20577"/>
          <ac:spMkLst>
            <pc:docMk/>
            <pc:sldMk cId="1467627954" sldId="299"/>
            <ac:spMk id="5" creationId="{CA4367EF-420F-8AB9-B445-DF046B536613}"/>
          </ac:spMkLst>
        </pc:spChg>
      </pc:sldChg>
      <pc:sldChg chg="modSp add mod">
        <pc:chgData name="Nicolás Rodríguez Uribe" userId="743eddab-4d2c-4c93-bdc4-e21608900313" providerId="ADAL" clId="{A8D5F0FC-AE1C-4F57-A893-F0289872EBC3}" dt="2024-09-11T07:57:31.679" v="864" actId="20577"/>
        <pc:sldMkLst>
          <pc:docMk/>
          <pc:sldMk cId="1218267637" sldId="300"/>
        </pc:sldMkLst>
        <pc:spChg chg="mod">
          <ac:chgData name="Nicolás Rodríguez Uribe" userId="743eddab-4d2c-4c93-bdc4-e21608900313" providerId="ADAL" clId="{A8D5F0FC-AE1C-4F57-A893-F0289872EBC3}" dt="2024-09-11T07:54:45.039" v="860" actId="20577"/>
          <ac:spMkLst>
            <pc:docMk/>
            <pc:sldMk cId="1218267637" sldId="300"/>
            <ac:spMk id="4" creationId="{EC7282F1-25B7-6A2B-F234-CA687E2D4AE7}"/>
          </ac:spMkLst>
        </pc:spChg>
        <pc:spChg chg="mod">
          <ac:chgData name="Nicolás Rodríguez Uribe" userId="743eddab-4d2c-4c93-bdc4-e21608900313" providerId="ADAL" clId="{A8D5F0FC-AE1C-4F57-A893-F0289872EBC3}" dt="2024-09-11T07:57:31.679" v="864" actId="20577"/>
          <ac:spMkLst>
            <pc:docMk/>
            <pc:sldMk cId="1218267637" sldId="300"/>
            <ac:spMk id="5" creationId="{CA4367EF-420F-8AB9-B445-DF046B536613}"/>
          </ac:spMkLst>
        </pc:spChg>
      </pc:sldChg>
    </pc:docChg>
  </pc:docChgLst>
  <pc:docChgLst>
    <pc:chgData name="Nicolás Rodríguez Uribe" userId="743eddab-4d2c-4c93-bdc4-e21608900313" providerId="ADAL" clId="{50C335B8-C3FF-450C-8A73-9A5CE02820B2}"/>
    <pc:docChg chg="undo custSel addSld delSld modSld sldOrd">
      <pc:chgData name="Nicolás Rodríguez Uribe" userId="743eddab-4d2c-4c93-bdc4-e21608900313" providerId="ADAL" clId="{50C335B8-C3FF-450C-8A73-9A5CE02820B2}" dt="2024-09-11T13:46:14.177" v="310" actId="20577"/>
      <pc:docMkLst>
        <pc:docMk/>
      </pc:docMkLst>
      <pc:sldChg chg="delSp modSp mod">
        <pc:chgData name="Nicolás Rodríguez Uribe" userId="743eddab-4d2c-4c93-bdc4-e21608900313" providerId="ADAL" clId="{50C335B8-C3FF-450C-8A73-9A5CE02820B2}" dt="2024-09-08T14:43:26.761" v="103" actId="20577"/>
        <pc:sldMkLst>
          <pc:docMk/>
          <pc:sldMk cId="0" sldId="256"/>
        </pc:sldMkLst>
        <pc:spChg chg="mod">
          <ac:chgData name="Nicolás Rodríguez Uribe" userId="743eddab-4d2c-4c93-bdc4-e21608900313" providerId="ADAL" clId="{50C335B8-C3FF-450C-8A73-9A5CE02820B2}" dt="2024-09-08T14:43:26.761" v="103" actId="20577"/>
          <ac:spMkLst>
            <pc:docMk/>
            <pc:sldMk cId="0" sldId="256"/>
            <ac:spMk id="2" creationId="{11BAE244-2406-09C7-E8D8-EFA74BA239B2}"/>
          </ac:spMkLst>
        </pc:spChg>
        <pc:spChg chg="mod">
          <ac:chgData name="Nicolás Rodríguez Uribe" userId="743eddab-4d2c-4c93-bdc4-e21608900313" providerId="ADAL" clId="{50C335B8-C3FF-450C-8A73-9A5CE02820B2}" dt="2024-09-08T14:39:29.194" v="3" actId="1076"/>
          <ac:spMkLst>
            <pc:docMk/>
            <pc:sldMk cId="0" sldId="256"/>
            <ac:spMk id="3" creationId="{8DEC0EF6-361E-0192-1263-123293496F7F}"/>
          </ac:spMkLst>
        </pc:spChg>
        <pc:spChg chg="del">
          <ac:chgData name="Nicolás Rodríguez Uribe" userId="743eddab-4d2c-4c93-bdc4-e21608900313" providerId="ADAL" clId="{50C335B8-C3FF-450C-8A73-9A5CE02820B2}" dt="2024-09-08T14:39:22.440" v="2" actId="478"/>
          <ac:spMkLst>
            <pc:docMk/>
            <pc:sldMk cId="0" sldId="256"/>
            <ac:spMk id="4" creationId="{BC27340E-02AA-11F2-51BE-93AD22DB29B2}"/>
          </ac:spMkLst>
        </pc:spChg>
        <pc:spChg chg="del">
          <ac:chgData name="Nicolás Rodríguez Uribe" userId="743eddab-4d2c-4c93-bdc4-e21608900313" providerId="ADAL" clId="{50C335B8-C3FF-450C-8A73-9A5CE02820B2}" dt="2024-09-08T14:39:21.017" v="1" actId="478"/>
          <ac:spMkLst>
            <pc:docMk/>
            <pc:sldMk cId="0" sldId="256"/>
            <ac:spMk id="5" creationId="{358AF0A0-556B-15E4-0320-98AF822B0B10}"/>
          </ac:spMkLst>
        </pc:spChg>
      </pc:sldChg>
      <pc:sldChg chg="modSp mod">
        <pc:chgData name="Nicolás Rodríguez Uribe" userId="743eddab-4d2c-4c93-bdc4-e21608900313" providerId="ADAL" clId="{50C335B8-C3FF-450C-8A73-9A5CE02820B2}" dt="2024-09-11T13:46:14.177" v="310" actId="20577"/>
        <pc:sldMkLst>
          <pc:docMk/>
          <pc:sldMk cId="4158414998" sldId="258"/>
        </pc:sldMkLst>
        <pc:spChg chg="mod">
          <ac:chgData name="Nicolás Rodríguez Uribe" userId="743eddab-4d2c-4c93-bdc4-e21608900313" providerId="ADAL" clId="{50C335B8-C3FF-450C-8A73-9A5CE02820B2}" dt="2024-09-11T13:46:14.177" v="310" actId="20577"/>
          <ac:spMkLst>
            <pc:docMk/>
            <pc:sldMk cId="4158414998" sldId="258"/>
            <ac:spMk id="5" creationId="{CA4367EF-420F-8AB9-B445-DF046B536613}"/>
          </ac:spMkLst>
        </pc:spChg>
      </pc:sldChg>
      <pc:sldChg chg="addSp delSp modSp mod">
        <pc:chgData name="Nicolás Rodríguez Uribe" userId="743eddab-4d2c-4c93-bdc4-e21608900313" providerId="ADAL" clId="{50C335B8-C3FF-450C-8A73-9A5CE02820B2}" dt="2024-09-08T14:44:07.028" v="108" actId="1076"/>
        <pc:sldMkLst>
          <pc:docMk/>
          <pc:sldMk cId="2930281777" sldId="281"/>
        </pc:sldMkLst>
        <pc:spChg chg="del mod">
          <ac:chgData name="Nicolás Rodríguez Uribe" userId="743eddab-4d2c-4c93-bdc4-e21608900313" providerId="ADAL" clId="{50C335B8-C3FF-450C-8A73-9A5CE02820B2}" dt="2024-09-08T14:40:41.138" v="87" actId="478"/>
          <ac:spMkLst>
            <pc:docMk/>
            <pc:sldMk cId="2930281777" sldId="281"/>
            <ac:spMk id="2" creationId="{11BAE244-2406-09C7-E8D8-EFA74BA239B2}"/>
          </ac:spMkLst>
        </pc:spChg>
        <pc:spChg chg="del">
          <ac:chgData name="Nicolás Rodríguez Uribe" userId="743eddab-4d2c-4c93-bdc4-e21608900313" providerId="ADAL" clId="{50C335B8-C3FF-450C-8A73-9A5CE02820B2}" dt="2024-09-08T14:40:34.846" v="84" actId="478"/>
          <ac:spMkLst>
            <pc:docMk/>
            <pc:sldMk cId="2930281777" sldId="281"/>
            <ac:spMk id="3" creationId="{8DEC0EF6-361E-0192-1263-123293496F7F}"/>
          </ac:spMkLst>
        </pc:spChg>
        <pc:spChg chg="del">
          <ac:chgData name="Nicolás Rodríguez Uribe" userId="743eddab-4d2c-4c93-bdc4-e21608900313" providerId="ADAL" clId="{50C335B8-C3FF-450C-8A73-9A5CE02820B2}" dt="2024-09-08T14:40:34.846" v="84" actId="478"/>
          <ac:spMkLst>
            <pc:docMk/>
            <pc:sldMk cId="2930281777" sldId="281"/>
            <ac:spMk id="4" creationId="{BC27340E-02AA-11F2-51BE-93AD22DB29B2}"/>
          </ac:spMkLst>
        </pc:spChg>
        <pc:spChg chg="del">
          <ac:chgData name="Nicolás Rodríguez Uribe" userId="743eddab-4d2c-4c93-bdc4-e21608900313" providerId="ADAL" clId="{50C335B8-C3FF-450C-8A73-9A5CE02820B2}" dt="2024-09-08T14:40:37.922" v="85" actId="478"/>
          <ac:spMkLst>
            <pc:docMk/>
            <pc:sldMk cId="2930281777" sldId="281"/>
            <ac:spMk id="5" creationId="{358AF0A0-556B-15E4-0320-98AF822B0B10}"/>
          </ac:spMkLst>
        </pc:spChg>
        <pc:spChg chg="mod">
          <ac:chgData name="Nicolás Rodríguez Uribe" userId="743eddab-4d2c-4c93-bdc4-e21608900313" providerId="ADAL" clId="{50C335B8-C3FF-450C-8A73-9A5CE02820B2}" dt="2024-09-08T14:44:07.028" v="108" actId="1076"/>
          <ac:spMkLst>
            <pc:docMk/>
            <pc:sldMk cId="2930281777" sldId="281"/>
            <ac:spMk id="6" creationId="{B0A489EE-971D-A5D8-9340-19F129CA968D}"/>
          </ac:spMkLst>
        </pc:spChg>
        <pc:spChg chg="add del mod">
          <ac:chgData name="Nicolás Rodríguez Uribe" userId="743eddab-4d2c-4c93-bdc4-e21608900313" providerId="ADAL" clId="{50C335B8-C3FF-450C-8A73-9A5CE02820B2}" dt="2024-09-08T14:43:52.998" v="104" actId="478"/>
          <ac:spMkLst>
            <pc:docMk/>
            <pc:sldMk cId="2930281777" sldId="281"/>
            <ac:spMk id="7" creationId="{9D997EFF-2ADF-B8E8-63CA-F9C051CA7D68}"/>
          </ac:spMkLst>
        </pc:spChg>
        <pc:spChg chg="add del mod">
          <ac:chgData name="Nicolás Rodríguez Uribe" userId="743eddab-4d2c-4c93-bdc4-e21608900313" providerId="ADAL" clId="{50C335B8-C3FF-450C-8A73-9A5CE02820B2}" dt="2024-09-08T14:40:55.335" v="90" actId="478"/>
          <ac:spMkLst>
            <pc:docMk/>
            <pc:sldMk cId="2930281777" sldId="281"/>
            <ac:spMk id="9" creationId="{0C06E48A-9F1D-99CD-776B-5276D3CF4182}"/>
          </ac:spMkLst>
        </pc:spChg>
        <pc:spChg chg="add del mod">
          <ac:chgData name="Nicolás Rodríguez Uribe" userId="743eddab-4d2c-4c93-bdc4-e21608900313" providerId="ADAL" clId="{50C335B8-C3FF-450C-8A73-9A5CE02820B2}" dt="2024-09-08T14:40:45.892" v="89" actId="478"/>
          <ac:spMkLst>
            <pc:docMk/>
            <pc:sldMk cId="2930281777" sldId="281"/>
            <ac:spMk id="10" creationId="{CD9FF28E-35BA-6C6E-C1F8-325D1F484A48}"/>
          </ac:spMkLst>
        </pc:spChg>
        <pc:spChg chg="add mod">
          <ac:chgData name="Nicolás Rodríguez Uribe" userId="743eddab-4d2c-4c93-bdc4-e21608900313" providerId="ADAL" clId="{50C335B8-C3FF-450C-8A73-9A5CE02820B2}" dt="2024-09-08T14:41:00.411" v="91"/>
          <ac:spMkLst>
            <pc:docMk/>
            <pc:sldMk cId="2930281777" sldId="281"/>
            <ac:spMk id="11" creationId="{1E77AC19-C6FE-5E52-4339-3DAE7DDE1322}"/>
          </ac:spMkLst>
        </pc:spChg>
        <pc:spChg chg="add mod">
          <ac:chgData name="Nicolás Rodríguez Uribe" userId="743eddab-4d2c-4c93-bdc4-e21608900313" providerId="ADAL" clId="{50C335B8-C3FF-450C-8A73-9A5CE02820B2}" dt="2024-09-08T14:43:53.604" v="105"/>
          <ac:spMkLst>
            <pc:docMk/>
            <pc:sldMk cId="2930281777" sldId="281"/>
            <ac:spMk id="12" creationId="{AB1BC595-3FEA-209E-B263-00CB17A7B442}"/>
          </ac:spMkLst>
        </pc:spChg>
      </pc:sldChg>
      <pc:sldChg chg="del">
        <pc:chgData name="Nicolás Rodríguez Uribe" userId="743eddab-4d2c-4c93-bdc4-e21608900313" providerId="ADAL" clId="{50C335B8-C3FF-450C-8A73-9A5CE02820B2}" dt="2024-09-08T14:39:14.844" v="0" actId="47"/>
        <pc:sldMkLst>
          <pc:docMk/>
          <pc:sldMk cId="1352069059" sldId="282"/>
        </pc:sldMkLst>
      </pc:sldChg>
      <pc:sldChg chg="del">
        <pc:chgData name="Nicolás Rodríguez Uribe" userId="743eddab-4d2c-4c93-bdc4-e21608900313" providerId="ADAL" clId="{50C335B8-C3FF-450C-8A73-9A5CE02820B2}" dt="2024-09-08T14:39:14.844" v="0" actId="47"/>
        <pc:sldMkLst>
          <pc:docMk/>
          <pc:sldMk cId="3772116465" sldId="283"/>
        </pc:sldMkLst>
      </pc:sldChg>
      <pc:sldChg chg="del">
        <pc:chgData name="Nicolás Rodríguez Uribe" userId="743eddab-4d2c-4c93-bdc4-e21608900313" providerId="ADAL" clId="{50C335B8-C3FF-450C-8A73-9A5CE02820B2}" dt="2024-09-08T14:39:14.844" v="0" actId="47"/>
        <pc:sldMkLst>
          <pc:docMk/>
          <pc:sldMk cId="3551235986" sldId="284"/>
        </pc:sldMkLst>
      </pc:sldChg>
      <pc:sldChg chg="del">
        <pc:chgData name="Nicolás Rodríguez Uribe" userId="743eddab-4d2c-4c93-bdc4-e21608900313" providerId="ADAL" clId="{50C335B8-C3FF-450C-8A73-9A5CE02820B2}" dt="2024-09-08T14:39:14.844" v="0" actId="47"/>
        <pc:sldMkLst>
          <pc:docMk/>
          <pc:sldMk cId="1714527513" sldId="285"/>
        </pc:sldMkLst>
      </pc:sldChg>
      <pc:sldChg chg="del">
        <pc:chgData name="Nicolás Rodríguez Uribe" userId="743eddab-4d2c-4c93-bdc4-e21608900313" providerId="ADAL" clId="{50C335B8-C3FF-450C-8A73-9A5CE02820B2}" dt="2024-09-08T14:39:14.844" v="0" actId="47"/>
        <pc:sldMkLst>
          <pc:docMk/>
          <pc:sldMk cId="1583586337" sldId="286"/>
        </pc:sldMkLst>
      </pc:sldChg>
      <pc:sldChg chg="del">
        <pc:chgData name="Nicolás Rodríguez Uribe" userId="743eddab-4d2c-4c93-bdc4-e21608900313" providerId="ADAL" clId="{50C335B8-C3FF-450C-8A73-9A5CE02820B2}" dt="2024-09-08T14:39:14.844" v="0" actId="47"/>
        <pc:sldMkLst>
          <pc:docMk/>
          <pc:sldMk cId="3524454357" sldId="287"/>
        </pc:sldMkLst>
      </pc:sldChg>
      <pc:sldChg chg="modSp mod">
        <pc:chgData name="Nicolás Rodríguez Uribe" userId="743eddab-4d2c-4c93-bdc4-e21608900313" providerId="ADAL" clId="{50C335B8-C3FF-450C-8A73-9A5CE02820B2}" dt="2024-09-10T16:16:31.729" v="185" actId="113"/>
        <pc:sldMkLst>
          <pc:docMk/>
          <pc:sldMk cId="3849921933" sldId="289"/>
        </pc:sldMkLst>
        <pc:spChg chg="mod">
          <ac:chgData name="Nicolás Rodríguez Uribe" userId="743eddab-4d2c-4c93-bdc4-e21608900313" providerId="ADAL" clId="{50C335B8-C3FF-450C-8A73-9A5CE02820B2}" dt="2024-09-10T16:16:31.729" v="185" actId="113"/>
          <ac:spMkLst>
            <pc:docMk/>
            <pc:sldMk cId="3849921933" sldId="289"/>
            <ac:spMk id="5" creationId="{CA4367EF-420F-8AB9-B445-DF046B536613}"/>
          </ac:spMkLst>
        </pc:spChg>
      </pc:sldChg>
      <pc:sldChg chg="modSp mod">
        <pc:chgData name="Nicolás Rodríguez Uribe" userId="743eddab-4d2c-4c93-bdc4-e21608900313" providerId="ADAL" clId="{50C335B8-C3FF-450C-8A73-9A5CE02820B2}" dt="2024-09-10T16:12:08.359" v="145" actId="20577"/>
        <pc:sldMkLst>
          <pc:docMk/>
          <pc:sldMk cId="227128230" sldId="290"/>
        </pc:sldMkLst>
        <pc:spChg chg="mod">
          <ac:chgData name="Nicolás Rodríguez Uribe" userId="743eddab-4d2c-4c93-bdc4-e21608900313" providerId="ADAL" clId="{50C335B8-C3FF-450C-8A73-9A5CE02820B2}" dt="2024-09-10T16:12:08.359" v="145" actId="20577"/>
          <ac:spMkLst>
            <pc:docMk/>
            <pc:sldMk cId="227128230" sldId="290"/>
            <ac:spMk id="5" creationId="{CA4367EF-420F-8AB9-B445-DF046B536613}"/>
          </ac:spMkLst>
        </pc:spChg>
      </pc:sldChg>
      <pc:sldChg chg="modSp mod">
        <pc:chgData name="Nicolás Rodríguez Uribe" userId="743eddab-4d2c-4c93-bdc4-e21608900313" providerId="ADAL" clId="{50C335B8-C3FF-450C-8A73-9A5CE02820B2}" dt="2024-09-10T16:12:42.359" v="152" actId="6549"/>
        <pc:sldMkLst>
          <pc:docMk/>
          <pc:sldMk cId="3560806317" sldId="291"/>
        </pc:sldMkLst>
        <pc:spChg chg="mod">
          <ac:chgData name="Nicolás Rodríguez Uribe" userId="743eddab-4d2c-4c93-bdc4-e21608900313" providerId="ADAL" clId="{50C335B8-C3FF-450C-8A73-9A5CE02820B2}" dt="2024-09-10T16:12:42.359" v="152" actId="6549"/>
          <ac:spMkLst>
            <pc:docMk/>
            <pc:sldMk cId="3560806317" sldId="291"/>
            <ac:spMk id="5" creationId="{CA4367EF-420F-8AB9-B445-DF046B536613}"/>
          </ac:spMkLst>
        </pc:spChg>
      </pc:sldChg>
      <pc:sldChg chg="modSp add mod">
        <pc:chgData name="Nicolás Rodríguez Uribe" userId="743eddab-4d2c-4c93-bdc4-e21608900313" providerId="ADAL" clId="{50C335B8-C3FF-450C-8A73-9A5CE02820B2}" dt="2024-09-10T16:17:44.282" v="199" actId="20577"/>
        <pc:sldMkLst>
          <pc:docMk/>
          <pc:sldMk cId="2094932986" sldId="292"/>
        </pc:sldMkLst>
        <pc:spChg chg="mod">
          <ac:chgData name="Nicolás Rodríguez Uribe" userId="743eddab-4d2c-4c93-bdc4-e21608900313" providerId="ADAL" clId="{50C335B8-C3FF-450C-8A73-9A5CE02820B2}" dt="2024-09-10T16:17:44.282" v="199" actId="20577"/>
          <ac:spMkLst>
            <pc:docMk/>
            <pc:sldMk cId="2094932986" sldId="292"/>
            <ac:spMk id="5" creationId="{CA4367EF-420F-8AB9-B445-DF046B536613}"/>
          </ac:spMkLst>
        </pc:spChg>
      </pc:sldChg>
      <pc:sldChg chg="modSp add mod">
        <pc:chgData name="Nicolás Rodríguez Uribe" userId="743eddab-4d2c-4c93-bdc4-e21608900313" providerId="ADAL" clId="{50C335B8-C3FF-450C-8A73-9A5CE02820B2}" dt="2024-09-10T16:16:42.426" v="188" actId="113"/>
        <pc:sldMkLst>
          <pc:docMk/>
          <pc:sldMk cId="3923830512" sldId="293"/>
        </pc:sldMkLst>
        <pc:spChg chg="mod">
          <ac:chgData name="Nicolás Rodríguez Uribe" userId="743eddab-4d2c-4c93-bdc4-e21608900313" providerId="ADAL" clId="{50C335B8-C3FF-450C-8A73-9A5CE02820B2}" dt="2024-09-10T16:16:42.426" v="188" actId="113"/>
          <ac:spMkLst>
            <pc:docMk/>
            <pc:sldMk cId="3923830512" sldId="293"/>
            <ac:spMk id="5" creationId="{CA4367EF-420F-8AB9-B445-DF046B536613}"/>
          </ac:spMkLst>
        </pc:spChg>
      </pc:sldChg>
      <pc:sldChg chg="modSp add mod">
        <pc:chgData name="Nicolás Rodríguez Uribe" userId="743eddab-4d2c-4c93-bdc4-e21608900313" providerId="ADAL" clId="{50C335B8-C3FF-450C-8A73-9A5CE02820B2}" dt="2024-09-10T16:16:56.742" v="191" actId="113"/>
        <pc:sldMkLst>
          <pc:docMk/>
          <pc:sldMk cId="1836715430" sldId="294"/>
        </pc:sldMkLst>
        <pc:spChg chg="mod">
          <ac:chgData name="Nicolás Rodríguez Uribe" userId="743eddab-4d2c-4c93-bdc4-e21608900313" providerId="ADAL" clId="{50C335B8-C3FF-450C-8A73-9A5CE02820B2}" dt="2024-09-10T16:16:56.742" v="191" actId="113"/>
          <ac:spMkLst>
            <pc:docMk/>
            <pc:sldMk cId="1836715430" sldId="294"/>
            <ac:spMk id="5" creationId="{CA4367EF-420F-8AB9-B445-DF046B536613}"/>
          </ac:spMkLst>
        </pc:spChg>
      </pc:sldChg>
      <pc:sldChg chg="modSp add mod">
        <pc:chgData name="Nicolás Rodríguez Uribe" userId="743eddab-4d2c-4c93-bdc4-e21608900313" providerId="ADAL" clId="{50C335B8-C3FF-450C-8A73-9A5CE02820B2}" dt="2024-09-10T16:19:50.108" v="225" actId="113"/>
        <pc:sldMkLst>
          <pc:docMk/>
          <pc:sldMk cId="670278388" sldId="295"/>
        </pc:sldMkLst>
        <pc:spChg chg="mod">
          <ac:chgData name="Nicolás Rodríguez Uribe" userId="743eddab-4d2c-4c93-bdc4-e21608900313" providerId="ADAL" clId="{50C335B8-C3FF-450C-8A73-9A5CE02820B2}" dt="2024-09-10T16:19:50.108" v="225" actId="113"/>
          <ac:spMkLst>
            <pc:docMk/>
            <pc:sldMk cId="670278388" sldId="295"/>
            <ac:spMk id="5" creationId="{CA4367EF-420F-8AB9-B445-DF046B536613}"/>
          </ac:spMkLst>
        </pc:spChg>
      </pc:sldChg>
      <pc:sldChg chg="modSp mod">
        <pc:chgData name="Nicolás Rodríguez Uribe" userId="743eddab-4d2c-4c93-bdc4-e21608900313" providerId="ADAL" clId="{50C335B8-C3FF-450C-8A73-9A5CE02820B2}" dt="2024-09-11T13:41:49.919" v="226" actId="6549"/>
        <pc:sldMkLst>
          <pc:docMk/>
          <pc:sldMk cId="1467627954" sldId="299"/>
        </pc:sldMkLst>
        <pc:spChg chg="mod">
          <ac:chgData name="Nicolás Rodríguez Uribe" userId="743eddab-4d2c-4c93-bdc4-e21608900313" providerId="ADAL" clId="{50C335B8-C3FF-450C-8A73-9A5CE02820B2}" dt="2024-09-11T13:41:49.919" v="226" actId="6549"/>
          <ac:spMkLst>
            <pc:docMk/>
            <pc:sldMk cId="1467627954" sldId="299"/>
            <ac:spMk id="5" creationId="{CA4367EF-420F-8AB9-B445-DF046B536613}"/>
          </ac:spMkLst>
        </pc:spChg>
      </pc:sldChg>
      <pc:sldChg chg="modSp mod ord">
        <pc:chgData name="Nicolás Rodríguez Uribe" userId="743eddab-4d2c-4c93-bdc4-e21608900313" providerId="ADAL" clId="{50C335B8-C3FF-450C-8A73-9A5CE02820B2}" dt="2024-09-11T13:45:39.200" v="293" actId="6549"/>
        <pc:sldMkLst>
          <pc:docMk/>
          <pc:sldMk cId="1218267637" sldId="300"/>
        </pc:sldMkLst>
        <pc:spChg chg="mod">
          <ac:chgData name="Nicolás Rodríguez Uribe" userId="743eddab-4d2c-4c93-bdc4-e21608900313" providerId="ADAL" clId="{50C335B8-C3FF-450C-8A73-9A5CE02820B2}" dt="2024-09-11T13:45:39.200" v="293" actId="6549"/>
          <ac:spMkLst>
            <pc:docMk/>
            <pc:sldMk cId="1218267637" sldId="300"/>
            <ac:spMk id="5" creationId="{CA4367EF-420F-8AB9-B445-DF046B536613}"/>
          </ac:spMkLst>
        </pc:spChg>
      </pc:sldChg>
      <pc:sldChg chg="modSp add mod ord">
        <pc:chgData name="Nicolás Rodríguez Uribe" userId="743eddab-4d2c-4c93-bdc4-e21608900313" providerId="ADAL" clId="{50C335B8-C3FF-450C-8A73-9A5CE02820B2}" dt="2024-09-11T13:45:44.370" v="294" actId="6549"/>
        <pc:sldMkLst>
          <pc:docMk/>
          <pc:sldMk cId="2317777915" sldId="301"/>
        </pc:sldMkLst>
        <pc:spChg chg="mod">
          <ac:chgData name="Nicolás Rodríguez Uribe" userId="743eddab-4d2c-4c93-bdc4-e21608900313" providerId="ADAL" clId="{50C335B8-C3FF-450C-8A73-9A5CE02820B2}" dt="2024-09-11T13:45:44.370" v="294" actId="6549"/>
          <ac:spMkLst>
            <pc:docMk/>
            <pc:sldMk cId="2317777915" sldId="301"/>
            <ac:spMk id="5" creationId="{CA4367EF-420F-8AB9-B445-DF046B536613}"/>
          </ac:spMkLst>
        </pc:spChg>
      </pc:sldChg>
    </pc:docChg>
  </pc:docChgLst>
  <pc:docChgLst>
    <pc:chgData name="Nicolás Rodríguez Uribe" userId="743eddab-4d2c-4c93-bdc4-e21608900313" providerId="ADAL" clId="{01580ECA-D00A-42F8-9AD2-BB60EC27F8EA}"/>
    <pc:docChg chg="undo custSel addSld delSld modSld addMainMaster delMainMaster modMainMaster">
      <pc:chgData name="Nicolás Rodríguez Uribe" userId="743eddab-4d2c-4c93-bdc4-e21608900313" providerId="ADAL" clId="{01580ECA-D00A-42F8-9AD2-BB60EC27F8EA}" dt="2023-09-26T11:38:26.105" v="99"/>
      <pc:docMkLst>
        <pc:docMk/>
      </pc:docMkLst>
      <pc:sldChg chg="addSp delSp modSp mod modClrScheme chgLayout">
        <pc:chgData name="Nicolás Rodríguez Uribe" userId="743eddab-4d2c-4c93-bdc4-e21608900313" providerId="ADAL" clId="{01580ECA-D00A-42F8-9AD2-BB60EC27F8EA}" dt="2023-09-13T17:41:55.911" v="88" actId="20577"/>
        <pc:sldMkLst>
          <pc:docMk/>
          <pc:sldMk cId="0" sldId="256"/>
        </pc:sldMkLst>
        <pc:spChg chg="mod">
          <ac:chgData name="Nicolás Rodríguez Uribe" userId="743eddab-4d2c-4c93-bdc4-e21608900313" providerId="ADAL" clId="{01580ECA-D00A-42F8-9AD2-BB60EC27F8EA}" dt="2023-09-13T17:41:55.911" v="88" actId="20577"/>
          <ac:spMkLst>
            <pc:docMk/>
            <pc:sldMk cId="0" sldId="256"/>
            <ac:spMk id="2" creationId="{11BAE244-2406-09C7-E8D8-EFA74BA239B2}"/>
          </ac:spMkLst>
        </pc:spChg>
        <pc:spChg chg="add del mod ord">
          <ac:chgData name="Nicolás Rodríguez Uribe" userId="743eddab-4d2c-4c93-bdc4-e21608900313" providerId="ADAL" clId="{01580ECA-D00A-42F8-9AD2-BB60EC27F8EA}" dt="2023-09-13T17:22:34.206" v="39" actId="700"/>
          <ac:spMkLst>
            <pc:docMk/>
            <pc:sldMk cId="0" sldId="256"/>
            <ac:spMk id="4" creationId="{1906F5EB-62F8-84FD-3FDA-510E85761463}"/>
          </ac:spMkLst>
        </pc:spChg>
        <pc:spChg chg="add del mod ord">
          <ac:chgData name="Nicolás Rodríguez Uribe" userId="743eddab-4d2c-4c93-bdc4-e21608900313" providerId="ADAL" clId="{01580ECA-D00A-42F8-9AD2-BB60EC27F8EA}" dt="2023-09-13T17:22:34.206" v="39" actId="700"/>
          <ac:spMkLst>
            <pc:docMk/>
            <pc:sldMk cId="0" sldId="256"/>
            <ac:spMk id="5" creationId="{DDBF2173-925F-1308-2232-55E62E811B69}"/>
          </ac:spMkLst>
        </pc:spChg>
      </pc:sldChg>
      <pc:sldChg chg="addSp delSp modSp new mod modClrScheme chgLayout">
        <pc:chgData name="Nicolás Rodríguez Uribe" userId="743eddab-4d2c-4c93-bdc4-e21608900313" providerId="ADAL" clId="{01580ECA-D00A-42F8-9AD2-BB60EC27F8EA}" dt="2023-09-13T17:42:36.099" v="93" actId="207"/>
        <pc:sldMkLst>
          <pc:docMk/>
          <pc:sldMk cId="2047059153" sldId="257"/>
        </pc:sldMkLst>
        <pc:spChg chg="del mod ord">
          <ac:chgData name="Nicolás Rodríguez Uribe" userId="743eddab-4d2c-4c93-bdc4-e21608900313" providerId="ADAL" clId="{01580ECA-D00A-42F8-9AD2-BB60EC27F8EA}" dt="2023-09-13T17:22:41.571" v="41" actId="700"/>
          <ac:spMkLst>
            <pc:docMk/>
            <pc:sldMk cId="2047059153" sldId="257"/>
            <ac:spMk id="2" creationId="{B966AA55-E8A5-1406-AAF9-B24A825AD9F0}"/>
          </ac:spMkLst>
        </pc:spChg>
        <pc:spChg chg="del mod ord">
          <ac:chgData name="Nicolás Rodríguez Uribe" userId="743eddab-4d2c-4c93-bdc4-e21608900313" providerId="ADAL" clId="{01580ECA-D00A-42F8-9AD2-BB60EC27F8EA}" dt="2023-09-13T17:22:41.571" v="41" actId="700"/>
          <ac:spMkLst>
            <pc:docMk/>
            <pc:sldMk cId="2047059153" sldId="257"/>
            <ac:spMk id="3" creationId="{0B5B420D-ED32-17EC-26C7-49C73EFA269C}"/>
          </ac:spMkLst>
        </pc:spChg>
        <pc:spChg chg="add mod ord">
          <ac:chgData name="Nicolás Rodríguez Uribe" userId="743eddab-4d2c-4c93-bdc4-e21608900313" providerId="ADAL" clId="{01580ECA-D00A-42F8-9AD2-BB60EC27F8EA}" dt="2023-09-13T17:42:36.099" v="93" actId="207"/>
          <ac:spMkLst>
            <pc:docMk/>
            <pc:sldMk cId="2047059153" sldId="257"/>
            <ac:spMk id="4" creationId="{EC7282F1-25B7-6A2B-F234-CA687E2D4AE7}"/>
          </ac:spMkLst>
        </pc:spChg>
        <pc:spChg chg="add mod ord">
          <ac:chgData name="Nicolás Rodríguez Uribe" userId="743eddab-4d2c-4c93-bdc4-e21608900313" providerId="ADAL" clId="{01580ECA-D00A-42F8-9AD2-BB60EC27F8EA}" dt="2023-09-13T17:42:17.939" v="92" actId="20577"/>
          <ac:spMkLst>
            <pc:docMk/>
            <pc:sldMk cId="2047059153" sldId="257"/>
            <ac:spMk id="5" creationId="{CA4367EF-420F-8AB9-B445-DF046B536613}"/>
          </ac:spMkLst>
        </pc:spChg>
      </pc:sldChg>
      <pc:sldChg chg="addSp delSp modSp del mod chgLayout">
        <pc:chgData name="Nicolás Rodríguez Uribe" userId="743eddab-4d2c-4c93-bdc4-e21608900313" providerId="ADAL" clId="{01580ECA-D00A-42F8-9AD2-BB60EC27F8EA}" dt="2023-09-13T17:19:32.500" v="7" actId="47"/>
        <pc:sldMkLst>
          <pc:docMk/>
          <pc:sldMk cId="2429013693" sldId="257"/>
        </pc:sldMkLst>
        <pc:spChg chg="add del mod">
          <ac:chgData name="Nicolás Rodríguez Uribe" userId="743eddab-4d2c-4c93-bdc4-e21608900313" providerId="ADAL" clId="{01580ECA-D00A-42F8-9AD2-BB60EC27F8EA}" dt="2023-09-13T17:15:05.974" v="1" actId="6264"/>
          <ac:spMkLst>
            <pc:docMk/>
            <pc:sldMk cId="2429013693" sldId="257"/>
            <ac:spMk id="2" creationId="{4FFC4DA9-C4CE-151C-340F-D7C6A4FA7C0C}"/>
          </ac:spMkLst>
        </pc:spChg>
        <pc:spChg chg="add del mod">
          <ac:chgData name="Nicolás Rodríguez Uribe" userId="743eddab-4d2c-4c93-bdc4-e21608900313" providerId="ADAL" clId="{01580ECA-D00A-42F8-9AD2-BB60EC27F8EA}" dt="2023-09-13T17:15:05.974" v="1" actId="6264"/>
          <ac:spMkLst>
            <pc:docMk/>
            <pc:sldMk cId="2429013693" sldId="257"/>
            <ac:spMk id="3" creationId="{89CD7EA2-EFEB-E3E8-5018-CF4016EB9E58}"/>
          </ac:spMkLst>
        </pc:spChg>
        <pc:spChg chg="mod ord">
          <ac:chgData name="Nicolás Rodríguez Uribe" userId="743eddab-4d2c-4c93-bdc4-e21608900313" providerId="ADAL" clId="{01580ECA-D00A-42F8-9AD2-BB60EC27F8EA}" dt="2023-09-13T17:18:32.091" v="6" actId="700"/>
          <ac:spMkLst>
            <pc:docMk/>
            <pc:sldMk cId="2429013693" sldId="257"/>
            <ac:spMk id="4" creationId="{4BF396F5-2454-51BA-C0CA-9872EAB1714F}"/>
          </ac:spMkLst>
        </pc:spChg>
        <pc:spChg chg="mod">
          <ac:chgData name="Nicolás Rodríguez Uribe" userId="743eddab-4d2c-4c93-bdc4-e21608900313" providerId="ADAL" clId="{01580ECA-D00A-42F8-9AD2-BB60EC27F8EA}" dt="2023-09-13T17:18:32.091" v="6" actId="700"/>
          <ac:spMkLst>
            <pc:docMk/>
            <pc:sldMk cId="2429013693" sldId="257"/>
            <ac:spMk id="5" creationId="{D5660FC8-CD51-3AF4-6392-91E096E02D80}"/>
          </ac:spMkLst>
        </pc:spChg>
      </pc:sldChg>
      <pc:sldChg chg="addSp delSp modSp new del mod modClrScheme chgLayout">
        <pc:chgData name="Nicolás Rodríguez Uribe" userId="743eddab-4d2c-4c93-bdc4-e21608900313" providerId="ADAL" clId="{01580ECA-D00A-42F8-9AD2-BB60EC27F8EA}" dt="2023-09-13T17:21:41.546" v="35" actId="47"/>
        <pc:sldMkLst>
          <pc:docMk/>
          <pc:sldMk cId="3691593173" sldId="257"/>
        </pc:sldMkLst>
        <pc:spChg chg="add del mod ord">
          <ac:chgData name="Nicolás Rodríguez Uribe" userId="743eddab-4d2c-4c93-bdc4-e21608900313" providerId="ADAL" clId="{01580ECA-D00A-42F8-9AD2-BB60EC27F8EA}" dt="2023-09-13T17:21:38.132" v="34" actId="700"/>
          <ac:spMkLst>
            <pc:docMk/>
            <pc:sldMk cId="3691593173" sldId="257"/>
            <ac:spMk id="2" creationId="{341629C4-44B3-C655-7F8A-F4E4990FC1DD}"/>
          </ac:spMkLst>
        </pc:spChg>
        <pc:spChg chg="add del mod ord">
          <ac:chgData name="Nicolás Rodríguez Uribe" userId="743eddab-4d2c-4c93-bdc4-e21608900313" providerId="ADAL" clId="{01580ECA-D00A-42F8-9AD2-BB60EC27F8EA}" dt="2023-09-13T17:21:38.132" v="34" actId="700"/>
          <ac:spMkLst>
            <pc:docMk/>
            <pc:sldMk cId="3691593173" sldId="257"/>
            <ac:spMk id="3" creationId="{8DEFE950-D131-7466-0455-FBA2F3B70462}"/>
          </ac:spMkLst>
        </pc:spChg>
        <pc:spChg chg="add del mod ord">
          <ac:chgData name="Nicolás Rodríguez Uribe" userId="743eddab-4d2c-4c93-bdc4-e21608900313" providerId="ADAL" clId="{01580ECA-D00A-42F8-9AD2-BB60EC27F8EA}" dt="2023-09-13T17:21:38.132" v="34" actId="700"/>
          <ac:spMkLst>
            <pc:docMk/>
            <pc:sldMk cId="3691593173" sldId="257"/>
            <ac:spMk id="4" creationId="{78BCE43A-9F1A-153D-9DAC-45D2546EC206}"/>
          </ac:spMkLst>
        </pc:spChg>
        <pc:spChg chg="add del mod ord">
          <ac:chgData name="Nicolás Rodríguez Uribe" userId="743eddab-4d2c-4c93-bdc4-e21608900313" providerId="ADAL" clId="{01580ECA-D00A-42F8-9AD2-BB60EC27F8EA}" dt="2023-09-13T17:21:38.132" v="34" actId="700"/>
          <ac:spMkLst>
            <pc:docMk/>
            <pc:sldMk cId="3691593173" sldId="257"/>
            <ac:spMk id="5" creationId="{65D6C006-6B0E-21B9-C5A0-8CD56F354EE0}"/>
          </ac:spMkLst>
        </pc:spChg>
        <pc:spChg chg="add del mod ord">
          <ac:chgData name="Nicolás Rodríguez Uribe" userId="743eddab-4d2c-4c93-bdc4-e21608900313" providerId="ADAL" clId="{01580ECA-D00A-42F8-9AD2-BB60EC27F8EA}" dt="2023-09-13T17:21:36.400" v="33" actId="700"/>
          <ac:spMkLst>
            <pc:docMk/>
            <pc:sldMk cId="3691593173" sldId="257"/>
            <ac:spMk id="6" creationId="{6DCE001C-A927-EF4A-E2D5-7288BE1D696E}"/>
          </ac:spMkLst>
        </pc:spChg>
        <pc:spChg chg="add del mod ord">
          <ac:chgData name="Nicolás Rodríguez Uribe" userId="743eddab-4d2c-4c93-bdc4-e21608900313" providerId="ADAL" clId="{01580ECA-D00A-42F8-9AD2-BB60EC27F8EA}" dt="2023-09-13T17:21:36.400" v="33" actId="700"/>
          <ac:spMkLst>
            <pc:docMk/>
            <pc:sldMk cId="3691593173" sldId="257"/>
            <ac:spMk id="7" creationId="{0322E1E6-9A79-E091-EB6C-BC502CA74BF6}"/>
          </ac:spMkLst>
        </pc:spChg>
        <pc:spChg chg="add del mod ord">
          <ac:chgData name="Nicolás Rodríguez Uribe" userId="743eddab-4d2c-4c93-bdc4-e21608900313" providerId="ADAL" clId="{01580ECA-D00A-42F8-9AD2-BB60EC27F8EA}" dt="2023-09-13T17:21:36.400" v="33" actId="700"/>
          <ac:spMkLst>
            <pc:docMk/>
            <pc:sldMk cId="3691593173" sldId="257"/>
            <ac:spMk id="8" creationId="{62E05633-7D23-108F-8B8B-F9CADB4FA3D2}"/>
          </ac:spMkLst>
        </pc:spChg>
      </pc:sldChg>
      <pc:sldChg chg="addSp delSp modSp del mod modClrScheme chgLayout">
        <pc:chgData name="Nicolás Rodríguez Uribe" userId="743eddab-4d2c-4c93-bdc4-e21608900313" providerId="ADAL" clId="{01580ECA-D00A-42F8-9AD2-BB60EC27F8EA}" dt="2023-09-13T17:19:33.193" v="8" actId="47"/>
        <pc:sldMkLst>
          <pc:docMk/>
          <pc:sldMk cId="121547262" sldId="258"/>
        </pc:sldMkLst>
        <pc:spChg chg="add del mod">
          <ac:chgData name="Nicolás Rodríguez Uribe" userId="743eddab-4d2c-4c93-bdc4-e21608900313" providerId="ADAL" clId="{01580ECA-D00A-42F8-9AD2-BB60EC27F8EA}" dt="2023-09-13T17:15:09.845" v="2" actId="6264"/>
          <ac:spMkLst>
            <pc:docMk/>
            <pc:sldMk cId="121547262" sldId="258"/>
            <ac:spMk id="2" creationId="{6C62D2E1-EF48-9852-65D0-64D9C5621268}"/>
          </ac:spMkLst>
        </pc:spChg>
        <pc:spChg chg="add del mod">
          <ac:chgData name="Nicolás Rodríguez Uribe" userId="743eddab-4d2c-4c93-bdc4-e21608900313" providerId="ADAL" clId="{01580ECA-D00A-42F8-9AD2-BB60EC27F8EA}" dt="2023-09-13T17:15:09.845" v="2" actId="6264"/>
          <ac:spMkLst>
            <pc:docMk/>
            <pc:sldMk cId="121547262" sldId="258"/>
            <ac:spMk id="3" creationId="{A8E753FA-EA78-7021-8E6E-1757BA8FF2D3}"/>
          </ac:spMkLst>
        </pc:spChg>
        <pc:spChg chg="mod ord">
          <ac:chgData name="Nicolás Rodríguez Uribe" userId="743eddab-4d2c-4c93-bdc4-e21608900313" providerId="ADAL" clId="{01580ECA-D00A-42F8-9AD2-BB60EC27F8EA}" dt="2023-09-13T17:15:56.946" v="4" actId="700"/>
          <ac:spMkLst>
            <pc:docMk/>
            <pc:sldMk cId="121547262" sldId="258"/>
            <ac:spMk id="4" creationId="{4BF396F5-2454-51BA-C0CA-9872EAB1714F}"/>
          </ac:spMkLst>
        </pc:spChg>
        <pc:spChg chg="mod">
          <ac:chgData name="Nicolás Rodríguez Uribe" userId="743eddab-4d2c-4c93-bdc4-e21608900313" providerId="ADAL" clId="{01580ECA-D00A-42F8-9AD2-BB60EC27F8EA}" dt="2023-09-13T17:15:56.946" v="4" actId="700"/>
          <ac:spMkLst>
            <pc:docMk/>
            <pc:sldMk cId="121547262" sldId="258"/>
            <ac:spMk id="5" creationId="{D5660FC8-CD51-3AF4-6392-91E096E02D80}"/>
          </ac:spMkLst>
        </pc:spChg>
      </pc:sldChg>
      <pc:sldChg chg="add del">
        <pc:chgData name="Nicolás Rodríguez Uribe" userId="743eddab-4d2c-4c93-bdc4-e21608900313" providerId="ADAL" clId="{01580ECA-D00A-42F8-9AD2-BB60EC27F8EA}" dt="2023-09-13T17:38:05.384" v="54" actId="47"/>
        <pc:sldMkLst>
          <pc:docMk/>
          <pc:sldMk cId="889461054" sldId="258"/>
        </pc:sldMkLst>
      </pc:sldChg>
      <pc:sldChg chg="modSp add mod">
        <pc:chgData name="Nicolás Rodríguez Uribe" userId="743eddab-4d2c-4c93-bdc4-e21608900313" providerId="ADAL" clId="{01580ECA-D00A-42F8-9AD2-BB60EC27F8EA}" dt="2023-09-13T17:43:36.103" v="95" actId="20577"/>
        <pc:sldMkLst>
          <pc:docMk/>
          <pc:sldMk cId="3748565620" sldId="258"/>
        </pc:sldMkLst>
        <pc:spChg chg="mod">
          <ac:chgData name="Nicolás Rodríguez Uribe" userId="743eddab-4d2c-4c93-bdc4-e21608900313" providerId="ADAL" clId="{01580ECA-D00A-42F8-9AD2-BB60EC27F8EA}" dt="2023-09-13T17:43:36.103" v="95" actId="20577"/>
          <ac:spMkLst>
            <pc:docMk/>
            <pc:sldMk cId="3748565620" sldId="258"/>
            <ac:spMk id="5" creationId="{CA4367EF-420F-8AB9-B445-DF046B536613}"/>
          </ac:spMkLst>
        </pc:spChg>
      </pc:sldChg>
      <pc:sldMasterChg chg="add del addSldLayout delSldLayout">
        <pc:chgData name="Nicolás Rodríguez Uribe" userId="743eddab-4d2c-4c93-bdc4-e21608900313" providerId="ADAL" clId="{01580ECA-D00A-42F8-9AD2-BB60EC27F8EA}" dt="2023-09-13T17:22:34.206" v="39" actId="700"/>
        <pc:sldMasterMkLst>
          <pc:docMk/>
          <pc:sldMasterMk cId="4111838297" sldId="2147483648"/>
        </pc:sldMasterMkLst>
        <pc:sldLayoutChg chg="add del">
          <pc:chgData name="Nicolás Rodríguez Uribe" userId="743eddab-4d2c-4c93-bdc4-e21608900313" providerId="ADAL" clId="{01580ECA-D00A-42F8-9AD2-BB60EC27F8EA}" dt="2023-09-13T17:22:34.206" v="39" actId="700"/>
          <pc:sldLayoutMkLst>
            <pc:docMk/>
            <pc:sldMasterMk cId="4111838297" sldId="2147483648"/>
            <pc:sldLayoutMk cId="1313750060" sldId="2147483649"/>
          </pc:sldLayoutMkLst>
        </pc:sldLayoutChg>
        <pc:sldLayoutChg chg="add del">
          <pc:chgData name="Nicolás Rodríguez Uribe" userId="743eddab-4d2c-4c93-bdc4-e21608900313" providerId="ADAL" clId="{01580ECA-D00A-42F8-9AD2-BB60EC27F8EA}" dt="2023-09-13T17:22:34.206" v="39" actId="700"/>
          <pc:sldLayoutMkLst>
            <pc:docMk/>
            <pc:sldMasterMk cId="4111838297" sldId="2147483648"/>
            <pc:sldLayoutMk cId="2186485352" sldId="2147483650"/>
          </pc:sldLayoutMkLst>
        </pc:sldLayoutChg>
        <pc:sldLayoutChg chg="add del">
          <pc:chgData name="Nicolás Rodríguez Uribe" userId="743eddab-4d2c-4c93-bdc4-e21608900313" providerId="ADAL" clId="{01580ECA-D00A-42F8-9AD2-BB60EC27F8EA}" dt="2023-09-13T17:22:34.206" v="39" actId="700"/>
          <pc:sldLayoutMkLst>
            <pc:docMk/>
            <pc:sldMasterMk cId="4111838297" sldId="2147483648"/>
            <pc:sldLayoutMk cId="2976461694" sldId="2147483651"/>
          </pc:sldLayoutMkLst>
        </pc:sldLayoutChg>
        <pc:sldLayoutChg chg="add del">
          <pc:chgData name="Nicolás Rodríguez Uribe" userId="743eddab-4d2c-4c93-bdc4-e21608900313" providerId="ADAL" clId="{01580ECA-D00A-42F8-9AD2-BB60EC27F8EA}" dt="2023-09-13T17:22:34.206" v="39" actId="700"/>
          <pc:sldLayoutMkLst>
            <pc:docMk/>
            <pc:sldMasterMk cId="4111838297" sldId="2147483648"/>
            <pc:sldLayoutMk cId="965118168" sldId="2147483652"/>
          </pc:sldLayoutMkLst>
        </pc:sldLayoutChg>
        <pc:sldLayoutChg chg="add del">
          <pc:chgData name="Nicolás Rodríguez Uribe" userId="743eddab-4d2c-4c93-bdc4-e21608900313" providerId="ADAL" clId="{01580ECA-D00A-42F8-9AD2-BB60EC27F8EA}" dt="2023-09-13T17:22:34.206" v="39" actId="700"/>
          <pc:sldLayoutMkLst>
            <pc:docMk/>
            <pc:sldMasterMk cId="4111838297" sldId="2147483648"/>
            <pc:sldLayoutMk cId="2603560424" sldId="2147483653"/>
          </pc:sldLayoutMkLst>
        </pc:sldLayoutChg>
        <pc:sldLayoutChg chg="add del">
          <pc:chgData name="Nicolás Rodríguez Uribe" userId="743eddab-4d2c-4c93-bdc4-e21608900313" providerId="ADAL" clId="{01580ECA-D00A-42F8-9AD2-BB60EC27F8EA}" dt="2023-09-13T17:22:34.206" v="39" actId="700"/>
          <pc:sldLayoutMkLst>
            <pc:docMk/>
            <pc:sldMasterMk cId="4111838297" sldId="2147483648"/>
            <pc:sldLayoutMk cId="1100521967" sldId="2147483654"/>
          </pc:sldLayoutMkLst>
        </pc:sldLayoutChg>
        <pc:sldLayoutChg chg="add del">
          <pc:chgData name="Nicolás Rodríguez Uribe" userId="743eddab-4d2c-4c93-bdc4-e21608900313" providerId="ADAL" clId="{01580ECA-D00A-42F8-9AD2-BB60EC27F8EA}" dt="2023-09-13T17:22:34.206" v="39" actId="700"/>
          <pc:sldLayoutMkLst>
            <pc:docMk/>
            <pc:sldMasterMk cId="4111838297" sldId="2147483648"/>
            <pc:sldLayoutMk cId="2458837503" sldId="2147483655"/>
          </pc:sldLayoutMkLst>
        </pc:sldLayoutChg>
        <pc:sldLayoutChg chg="add del">
          <pc:chgData name="Nicolás Rodríguez Uribe" userId="743eddab-4d2c-4c93-bdc4-e21608900313" providerId="ADAL" clId="{01580ECA-D00A-42F8-9AD2-BB60EC27F8EA}" dt="2023-09-13T17:22:34.206" v="39" actId="700"/>
          <pc:sldLayoutMkLst>
            <pc:docMk/>
            <pc:sldMasterMk cId="4111838297" sldId="2147483648"/>
            <pc:sldLayoutMk cId="3428237088" sldId="2147483656"/>
          </pc:sldLayoutMkLst>
        </pc:sldLayoutChg>
        <pc:sldLayoutChg chg="add del">
          <pc:chgData name="Nicolás Rodríguez Uribe" userId="743eddab-4d2c-4c93-bdc4-e21608900313" providerId="ADAL" clId="{01580ECA-D00A-42F8-9AD2-BB60EC27F8EA}" dt="2023-09-13T17:22:34.206" v="39" actId="700"/>
          <pc:sldLayoutMkLst>
            <pc:docMk/>
            <pc:sldMasterMk cId="4111838297" sldId="2147483648"/>
            <pc:sldLayoutMk cId="2097521135" sldId="2147483657"/>
          </pc:sldLayoutMkLst>
        </pc:sldLayoutChg>
        <pc:sldLayoutChg chg="add del">
          <pc:chgData name="Nicolás Rodríguez Uribe" userId="743eddab-4d2c-4c93-bdc4-e21608900313" providerId="ADAL" clId="{01580ECA-D00A-42F8-9AD2-BB60EC27F8EA}" dt="2023-09-13T17:22:34.206" v="39" actId="700"/>
          <pc:sldLayoutMkLst>
            <pc:docMk/>
            <pc:sldMasterMk cId="4111838297" sldId="2147483648"/>
            <pc:sldLayoutMk cId="1860582380" sldId="2147483658"/>
          </pc:sldLayoutMkLst>
        </pc:sldLayoutChg>
        <pc:sldLayoutChg chg="add del">
          <pc:chgData name="Nicolás Rodríguez Uribe" userId="743eddab-4d2c-4c93-bdc4-e21608900313" providerId="ADAL" clId="{01580ECA-D00A-42F8-9AD2-BB60EC27F8EA}" dt="2023-09-13T17:22:34.206" v="39" actId="700"/>
          <pc:sldLayoutMkLst>
            <pc:docMk/>
            <pc:sldMasterMk cId="4111838297" sldId="2147483648"/>
            <pc:sldLayoutMk cId="312977965" sldId="2147483659"/>
          </pc:sldLayoutMkLst>
        </pc:sldLayoutChg>
        <pc:sldLayoutChg chg="add del">
          <pc:chgData name="Nicolás Rodríguez Uribe" userId="743eddab-4d2c-4c93-bdc4-e21608900313" providerId="ADAL" clId="{01580ECA-D00A-42F8-9AD2-BB60EC27F8EA}" dt="2023-09-13T17:22:34.206" v="39" actId="700"/>
          <pc:sldLayoutMkLst>
            <pc:docMk/>
            <pc:sldMasterMk cId="4111838297" sldId="2147483648"/>
            <pc:sldLayoutMk cId="2795714429" sldId="2147483660"/>
          </pc:sldLayoutMkLst>
        </pc:sldLayoutChg>
        <pc:sldLayoutChg chg="add del">
          <pc:chgData name="Nicolás Rodríguez Uribe" userId="743eddab-4d2c-4c93-bdc4-e21608900313" providerId="ADAL" clId="{01580ECA-D00A-42F8-9AD2-BB60EC27F8EA}" dt="2023-09-13T17:22:34.206" v="39" actId="700"/>
          <pc:sldLayoutMkLst>
            <pc:docMk/>
            <pc:sldMasterMk cId="4111838297" sldId="2147483648"/>
            <pc:sldLayoutMk cId="840078123" sldId="2147483663"/>
          </pc:sldLayoutMkLst>
        </pc:sldLayoutChg>
        <pc:sldLayoutChg chg="add del">
          <pc:chgData name="Nicolás Rodríguez Uribe" userId="743eddab-4d2c-4c93-bdc4-e21608900313" providerId="ADAL" clId="{01580ECA-D00A-42F8-9AD2-BB60EC27F8EA}" dt="2023-09-13T17:22:34.206" v="39" actId="700"/>
          <pc:sldLayoutMkLst>
            <pc:docMk/>
            <pc:sldMasterMk cId="4111838297" sldId="2147483648"/>
            <pc:sldLayoutMk cId="1824658982" sldId="2147483664"/>
          </pc:sldLayoutMkLst>
        </pc:sldLayoutChg>
      </pc:sldMasterChg>
      <pc:sldMasterChg chg="del mod delSldLayout">
        <pc:chgData name="Nicolás Rodríguez Uribe" userId="743eddab-4d2c-4c93-bdc4-e21608900313" providerId="ADAL" clId="{01580ECA-D00A-42F8-9AD2-BB60EC27F8EA}" dt="2023-09-13T17:19:43.644" v="20" actId="2696"/>
        <pc:sldMasterMkLst>
          <pc:docMk/>
          <pc:sldMasterMk cId="952985222" sldId="2147483665"/>
        </pc:sldMasterMkLst>
        <pc:sldLayoutChg chg="del">
          <pc:chgData name="Nicolás Rodríguez Uribe" userId="743eddab-4d2c-4c93-bdc4-e21608900313" providerId="ADAL" clId="{01580ECA-D00A-42F8-9AD2-BB60EC27F8EA}" dt="2023-09-13T17:19:43.616" v="9" actId="2696"/>
          <pc:sldLayoutMkLst>
            <pc:docMk/>
            <pc:sldMasterMk cId="952985222" sldId="2147483665"/>
            <pc:sldLayoutMk cId="4015011171" sldId="2147483667"/>
          </pc:sldLayoutMkLst>
        </pc:sldLayoutChg>
        <pc:sldLayoutChg chg="del">
          <pc:chgData name="Nicolás Rodríguez Uribe" userId="743eddab-4d2c-4c93-bdc4-e21608900313" providerId="ADAL" clId="{01580ECA-D00A-42F8-9AD2-BB60EC27F8EA}" dt="2023-09-13T17:19:43.622" v="10" actId="2696"/>
          <pc:sldLayoutMkLst>
            <pc:docMk/>
            <pc:sldMasterMk cId="952985222" sldId="2147483665"/>
            <pc:sldLayoutMk cId="3956103610" sldId="2147483668"/>
          </pc:sldLayoutMkLst>
        </pc:sldLayoutChg>
        <pc:sldLayoutChg chg="del">
          <pc:chgData name="Nicolás Rodríguez Uribe" userId="743eddab-4d2c-4c93-bdc4-e21608900313" providerId="ADAL" clId="{01580ECA-D00A-42F8-9AD2-BB60EC27F8EA}" dt="2023-09-13T17:19:43.624" v="11" actId="2696"/>
          <pc:sldLayoutMkLst>
            <pc:docMk/>
            <pc:sldMasterMk cId="952985222" sldId="2147483665"/>
            <pc:sldLayoutMk cId="2742649058" sldId="2147483669"/>
          </pc:sldLayoutMkLst>
        </pc:sldLayoutChg>
        <pc:sldLayoutChg chg="del">
          <pc:chgData name="Nicolás Rodríguez Uribe" userId="743eddab-4d2c-4c93-bdc4-e21608900313" providerId="ADAL" clId="{01580ECA-D00A-42F8-9AD2-BB60EC27F8EA}" dt="2023-09-13T17:19:43.627" v="12" actId="2696"/>
          <pc:sldLayoutMkLst>
            <pc:docMk/>
            <pc:sldMasterMk cId="952985222" sldId="2147483665"/>
            <pc:sldLayoutMk cId="3629512399" sldId="2147483670"/>
          </pc:sldLayoutMkLst>
        </pc:sldLayoutChg>
        <pc:sldLayoutChg chg="del">
          <pc:chgData name="Nicolás Rodríguez Uribe" userId="743eddab-4d2c-4c93-bdc4-e21608900313" providerId="ADAL" clId="{01580ECA-D00A-42F8-9AD2-BB60EC27F8EA}" dt="2023-09-13T17:19:43.630" v="13" actId="2696"/>
          <pc:sldLayoutMkLst>
            <pc:docMk/>
            <pc:sldMasterMk cId="952985222" sldId="2147483665"/>
            <pc:sldLayoutMk cId="3382718758" sldId="2147483671"/>
          </pc:sldLayoutMkLst>
        </pc:sldLayoutChg>
        <pc:sldLayoutChg chg="del">
          <pc:chgData name="Nicolás Rodríguez Uribe" userId="743eddab-4d2c-4c93-bdc4-e21608900313" providerId="ADAL" clId="{01580ECA-D00A-42F8-9AD2-BB60EC27F8EA}" dt="2023-09-13T17:19:43.632" v="14" actId="2696"/>
          <pc:sldLayoutMkLst>
            <pc:docMk/>
            <pc:sldMasterMk cId="952985222" sldId="2147483665"/>
            <pc:sldLayoutMk cId="467183263" sldId="2147483672"/>
          </pc:sldLayoutMkLst>
        </pc:sldLayoutChg>
        <pc:sldLayoutChg chg="del">
          <pc:chgData name="Nicolás Rodríguez Uribe" userId="743eddab-4d2c-4c93-bdc4-e21608900313" providerId="ADAL" clId="{01580ECA-D00A-42F8-9AD2-BB60EC27F8EA}" dt="2023-09-13T17:19:43.634" v="15" actId="2696"/>
          <pc:sldLayoutMkLst>
            <pc:docMk/>
            <pc:sldMasterMk cId="952985222" sldId="2147483665"/>
            <pc:sldLayoutMk cId="814354795" sldId="2147483673"/>
          </pc:sldLayoutMkLst>
        </pc:sldLayoutChg>
        <pc:sldLayoutChg chg="del">
          <pc:chgData name="Nicolás Rodríguez Uribe" userId="743eddab-4d2c-4c93-bdc4-e21608900313" providerId="ADAL" clId="{01580ECA-D00A-42F8-9AD2-BB60EC27F8EA}" dt="2023-09-13T17:19:43.637" v="16" actId="2696"/>
          <pc:sldLayoutMkLst>
            <pc:docMk/>
            <pc:sldMasterMk cId="952985222" sldId="2147483665"/>
            <pc:sldLayoutMk cId="597577684" sldId="2147483674"/>
          </pc:sldLayoutMkLst>
        </pc:sldLayoutChg>
        <pc:sldLayoutChg chg="del">
          <pc:chgData name="Nicolás Rodríguez Uribe" userId="743eddab-4d2c-4c93-bdc4-e21608900313" providerId="ADAL" clId="{01580ECA-D00A-42F8-9AD2-BB60EC27F8EA}" dt="2023-09-13T17:19:43.638" v="17" actId="2696"/>
          <pc:sldLayoutMkLst>
            <pc:docMk/>
            <pc:sldMasterMk cId="952985222" sldId="2147483665"/>
            <pc:sldLayoutMk cId="2192042946" sldId="2147483675"/>
          </pc:sldLayoutMkLst>
        </pc:sldLayoutChg>
        <pc:sldLayoutChg chg="del">
          <pc:chgData name="Nicolás Rodríguez Uribe" userId="743eddab-4d2c-4c93-bdc4-e21608900313" providerId="ADAL" clId="{01580ECA-D00A-42F8-9AD2-BB60EC27F8EA}" dt="2023-09-13T17:19:43.641" v="18" actId="2696"/>
          <pc:sldLayoutMkLst>
            <pc:docMk/>
            <pc:sldMasterMk cId="952985222" sldId="2147483665"/>
            <pc:sldLayoutMk cId="2661559023" sldId="2147483676"/>
          </pc:sldLayoutMkLst>
        </pc:sldLayoutChg>
        <pc:sldLayoutChg chg="del">
          <pc:chgData name="Nicolás Rodríguez Uribe" userId="743eddab-4d2c-4c93-bdc4-e21608900313" providerId="ADAL" clId="{01580ECA-D00A-42F8-9AD2-BB60EC27F8EA}" dt="2023-09-13T17:19:43.643" v="19" actId="2696"/>
          <pc:sldLayoutMkLst>
            <pc:docMk/>
            <pc:sldMasterMk cId="952985222" sldId="2147483665"/>
            <pc:sldLayoutMk cId="1594666068" sldId="2147483677"/>
          </pc:sldLayoutMkLst>
        </pc:sldLayoutChg>
      </pc:sldMasterChg>
      <pc:sldMasterChg chg="addSp delSp modSp new mod addSldLayout modSldLayout">
        <pc:chgData name="Nicolás Rodríguez Uribe" userId="743eddab-4d2c-4c93-bdc4-e21608900313" providerId="ADAL" clId="{01580ECA-D00A-42F8-9AD2-BB60EC27F8EA}" dt="2023-09-26T11:38:26.105" v="99"/>
        <pc:sldMasterMkLst>
          <pc:docMk/>
          <pc:sldMasterMk cId="2165316136" sldId="2147483665"/>
        </pc:sldMasterMkLst>
        <pc:spChg chg="del">
          <ac:chgData name="Nicolás Rodríguez Uribe" userId="743eddab-4d2c-4c93-bdc4-e21608900313" providerId="ADAL" clId="{01580ECA-D00A-42F8-9AD2-BB60EC27F8EA}" dt="2023-09-13T17:20:25.038" v="22" actId="478"/>
          <ac:spMkLst>
            <pc:docMk/>
            <pc:sldMasterMk cId="2165316136" sldId="2147483665"/>
            <ac:spMk id="2" creationId="{45FBC821-3855-AD1C-8996-F0D861BD544C}"/>
          </ac:spMkLst>
        </pc:spChg>
        <pc:spChg chg="del">
          <ac:chgData name="Nicolás Rodríguez Uribe" userId="743eddab-4d2c-4c93-bdc4-e21608900313" providerId="ADAL" clId="{01580ECA-D00A-42F8-9AD2-BB60EC27F8EA}" dt="2023-09-13T17:20:25.038" v="22" actId="478"/>
          <ac:spMkLst>
            <pc:docMk/>
            <pc:sldMasterMk cId="2165316136" sldId="2147483665"/>
            <ac:spMk id="3" creationId="{27D87C98-9294-CBD5-08B1-35C198F4BEE2}"/>
          </ac:spMkLst>
        </pc:spChg>
        <pc:spChg chg="add mod">
          <ac:chgData name="Nicolás Rodríguez Uribe" userId="743eddab-4d2c-4c93-bdc4-e21608900313" providerId="ADAL" clId="{01580ECA-D00A-42F8-9AD2-BB60EC27F8EA}" dt="2023-09-26T11:38:22.181" v="97"/>
          <ac:spMkLst>
            <pc:docMk/>
            <pc:sldMasterMk cId="2165316136" sldId="2147483665"/>
            <ac:spMk id="3" creationId="{70C145F7-DDE3-95E4-AD7A-88BB9D98F45B}"/>
          </ac:spMkLst>
        </pc:spChg>
        <pc:spChg chg="del">
          <ac:chgData name="Nicolás Rodríguez Uribe" userId="743eddab-4d2c-4c93-bdc4-e21608900313" providerId="ADAL" clId="{01580ECA-D00A-42F8-9AD2-BB60EC27F8EA}" dt="2023-09-13T17:20:25.038" v="22" actId="478"/>
          <ac:spMkLst>
            <pc:docMk/>
            <pc:sldMasterMk cId="2165316136" sldId="2147483665"/>
            <ac:spMk id="4" creationId="{AD2BE8BF-DFF2-7F56-6604-740443FF84F7}"/>
          </ac:spMkLst>
        </pc:spChg>
        <pc:spChg chg="del">
          <ac:chgData name="Nicolás Rodríguez Uribe" userId="743eddab-4d2c-4c93-bdc4-e21608900313" providerId="ADAL" clId="{01580ECA-D00A-42F8-9AD2-BB60EC27F8EA}" dt="2023-09-13T17:20:25.038" v="22" actId="478"/>
          <ac:spMkLst>
            <pc:docMk/>
            <pc:sldMasterMk cId="2165316136" sldId="2147483665"/>
            <ac:spMk id="5" creationId="{61E84C81-2E11-5552-A6BA-14CC3D9AD4A3}"/>
          </ac:spMkLst>
        </pc:spChg>
        <pc:spChg chg="del">
          <ac:chgData name="Nicolás Rodríguez Uribe" userId="743eddab-4d2c-4c93-bdc4-e21608900313" providerId="ADAL" clId="{01580ECA-D00A-42F8-9AD2-BB60EC27F8EA}" dt="2023-09-13T17:20:25.038" v="22" actId="478"/>
          <ac:spMkLst>
            <pc:docMk/>
            <pc:sldMasterMk cId="2165316136" sldId="2147483665"/>
            <ac:spMk id="6" creationId="{EB5B6B65-4090-22DB-6AF1-042195B58881}"/>
          </ac:spMkLst>
        </pc:spChg>
        <pc:spChg chg="add mod">
          <ac:chgData name="Nicolás Rodríguez Uribe" userId="743eddab-4d2c-4c93-bdc4-e21608900313" providerId="ADAL" clId="{01580ECA-D00A-42F8-9AD2-BB60EC27F8EA}" dt="2023-09-13T17:20:31.381" v="24" actId="14100"/>
          <ac:spMkLst>
            <pc:docMk/>
            <pc:sldMasterMk cId="2165316136" sldId="2147483665"/>
            <ac:spMk id="7" creationId="{2B9908EF-321C-44D3-7683-85AE0E35EE64}"/>
          </ac:spMkLst>
        </pc:spChg>
        <pc:spChg chg="add del">
          <ac:chgData name="Nicolás Rodríguez Uribe" userId="743eddab-4d2c-4c93-bdc4-e21608900313" providerId="ADAL" clId="{01580ECA-D00A-42F8-9AD2-BB60EC27F8EA}" dt="2023-09-13T17:21:02.985" v="26" actId="478"/>
          <ac:spMkLst>
            <pc:docMk/>
            <pc:sldMasterMk cId="2165316136" sldId="2147483665"/>
            <ac:spMk id="9" creationId="{8C02195C-9075-AFF7-2F32-DCB6E031FFCD}"/>
          </ac:spMkLst>
        </pc:spChg>
        <pc:spChg chg="add del mod">
          <ac:chgData name="Nicolás Rodríguez Uribe" userId="743eddab-4d2c-4c93-bdc4-e21608900313" providerId="ADAL" clId="{01580ECA-D00A-42F8-9AD2-BB60EC27F8EA}" dt="2023-09-26T11:38:21.571" v="96" actId="478"/>
          <ac:spMkLst>
            <pc:docMk/>
            <pc:sldMasterMk cId="2165316136" sldId="2147483665"/>
            <ac:spMk id="10" creationId="{7833BA16-1187-22BD-EAE7-D38E874AB6EB}"/>
          </ac:spMkLst>
        </pc:spChg>
        <pc:sldLayoutChg chg="addSp delSp modSp new mod replId">
          <pc:chgData name="Nicolás Rodríguez Uribe" userId="743eddab-4d2c-4c93-bdc4-e21608900313" providerId="ADAL" clId="{01580ECA-D00A-42F8-9AD2-BB60EC27F8EA}" dt="2023-09-26T11:38:26.105" v="99"/>
          <pc:sldLayoutMkLst>
            <pc:docMk/>
            <pc:sldMasterMk cId="2165316136" sldId="2147483665"/>
            <pc:sldLayoutMk cId="2453200760" sldId="2147483666"/>
          </pc:sldLayoutMkLst>
          <pc:spChg chg="del">
            <ac:chgData name="Nicolás Rodríguez Uribe" userId="743eddab-4d2c-4c93-bdc4-e21608900313" providerId="ADAL" clId="{01580ECA-D00A-42F8-9AD2-BB60EC27F8EA}" dt="2023-09-26T11:38:25.671" v="98" actId="478"/>
            <ac:spMkLst>
              <pc:docMk/>
              <pc:sldMasterMk cId="2165316136" sldId="2147483665"/>
              <pc:sldLayoutMk cId="2453200760" sldId="2147483666"/>
              <ac:spMk id="2" creationId="{073CDB06-A216-3608-D7C6-BAEAEA19F11B}"/>
            </ac:spMkLst>
          </pc:spChg>
          <pc:spChg chg="del">
            <ac:chgData name="Nicolás Rodríguez Uribe" userId="743eddab-4d2c-4c93-bdc4-e21608900313" providerId="ADAL" clId="{01580ECA-D00A-42F8-9AD2-BB60EC27F8EA}" dt="2023-09-13T17:22:12.698" v="36" actId="478"/>
            <ac:spMkLst>
              <pc:docMk/>
              <pc:sldMasterMk cId="2165316136" sldId="2147483665"/>
              <pc:sldLayoutMk cId="2453200760" sldId="2147483666"/>
              <ac:spMk id="2" creationId="{3DB295CA-5EFF-F6A3-67E6-04BD98A10F2D}"/>
            </ac:spMkLst>
          </pc:spChg>
          <pc:spChg chg="add mod">
            <ac:chgData name="Nicolás Rodríguez Uribe" userId="743eddab-4d2c-4c93-bdc4-e21608900313" providerId="ADAL" clId="{01580ECA-D00A-42F8-9AD2-BB60EC27F8EA}" dt="2023-09-26T11:38:26.105" v="99"/>
            <ac:spMkLst>
              <pc:docMk/>
              <pc:sldMasterMk cId="2165316136" sldId="2147483665"/>
              <pc:sldLayoutMk cId="2453200760" sldId="2147483666"/>
              <ac:spMk id="3" creationId="{334EBA95-125B-D05D-FC5C-899BD5F0D260}"/>
            </ac:spMkLst>
          </pc:spChg>
          <pc:spChg chg="del">
            <ac:chgData name="Nicolás Rodríguez Uribe" userId="743eddab-4d2c-4c93-bdc4-e21608900313" providerId="ADAL" clId="{01580ECA-D00A-42F8-9AD2-BB60EC27F8EA}" dt="2023-09-13T17:22:12.698" v="36" actId="478"/>
            <ac:spMkLst>
              <pc:docMk/>
              <pc:sldMasterMk cId="2165316136" sldId="2147483665"/>
              <pc:sldLayoutMk cId="2453200760" sldId="2147483666"/>
              <ac:spMk id="3" creationId="{E02EEA4C-CC1C-189F-BE6B-720185CE76DA}"/>
            </ac:spMkLst>
          </pc:spChg>
          <pc:spChg chg="del">
            <ac:chgData name="Nicolás Rodríguez Uribe" userId="743eddab-4d2c-4c93-bdc4-e21608900313" providerId="ADAL" clId="{01580ECA-D00A-42F8-9AD2-BB60EC27F8EA}" dt="2023-09-13T17:22:12.698" v="36" actId="478"/>
            <ac:spMkLst>
              <pc:docMk/>
              <pc:sldMasterMk cId="2165316136" sldId="2147483665"/>
              <pc:sldLayoutMk cId="2453200760" sldId="2147483666"/>
              <ac:spMk id="4" creationId="{7A992FFB-CD9A-25DF-480C-8B265ECD4E1B}"/>
            </ac:spMkLst>
          </pc:spChg>
          <pc:spChg chg="del">
            <ac:chgData name="Nicolás Rodríguez Uribe" userId="743eddab-4d2c-4c93-bdc4-e21608900313" providerId="ADAL" clId="{01580ECA-D00A-42F8-9AD2-BB60EC27F8EA}" dt="2023-09-13T17:22:12.698" v="36" actId="478"/>
            <ac:spMkLst>
              <pc:docMk/>
              <pc:sldMasterMk cId="2165316136" sldId="2147483665"/>
              <pc:sldLayoutMk cId="2453200760" sldId="2147483666"/>
              <ac:spMk id="5" creationId="{15F1FA6E-F06B-63D9-03C5-1DDF30539605}"/>
            </ac:spMkLst>
          </pc:spChg>
          <pc:spChg chg="del">
            <ac:chgData name="Nicolás Rodríguez Uribe" userId="743eddab-4d2c-4c93-bdc4-e21608900313" providerId="ADAL" clId="{01580ECA-D00A-42F8-9AD2-BB60EC27F8EA}" dt="2023-09-13T17:22:12.698" v="36" actId="478"/>
            <ac:spMkLst>
              <pc:docMk/>
              <pc:sldMasterMk cId="2165316136" sldId="2147483665"/>
              <pc:sldLayoutMk cId="2453200760" sldId="2147483666"/>
              <ac:spMk id="6" creationId="{A5189C66-EFA2-574C-7924-702FFFE87402}"/>
            </ac:spMkLst>
          </pc:spChg>
          <pc:spChg chg="add mod">
            <ac:chgData name="Nicolás Rodríguez Uribe" userId="743eddab-4d2c-4c93-bdc4-e21608900313" providerId="ADAL" clId="{01580ECA-D00A-42F8-9AD2-BB60EC27F8EA}" dt="2023-09-13T17:39:26.216" v="64" actId="2711"/>
            <ac:spMkLst>
              <pc:docMk/>
              <pc:sldMasterMk cId="2165316136" sldId="2147483665"/>
              <pc:sldLayoutMk cId="2453200760" sldId="2147483666"/>
              <ac:spMk id="7" creationId="{CF33EC33-4B36-5544-9724-F18BD3954C96}"/>
            </ac:spMkLst>
          </pc:spChg>
          <pc:spChg chg="add mod">
            <ac:chgData name="Nicolás Rodríguez Uribe" userId="743eddab-4d2c-4c93-bdc4-e21608900313" providerId="ADAL" clId="{01580ECA-D00A-42F8-9AD2-BB60EC27F8EA}" dt="2023-09-13T17:40:13.123" v="65" actId="2711"/>
            <ac:spMkLst>
              <pc:docMk/>
              <pc:sldMasterMk cId="2165316136" sldId="2147483665"/>
              <pc:sldLayoutMk cId="2453200760" sldId="2147483666"/>
              <ac:spMk id="8" creationId="{2D9FF66F-DA14-FCE2-B527-D7226B720291}"/>
            </ac:spMkLst>
          </pc:spChg>
        </pc:sldLayoutChg>
        <pc:sldLayoutChg chg="new replId">
          <pc:chgData name="Nicolás Rodríguez Uribe" userId="743eddab-4d2c-4c93-bdc4-e21608900313" providerId="ADAL" clId="{01580ECA-D00A-42F8-9AD2-BB60EC27F8EA}" dt="2023-09-13T17:19:46.426" v="21" actId="6938"/>
          <pc:sldLayoutMkLst>
            <pc:docMk/>
            <pc:sldMasterMk cId="2165316136" sldId="2147483665"/>
            <pc:sldLayoutMk cId="1132434063" sldId="2147483667"/>
          </pc:sldLayoutMkLst>
        </pc:sldLayoutChg>
        <pc:sldLayoutChg chg="new replId">
          <pc:chgData name="Nicolás Rodríguez Uribe" userId="743eddab-4d2c-4c93-bdc4-e21608900313" providerId="ADAL" clId="{01580ECA-D00A-42F8-9AD2-BB60EC27F8EA}" dt="2023-09-13T17:19:46.426" v="21" actId="6938"/>
          <pc:sldLayoutMkLst>
            <pc:docMk/>
            <pc:sldMasterMk cId="2165316136" sldId="2147483665"/>
            <pc:sldLayoutMk cId="3462391360" sldId="2147483668"/>
          </pc:sldLayoutMkLst>
        </pc:sldLayoutChg>
        <pc:sldLayoutChg chg="new replId">
          <pc:chgData name="Nicolás Rodríguez Uribe" userId="743eddab-4d2c-4c93-bdc4-e21608900313" providerId="ADAL" clId="{01580ECA-D00A-42F8-9AD2-BB60EC27F8EA}" dt="2023-09-13T17:19:46.426" v="21" actId="6938"/>
          <pc:sldLayoutMkLst>
            <pc:docMk/>
            <pc:sldMasterMk cId="2165316136" sldId="2147483665"/>
            <pc:sldLayoutMk cId="2014556646" sldId="2147483669"/>
          </pc:sldLayoutMkLst>
        </pc:sldLayoutChg>
        <pc:sldLayoutChg chg="new replId">
          <pc:chgData name="Nicolás Rodríguez Uribe" userId="743eddab-4d2c-4c93-bdc4-e21608900313" providerId="ADAL" clId="{01580ECA-D00A-42F8-9AD2-BB60EC27F8EA}" dt="2023-09-13T17:19:46.426" v="21" actId="6938"/>
          <pc:sldLayoutMkLst>
            <pc:docMk/>
            <pc:sldMasterMk cId="2165316136" sldId="2147483665"/>
            <pc:sldLayoutMk cId="3640923493" sldId="2147483670"/>
          </pc:sldLayoutMkLst>
        </pc:sldLayoutChg>
        <pc:sldLayoutChg chg="new replId">
          <pc:chgData name="Nicolás Rodríguez Uribe" userId="743eddab-4d2c-4c93-bdc4-e21608900313" providerId="ADAL" clId="{01580ECA-D00A-42F8-9AD2-BB60EC27F8EA}" dt="2023-09-13T17:19:46.426" v="21" actId="6938"/>
          <pc:sldLayoutMkLst>
            <pc:docMk/>
            <pc:sldMasterMk cId="2165316136" sldId="2147483665"/>
            <pc:sldLayoutMk cId="2161455270" sldId="2147483671"/>
          </pc:sldLayoutMkLst>
        </pc:sldLayoutChg>
        <pc:sldLayoutChg chg="new replId">
          <pc:chgData name="Nicolás Rodríguez Uribe" userId="743eddab-4d2c-4c93-bdc4-e21608900313" providerId="ADAL" clId="{01580ECA-D00A-42F8-9AD2-BB60EC27F8EA}" dt="2023-09-13T17:19:46.426" v="21" actId="6938"/>
          <pc:sldLayoutMkLst>
            <pc:docMk/>
            <pc:sldMasterMk cId="2165316136" sldId="2147483665"/>
            <pc:sldLayoutMk cId="950216536" sldId="2147483672"/>
          </pc:sldLayoutMkLst>
        </pc:sldLayoutChg>
        <pc:sldLayoutChg chg="new replId">
          <pc:chgData name="Nicolás Rodríguez Uribe" userId="743eddab-4d2c-4c93-bdc4-e21608900313" providerId="ADAL" clId="{01580ECA-D00A-42F8-9AD2-BB60EC27F8EA}" dt="2023-09-13T17:19:46.426" v="21" actId="6938"/>
          <pc:sldLayoutMkLst>
            <pc:docMk/>
            <pc:sldMasterMk cId="2165316136" sldId="2147483665"/>
            <pc:sldLayoutMk cId="1705566753" sldId="2147483673"/>
          </pc:sldLayoutMkLst>
        </pc:sldLayoutChg>
        <pc:sldLayoutChg chg="new replId">
          <pc:chgData name="Nicolás Rodríguez Uribe" userId="743eddab-4d2c-4c93-bdc4-e21608900313" providerId="ADAL" clId="{01580ECA-D00A-42F8-9AD2-BB60EC27F8EA}" dt="2023-09-13T17:19:46.426" v="21" actId="6938"/>
          <pc:sldLayoutMkLst>
            <pc:docMk/>
            <pc:sldMasterMk cId="2165316136" sldId="2147483665"/>
            <pc:sldLayoutMk cId="1632575597" sldId="2147483674"/>
          </pc:sldLayoutMkLst>
        </pc:sldLayoutChg>
        <pc:sldLayoutChg chg="new replId">
          <pc:chgData name="Nicolás Rodríguez Uribe" userId="743eddab-4d2c-4c93-bdc4-e21608900313" providerId="ADAL" clId="{01580ECA-D00A-42F8-9AD2-BB60EC27F8EA}" dt="2023-09-13T17:19:46.426" v="21" actId="6938"/>
          <pc:sldLayoutMkLst>
            <pc:docMk/>
            <pc:sldMasterMk cId="2165316136" sldId="2147483665"/>
            <pc:sldLayoutMk cId="796525088" sldId="2147483675"/>
          </pc:sldLayoutMkLst>
        </pc:sldLayoutChg>
        <pc:sldLayoutChg chg="new replId">
          <pc:chgData name="Nicolás Rodríguez Uribe" userId="743eddab-4d2c-4c93-bdc4-e21608900313" providerId="ADAL" clId="{01580ECA-D00A-42F8-9AD2-BB60EC27F8EA}" dt="2023-09-13T17:19:46.426" v="21" actId="6938"/>
          <pc:sldLayoutMkLst>
            <pc:docMk/>
            <pc:sldMasterMk cId="2165316136" sldId="2147483665"/>
            <pc:sldLayoutMk cId="135887912" sldId="2147483676"/>
          </pc:sldLayoutMkLst>
        </pc:sldLayoutChg>
      </pc:sldMasterChg>
    </pc:docChg>
  </pc:docChgLst>
  <pc:docChgLst>
    <pc:chgData name="Nicolás Rodríguez Uribe" userId="743eddab-4d2c-4c93-bdc4-e21608900313" providerId="ADAL" clId="{7DCA0CD9-90E7-47D2-BF1F-37B72ECEF7C1}"/>
    <pc:docChg chg="custSel modSld">
      <pc:chgData name="Nicolás Rodríguez Uribe" userId="743eddab-4d2c-4c93-bdc4-e21608900313" providerId="ADAL" clId="{7DCA0CD9-90E7-47D2-BF1F-37B72ECEF7C1}" dt="2024-09-11T17:15:05.073" v="38" actId="20577"/>
      <pc:docMkLst>
        <pc:docMk/>
      </pc:docMkLst>
      <pc:sldChg chg="modSp mod">
        <pc:chgData name="Nicolás Rodríguez Uribe" userId="743eddab-4d2c-4c93-bdc4-e21608900313" providerId="ADAL" clId="{7DCA0CD9-90E7-47D2-BF1F-37B72ECEF7C1}" dt="2024-09-11T17:15:05.073" v="38" actId="20577"/>
        <pc:sldMkLst>
          <pc:docMk/>
          <pc:sldMk cId="0" sldId="256"/>
        </pc:sldMkLst>
        <pc:spChg chg="mod">
          <ac:chgData name="Nicolás Rodríguez Uribe" userId="743eddab-4d2c-4c93-bdc4-e21608900313" providerId="ADAL" clId="{7DCA0CD9-90E7-47D2-BF1F-37B72ECEF7C1}" dt="2024-09-11T17:15:05.073" v="38" actId="20577"/>
          <ac:spMkLst>
            <pc:docMk/>
            <pc:sldMk cId="0" sldId="256"/>
            <ac:spMk id="2" creationId="{11BAE244-2406-09C7-E8D8-EFA74BA239B2}"/>
          </ac:spMkLst>
        </pc:spChg>
      </pc:sldChg>
    </pc:docChg>
  </pc:docChgLst>
  <pc:docChgLst>
    <pc:chgData name="Nicolás Rodríguez Uribe" userId="743eddab-4d2c-4c93-bdc4-e21608900313" providerId="ADAL" clId="{BD1B19E3-B030-416C-8431-0FED2C9E022B}"/>
    <pc:docChg chg="modSld">
      <pc:chgData name="Nicolás Rodríguez Uribe" userId="743eddab-4d2c-4c93-bdc4-e21608900313" providerId="ADAL" clId="{BD1B19E3-B030-416C-8431-0FED2C9E022B}" dt="2024-09-11T17:07:06.387" v="47" actId="20577"/>
      <pc:docMkLst>
        <pc:docMk/>
      </pc:docMkLst>
      <pc:sldChg chg="modSp mod">
        <pc:chgData name="Nicolás Rodríguez Uribe" userId="743eddab-4d2c-4c93-bdc4-e21608900313" providerId="ADAL" clId="{BD1B19E3-B030-416C-8431-0FED2C9E022B}" dt="2024-09-11T17:07:06.387" v="47" actId="20577"/>
        <pc:sldMkLst>
          <pc:docMk/>
          <pc:sldMk cId="0" sldId="256"/>
        </pc:sldMkLst>
        <pc:spChg chg="mod">
          <ac:chgData name="Nicolás Rodríguez Uribe" userId="743eddab-4d2c-4c93-bdc4-e21608900313" providerId="ADAL" clId="{BD1B19E3-B030-416C-8431-0FED2C9E022B}" dt="2024-09-11T17:07:06.387" v="47" actId="20577"/>
          <ac:spMkLst>
            <pc:docMk/>
            <pc:sldMk cId="0" sldId="256"/>
            <ac:spMk id="2" creationId="{11BAE244-2406-09C7-E8D8-EFA74BA239B2}"/>
          </ac:spMkLst>
        </pc:spChg>
      </pc:sldChg>
    </pc:docChg>
  </pc:docChgLst>
  <pc:docChgLst>
    <pc:chgData name="Nicolás Rodríguez Uribe" userId="743eddab-4d2c-4c93-bdc4-e21608900313" providerId="ADAL" clId="{69AB38C3-830F-4ED6-8219-5FDACF1E07C2}"/>
    <pc:docChg chg="undo redo custSel addSld delSld modSld sldOrd">
      <pc:chgData name="Nicolás Rodríguez Uribe" userId="743eddab-4d2c-4c93-bdc4-e21608900313" providerId="ADAL" clId="{69AB38C3-830F-4ED6-8219-5FDACF1E07C2}" dt="2024-11-27T15:44:45.642" v="1034" actId="20577"/>
      <pc:docMkLst>
        <pc:docMk/>
      </pc:docMkLst>
      <pc:sldChg chg="modSp mod">
        <pc:chgData name="Nicolás Rodríguez Uribe" userId="743eddab-4d2c-4c93-bdc4-e21608900313" providerId="ADAL" clId="{69AB38C3-830F-4ED6-8219-5FDACF1E07C2}" dt="2024-11-25T09:51:01.235" v="50" actId="20577"/>
        <pc:sldMkLst>
          <pc:docMk/>
          <pc:sldMk cId="1938363831" sldId="341"/>
        </pc:sldMkLst>
        <pc:spChg chg="mod">
          <ac:chgData name="Nicolás Rodríguez Uribe" userId="743eddab-4d2c-4c93-bdc4-e21608900313" providerId="ADAL" clId="{69AB38C3-830F-4ED6-8219-5FDACF1E07C2}" dt="2024-11-25T09:51:01.235" v="50" actId="20577"/>
          <ac:spMkLst>
            <pc:docMk/>
            <pc:sldMk cId="1938363831" sldId="341"/>
            <ac:spMk id="5" creationId="{57F940E0-2CA2-8392-8B7A-F515FF62A8E3}"/>
          </ac:spMkLst>
        </pc:spChg>
      </pc:sldChg>
      <pc:sldChg chg="modSp add mod">
        <pc:chgData name="Nicolás Rodríguez Uribe" userId="743eddab-4d2c-4c93-bdc4-e21608900313" providerId="ADAL" clId="{69AB38C3-830F-4ED6-8219-5FDACF1E07C2}" dt="2024-11-25T09:50:57.913" v="49" actId="20577"/>
        <pc:sldMkLst>
          <pc:docMk/>
          <pc:sldMk cId="1866184036" sldId="342"/>
        </pc:sldMkLst>
        <pc:spChg chg="mod">
          <ac:chgData name="Nicolás Rodríguez Uribe" userId="743eddab-4d2c-4c93-bdc4-e21608900313" providerId="ADAL" clId="{69AB38C3-830F-4ED6-8219-5FDACF1E07C2}" dt="2024-11-25T09:50:57.913" v="49" actId="20577"/>
          <ac:spMkLst>
            <pc:docMk/>
            <pc:sldMk cId="1866184036" sldId="342"/>
            <ac:spMk id="5" creationId="{83FCCCCA-B427-2C3B-A1B8-3F91A64D6FBB}"/>
          </ac:spMkLst>
        </pc:spChg>
      </pc:sldChg>
      <pc:sldChg chg="modSp add mod">
        <pc:chgData name="Nicolás Rodríguez Uribe" userId="743eddab-4d2c-4c93-bdc4-e21608900313" providerId="ADAL" clId="{69AB38C3-830F-4ED6-8219-5FDACF1E07C2}" dt="2024-11-25T09:52:17.384" v="61" actId="20577"/>
        <pc:sldMkLst>
          <pc:docMk/>
          <pc:sldMk cId="4285739237" sldId="343"/>
        </pc:sldMkLst>
        <pc:spChg chg="mod">
          <ac:chgData name="Nicolás Rodríguez Uribe" userId="743eddab-4d2c-4c93-bdc4-e21608900313" providerId="ADAL" clId="{69AB38C3-830F-4ED6-8219-5FDACF1E07C2}" dt="2024-11-25T09:52:17.384" v="61" actId="20577"/>
          <ac:spMkLst>
            <pc:docMk/>
            <pc:sldMk cId="4285739237" sldId="343"/>
            <ac:spMk id="5" creationId="{6FFD9681-750A-07A8-91EA-D911A4AA6A5D}"/>
          </ac:spMkLst>
        </pc:spChg>
      </pc:sldChg>
      <pc:sldChg chg="modSp add mod">
        <pc:chgData name="Nicolás Rodríguez Uribe" userId="743eddab-4d2c-4c93-bdc4-e21608900313" providerId="ADAL" clId="{69AB38C3-830F-4ED6-8219-5FDACF1E07C2}" dt="2024-11-25T09:52:46.322" v="75" actId="255"/>
        <pc:sldMkLst>
          <pc:docMk/>
          <pc:sldMk cId="1475477454" sldId="344"/>
        </pc:sldMkLst>
        <pc:spChg chg="mod">
          <ac:chgData name="Nicolás Rodríguez Uribe" userId="743eddab-4d2c-4c93-bdc4-e21608900313" providerId="ADAL" clId="{69AB38C3-830F-4ED6-8219-5FDACF1E07C2}" dt="2024-11-25T09:52:46.322" v="75" actId="255"/>
          <ac:spMkLst>
            <pc:docMk/>
            <pc:sldMk cId="1475477454" sldId="344"/>
            <ac:spMk id="5" creationId="{CEF75266-E80D-8638-31A4-AC266469627F}"/>
          </ac:spMkLst>
        </pc:spChg>
      </pc:sldChg>
      <pc:sldChg chg="modSp add mod">
        <pc:chgData name="Nicolás Rodríguez Uribe" userId="743eddab-4d2c-4c93-bdc4-e21608900313" providerId="ADAL" clId="{69AB38C3-830F-4ED6-8219-5FDACF1E07C2}" dt="2024-11-25T09:57:46.749" v="128" actId="255"/>
        <pc:sldMkLst>
          <pc:docMk/>
          <pc:sldMk cId="988186301" sldId="345"/>
        </pc:sldMkLst>
        <pc:spChg chg="mod">
          <ac:chgData name="Nicolás Rodríguez Uribe" userId="743eddab-4d2c-4c93-bdc4-e21608900313" providerId="ADAL" clId="{69AB38C3-830F-4ED6-8219-5FDACF1E07C2}" dt="2024-11-25T09:57:46.749" v="128" actId="255"/>
          <ac:spMkLst>
            <pc:docMk/>
            <pc:sldMk cId="988186301" sldId="345"/>
            <ac:spMk id="5" creationId="{17F4119C-3366-CFB4-4C5E-37F44E6F92A3}"/>
          </ac:spMkLst>
        </pc:spChg>
      </pc:sldChg>
      <pc:sldChg chg="addSp modSp add del mod">
        <pc:chgData name="Nicolás Rodríguez Uribe" userId="743eddab-4d2c-4c93-bdc4-e21608900313" providerId="ADAL" clId="{69AB38C3-830F-4ED6-8219-5FDACF1E07C2}" dt="2024-11-25T09:59:32.211" v="138" actId="47"/>
        <pc:sldMkLst>
          <pc:docMk/>
          <pc:sldMk cId="20752954" sldId="346"/>
        </pc:sldMkLst>
        <pc:spChg chg="add">
          <ac:chgData name="Nicolás Rodríguez Uribe" userId="743eddab-4d2c-4c93-bdc4-e21608900313" providerId="ADAL" clId="{69AB38C3-830F-4ED6-8219-5FDACF1E07C2}" dt="2024-11-25T09:59:05.763" v="131"/>
          <ac:spMkLst>
            <pc:docMk/>
            <pc:sldMk cId="20752954" sldId="346"/>
            <ac:spMk id="3" creationId="{4E54FBDC-CCDD-2381-0F3A-3F7FA0F13767}"/>
          </ac:spMkLst>
        </pc:spChg>
        <pc:spChg chg="mod">
          <ac:chgData name="Nicolás Rodríguez Uribe" userId="743eddab-4d2c-4c93-bdc4-e21608900313" providerId="ADAL" clId="{69AB38C3-830F-4ED6-8219-5FDACF1E07C2}" dt="2024-11-25T09:58:57.663" v="130" actId="6549"/>
          <ac:spMkLst>
            <pc:docMk/>
            <pc:sldMk cId="20752954" sldId="346"/>
            <ac:spMk id="5" creationId="{D91F03CC-E065-AB6E-14F2-AC80FE4B545B}"/>
          </ac:spMkLst>
        </pc:spChg>
        <pc:spChg chg="add">
          <ac:chgData name="Nicolás Rodríguez Uribe" userId="743eddab-4d2c-4c93-bdc4-e21608900313" providerId="ADAL" clId="{69AB38C3-830F-4ED6-8219-5FDACF1E07C2}" dt="2024-11-25T09:59:10.042" v="132"/>
          <ac:spMkLst>
            <pc:docMk/>
            <pc:sldMk cId="20752954" sldId="346"/>
            <ac:spMk id="6" creationId="{17E7AE2A-DE65-F066-87EB-939583B125AC}"/>
          </ac:spMkLst>
        </pc:spChg>
      </pc:sldChg>
      <pc:sldChg chg="addSp modSp add mod ord">
        <pc:chgData name="Nicolás Rodríguez Uribe" userId="743eddab-4d2c-4c93-bdc4-e21608900313" providerId="ADAL" clId="{69AB38C3-830F-4ED6-8219-5FDACF1E07C2}" dt="2024-11-25T10:01:11.328" v="179" actId="1035"/>
        <pc:sldMkLst>
          <pc:docMk/>
          <pc:sldMk cId="1681845614" sldId="347"/>
        </pc:sldMkLst>
        <pc:spChg chg="add">
          <ac:chgData name="Nicolás Rodríguez Uribe" userId="743eddab-4d2c-4c93-bdc4-e21608900313" providerId="ADAL" clId="{69AB38C3-830F-4ED6-8219-5FDACF1E07C2}" dt="2024-11-25T09:59:20.928" v="136"/>
          <ac:spMkLst>
            <pc:docMk/>
            <pc:sldMk cId="1681845614" sldId="347"/>
            <ac:spMk id="3" creationId="{D480A74E-4908-239F-7E7C-3D119AD4FFE8}"/>
          </ac:spMkLst>
        </pc:spChg>
        <pc:spChg chg="mod">
          <ac:chgData name="Nicolás Rodríguez Uribe" userId="743eddab-4d2c-4c93-bdc4-e21608900313" providerId="ADAL" clId="{69AB38C3-830F-4ED6-8219-5FDACF1E07C2}" dt="2024-11-25T10:01:11.328" v="179" actId="1035"/>
          <ac:spMkLst>
            <pc:docMk/>
            <pc:sldMk cId="1681845614" sldId="347"/>
            <ac:spMk id="5" creationId="{BD80C53D-F980-E8C4-3A73-97826940BE9F}"/>
          </ac:spMkLst>
        </pc:spChg>
      </pc:sldChg>
      <pc:sldChg chg="addSp modSp add mod">
        <pc:chgData name="Nicolás Rodríguez Uribe" userId="743eddab-4d2c-4c93-bdc4-e21608900313" providerId="ADAL" clId="{69AB38C3-830F-4ED6-8219-5FDACF1E07C2}" dt="2024-11-25T10:04:11.068" v="219" actId="1036"/>
        <pc:sldMkLst>
          <pc:docMk/>
          <pc:sldMk cId="1241578414" sldId="348"/>
        </pc:sldMkLst>
        <pc:spChg chg="add">
          <ac:chgData name="Nicolás Rodríguez Uribe" userId="743eddab-4d2c-4c93-bdc4-e21608900313" providerId="ADAL" clId="{69AB38C3-830F-4ED6-8219-5FDACF1E07C2}" dt="2024-11-25T10:02:31.687" v="194"/>
          <ac:spMkLst>
            <pc:docMk/>
            <pc:sldMk cId="1241578414" sldId="348"/>
            <ac:spMk id="3" creationId="{8FEC6C32-F722-0FE8-6B18-6AD5A3EFEE84}"/>
          </ac:spMkLst>
        </pc:spChg>
        <pc:spChg chg="mod">
          <ac:chgData name="Nicolás Rodríguez Uribe" userId="743eddab-4d2c-4c93-bdc4-e21608900313" providerId="ADAL" clId="{69AB38C3-830F-4ED6-8219-5FDACF1E07C2}" dt="2024-11-25T10:04:11.068" v="219" actId="1036"/>
          <ac:spMkLst>
            <pc:docMk/>
            <pc:sldMk cId="1241578414" sldId="348"/>
            <ac:spMk id="5" creationId="{E3D110A0-52CC-8043-828E-92AA03997F71}"/>
          </ac:spMkLst>
        </pc:spChg>
      </pc:sldChg>
      <pc:sldChg chg="modSp add mod">
        <pc:chgData name="Nicolás Rodríguez Uribe" userId="743eddab-4d2c-4c93-bdc4-e21608900313" providerId="ADAL" clId="{69AB38C3-830F-4ED6-8219-5FDACF1E07C2}" dt="2024-11-25T10:05:06.617" v="225" actId="255"/>
        <pc:sldMkLst>
          <pc:docMk/>
          <pc:sldMk cId="2355607084" sldId="349"/>
        </pc:sldMkLst>
        <pc:spChg chg="mod">
          <ac:chgData name="Nicolás Rodríguez Uribe" userId="743eddab-4d2c-4c93-bdc4-e21608900313" providerId="ADAL" clId="{69AB38C3-830F-4ED6-8219-5FDACF1E07C2}" dt="2024-11-25T10:05:06.617" v="225" actId="255"/>
          <ac:spMkLst>
            <pc:docMk/>
            <pc:sldMk cId="2355607084" sldId="349"/>
            <ac:spMk id="5" creationId="{ED9111F9-41CC-2241-047A-EB00107EE3F4}"/>
          </ac:spMkLst>
        </pc:spChg>
      </pc:sldChg>
      <pc:sldChg chg="addSp delSp modSp add del mod setBg">
        <pc:chgData name="Nicolás Rodríguez Uribe" userId="743eddab-4d2c-4c93-bdc4-e21608900313" providerId="ADAL" clId="{69AB38C3-830F-4ED6-8219-5FDACF1E07C2}" dt="2024-11-25T11:21:30.362" v="333" actId="47"/>
        <pc:sldMkLst>
          <pc:docMk/>
          <pc:sldMk cId="880532305" sldId="350"/>
        </pc:sldMkLst>
        <pc:spChg chg="mod">
          <ac:chgData name="Nicolás Rodríguez Uribe" userId="743eddab-4d2c-4c93-bdc4-e21608900313" providerId="ADAL" clId="{69AB38C3-830F-4ED6-8219-5FDACF1E07C2}" dt="2024-11-25T11:09:45.295" v="230" actId="26606"/>
          <ac:spMkLst>
            <pc:docMk/>
            <pc:sldMk cId="880532305" sldId="350"/>
            <ac:spMk id="2" creationId="{99812FFE-9FC2-15F3-5ACA-EED726A6A2BF}"/>
          </ac:spMkLst>
        </pc:spChg>
        <pc:spChg chg="mod">
          <ac:chgData name="Nicolás Rodríguez Uribe" userId="743eddab-4d2c-4c93-bdc4-e21608900313" providerId="ADAL" clId="{69AB38C3-830F-4ED6-8219-5FDACF1E07C2}" dt="2024-11-25T11:09:45.295" v="230" actId="26606"/>
          <ac:spMkLst>
            <pc:docMk/>
            <pc:sldMk cId="880532305" sldId="350"/>
            <ac:spMk id="4" creationId="{E67CD1CC-A8B1-09C1-0335-1EE88C9C1574}"/>
          </ac:spMkLst>
        </pc:spChg>
        <pc:spChg chg="mod ord">
          <ac:chgData name="Nicolás Rodríguez Uribe" userId="743eddab-4d2c-4c93-bdc4-e21608900313" providerId="ADAL" clId="{69AB38C3-830F-4ED6-8219-5FDACF1E07C2}" dt="2024-11-25T11:09:45.295" v="230" actId="26606"/>
          <ac:spMkLst>
            <pc:docMk/>
            <pc:sldMk cId="880532305" sldId="350"/>
            <ac:spMk id="5" creationId="{612436AE-8D6E-1428-A2BE-844CBE95BD7C}"/>
          </ac:spMkLst>
        </pc:spChg>
        <pc:spChg chg="add del">
          <ac:chgData name="Nicolás Rodríguez Uribe" userId="743eddab-4d2c-4c93-bdc4-e21608900313" providerId="ADAL" clId="{69AB38C3-830F-4ED6-8219-5FDACF1E07C2}" dt="2024-11-25T11:09:45.230" v="229" actId="26606"/>
          <ac:spMkLst>
            <pc:docMk/>
            <pc:sldMk cId="880532305" sldId="350"/>
            <ac:spMk id="10" creationId="{2EB492CD-616E-47F8-933B-5E2D952A0593}"/>
          </ac:spMkLst>
        </pc:spChg>
        <pc:spChg chg="add del">
          <ac:chgData name="Nicolás Rodríguez Uribe" userId="743eddab-4d2c-4c93-bdc4-e21608900313" providerId="ADAL" clId="{69AB38C3-830F-4ED6-8219-5FDACF1E07C2}" dt="2024-11-25T11:09:45.230" v="229" actId="26606"/>
          <ac:spMkLst>
            <pc:docMk/>
            <pc:sldMk cId="880532305" sldId="350"/>
            <ac:spMk id="12" creationId="{59383CF9-23B5-4335-9B21-1791C4CF1C75}"/>
          </ac:spMkLst>
        </pc:spChg>
        <pc:spChg chg="add del">
          <ac:chgData name="Nicolás Rodríguez Uribe" userId="743eddab-4d2c-4c93-bdc4-e21608900313" providerId="ADAL" clId="{69AB38C3-830F-4ED6-8219-5FDACF1E07C2}" dt="2024-11-25T11:09:45.230" v="229" actId="26606"/>
          <ac:spMkLst>
            <pc:docMk/>
            <pc:sldMk cId="880532305" sldId="350"/>
            <ac:spMk id="14" creationId="{0007FE00-9498-4706-B255-6437B0252C02}"/>
          </ac:spMkLst>
        </pc:spChg>
        <pc:spChg chg="add">
          <ac:chgData name="Nicolás Rodríguez Uribe" userId="743eddab-4d2c-4c93-bdc4-e21608900313" providerId="ADAL" clId="{69AB38C3-830F-4ED6-8219-5FDACF1E07C2}" dt="2024-11-25T11:09:45.295" v="230" actId="26606"/>
          <ac:spMkLst>
            <pc:docMk/>
            <pc:sldMk cId="880532305" sldId="350"/>
            <ac:spMk id="16" creationId="{7301F447-EEF7-48F5-AF73-7566EE7F64AD}"/>
          </ac:spMkLst>
        </pc:spChg>
        <pc:spChg chg="add">
          <ac:chgData name="Nicolás Rodríguez Uribe" userId="743eddab-4d2c-4c93-bdc4-e21608900313" providerId="ADAL" clId="{69AB38C3-830F-4ED6-8219-5FDACF1E07C2}" dt="2024-11-25T11:09:45.295" v="230" actId="26606"/>
          <ac:spMkLst>
            <pc:docMk/>
            <pc:sldMk cId="880532305" sldId="350"/>
            <ac:spMk id="17" creationId="{F7117410-A2A4-4085-9ADC-46744551DBDE}"/>
          </ac:spMkLst>
        </pc:spChg>
        <pc:spChg chg="add">
          <ac:chgData name="Nicolás Rodríguez Uribe" userId="743eddab-4d2c-4c93-bdc4-e21608900313" providerId="ADAL" clId="{69AB38C3-830F-4ED6-8219-5FDACF1E07C2}" dt="2024-11-25T11:09:45.295" v="230" actId="26606"/>
          <ac:spMkLst>
            <pc:docMk/>
            <pc:sldMk cId="880532305" sldId="350"/>
            <ac:spMk id="18" creationId="{99F74EB5-E547-4FB4-95F5-BCC788F3C4A0}"/>
          </ac:spMkLst>
        </pc:spChg>
        <pc:graphicFrameChg chg="add mod">
          <ac:chgData name="Nicolás Rodríguez Uribe" userId="743eddab-4d2c-4c93-bdc4-e21608900313" providerId="ADAL" clId="{69AB38C3-830F-4ED6-8219-5FDACF1E07C2}" dt="2024-11-25T11:09:45.295" v="230" actId="26606"/>
          <ac:graphicFrameMkLst>
            <pc:docMk/>
            <pc:sldMk cId="880532305" sldId="350"/>
            <ac:graphicFrameMk id="3" creationId="{EC0EAA87-A9B2-1E5A-6139-6FB99BF62B90}"/>
          </ac:graphicFrameMkLst>
        </pc:graphicFrameChg>
      </pc:sldChg>
      <pc:sldChg chg="addSp modSp add mod">
        <pc:chgData name="Nicolás Rodríguez Uribe" userId="743eddab-4d2c-4c93-bdc4-e21608900313" providerId="ADAL" clId="{69AB38C3-830F-4ED6-8219-5FDACF1E07C2}" dt="2024-11-25T11:21:01.262" v="332" actId="122"/>
        <pc:sldMkLst>
          <pc:docMk/>
          <pc:sldMk cId="1057020934" sldId="351"/>
        </pc:sldMkLst>
        <pc:spChg chg="mod">
          <ac:chgData name="Nicolás Rodríguez Uribe" userId="743eddab-4d2c-4c93-bdc4-e21608900313" providerId="ADAL" clId="{69AB38C3-830F-4ED6-8219-5FDACF1E07C2}" dt="2024-11-25T11:12:20.665" v="318" actId="20577"/>
          <ac:spMkLst>
            <pc:docMk/>
            <pc:sldMk cId="1057020934" sldId="351"/>
            <ac:spMk id="5" creationId="{8719BFCC-9759-0BB7-7172-03CF4FBD6DF1}"/>
          </ac:spMkLst>
        </pc:spChg>
        <pc:graphicFrameChg chg="add mod modGraphic">
          <ac:chgData name="Nicolás Rodríguez Uribe" userId="743eddab-4d2c-4c93-bdc4-e21608900313" providerId="ADAL" clId="{69AB38C3-830F-4ED6-8219-5FDACF1E07C2}" dt="2024-11-25T11:12:35.549" v="321" actId="14100"/>
          <ac:graphicFrameMkLst>
            <pc:docMk/>
            <pc:sldMk cId="1057020934" sldId="351"/>
            <ac:graphicFrameMk id="3" creationId="{0BD30600-9C3E-2F2C-60BC-18C3132DA248}"/>
          </ac:graphicFrameMkLst>
        </pc:graphicFrameChg>
        <pc:graphicFrameChg chg="add mod modGraphic">
          <ac:chgData name="Nicolás Rodríguez Uribe" userId="743eddab-4d2c-4c93-bdc4-e21608900313" providerId="ADAL" clId="{69AB38C3-830F-4ED6-8219-5FDACF1E07C2}" dt="2024-11-25T11:21:01.262" v="332" actId="122"/>
          <ac:graphicFrameMkLst>
            <pc:docMk/>
            <pc:sldMk cId="1057020934" sldId="351"/>
            <ac:graphicFrameMk id="6" creationId="{E0536230-057C-C28E-11D4-1BF76D215E90}"/>
          </ac:graphicFrameMkLst>
        </pc:graphicFrameChg>
      </pc:sldChg>
      <pc:sldChg chg="modSp add mod ord">
        <pc:chgData name="Nicolás Rodríguez Uribe" userId="743eddab-4d2c-4c93-bdc4-e21608900313" providerId="ADAL" clId="{69AB38C3-830F-4ED6-8219-5FDACF1E07C2}" dt="2024-11-25T11:22:52.238" v="353" actId="20577"/>
        <pc:sldMkLst>
          <pc:docMk/>
          <pc:sldMk cId="3178152740" sldId="352"/>
        </pc:sldMkLst>
        <pc:spChg chg="mod">
          <ac:chgData name="Nicolás Rodríguez Uribe" userId="743eddab-4d2c-4c93-bdc4-e21608900313" providerId="ADAL" clId="{69AB38C3-830F-4ED6-8219-5FDACF1E07C2}" dt="2024-11-25T11:22:52.238" v="353" actId="20577"/>
          <ac:spMkLst>
            <pc:docMk/>
            <pc:sldMk cId="3178152740" sldId="352"/>
            <ac:spMk id="5" creationId="{C05C56D3-DC02-73F9-3899-E93B28D290EC}"/>
          </ac:spMkLst>
        </pc:spChg>
      </pc:sldChg>
      <pc:sldChg chg="modSp add mod">
        <pc:chgData name="Nicolás Rodríguez Uribe" userId="743eddab-4d2c-4c93-bdc4-e21608900313" providerId="ADAL" clId="{69AB38C3-830F-4ED6-8219-5FDACF1E07C2}" dt="2024-11-25T11:25:53.304" v="390" actId="6549"/>
        <pc:sldMkLst>
          <pc:docMk/>
          <pc:sldMk cId="2017847120" sldId="353"/>
        </pc:sldMkLst>
        <pc:spChg chg="mod">
          <ac:chgData name="Nicolás Rodríguez Uribe" userId="743eddab-4d2c-4c93-bdc4-e21608900313" providerId="ADAL" clId="{69AB38C3-830F-4ED6-8219-5FDACF1E07C2}" dt="2024-11-25T11:25:53.304" v="390" actId="6549"/>
          <ac:spMkLst>
            <pc:docMk/>
            <pc:sldMk cId="2017847120" sldId="353"/>
            <ac:spMk id="5" creationId="{075772C8-B193-8587-BD7C-7571122649BD}"/>
          </ac:spMkLst>
        </pc:spChg>
      </pc:sldChg>
      <pc:sldChg chg="modSp add mod">
        <pc:chgData name="Nicolás Rodríguez Uribe" userId="743eddab-4d2c-4c93-bdc4-e21608900313" providerId="ADAL" clId="{69AB38C3-830F-4ED6-8219-5FDACF1E07C2}" dt="2024-11-25T11:27:05.897" v="393" actId="255"/>
        <pc:sldMkLst>
          <pc:docMk/>
          <pc:sldMk cId="3449678236" sldId="354"/>
        </pc:sldMkLst>
        <pc:spChg chg="mod">
          <ac:chgData name="Nicolás Rodríguez Uribe" userId="743eddab-4d2c-4c93-bdc4-e21608900313" providerId="ADAL" clId="{69AB38C3-830F-4ED6-8219-5FDACF1E07C2}" dt="2024-11-25T11:27:05.897" v="393" actId="255"/>
          <ac:spMkLst>
            <pc:docMk/>
            <pc:sldMk cId="3449678236" sldId="354"/>
            <ac:spMk id="5" creationId="{119BB34D-88EB-7475-4BEF-186A24287121}"/>
          </ac:spMkLst>
        </pc:spChg>
      </pc:sldChg>
      <pc:sldChg chg="modSp add mod">
        <pc:chgData name="Nicolás Rodríguez Uribe" userId="743eddab-4d2c-4c93-bdc4-e21608900313" providerId="ADAL" clId="{69AB38C3-830F-4ED6-8219-5FDACF1E07C2}" dt="2024-11-25T11:29:47.032" v="417" actId="6549"/>
        <pc:sldMkLst>
          <pc:docMk/>
          <pc:sldMk cId="3606970010" sldId="355"/>
        </pc:sldMkLst>
        <pc:spChg chg="mod">
          <ac:chgData name="Nicolás Rodríguez Uribe" userId="743eddab-4d2c-4c93-bdc4-e21608900313" providerId="ADAL" clId="{69AB38C3-830F-4ED6-8219-5FDACF1E07C2}" dt="2024-11-25T11:29:47.032" v="417" actId="6549"/>
          <ac:spMkLst>
            <pc:docMk/>
            <pc:sldMk cId="3606970010" sldId="355"/>
            <ac:spMk id="5" creationId="{CD4ED4A7-EF2F-5C68-99A7-E24B6E7480CB}"/>
          </ac:spMkLst>
        </pc:spChg>
      </pc:sldChg>
      <pc:sldChg chg="addSp delSp modSp add mod">
        <pc:chgData name="Nicolás Rodríguez Uribe" userId="743eddab-4d2c-4c93-bdc4-e21608900313" providerId="ADAL" clId="{69AB38C3-830F-4ED6-8219-5FDACF1E07C2}" dt="2024-11-25T11:37:37.943" v="711" actId="20577"/>
        <pc:sldMkLst>
          <pc:docMk/>
          <pc:sldMk cId="1811962104" sldId="356"/>
        </pc:sldMkLst>
        <pc:spChg chg="mod">
          <ac:chgData name="Nicolás Rodríguez Uribe" userId="743eddab-4d2c-4c93-bdc4-e21608900313" providerId="ADAL" clId="{69AB38C3-830F-4ED6-8219-5FDACF1E07C2}" dt="2024-11-25T11:35:22.500" v="629" actId="1076"/>
          <ac:spMkLst>
            <pc:docMk/>
            <pc:sldMk cId="1811962104" sldId="356"/>
            <ac:spMk id="5" creationId="{215B6E72-7A9F-B994-C0A1-C6D27666B82D}"/>
          </ac:spMkLst>
        </pc:spChg>
        <pc:spChg chg="add del mod">
          <ac:chgData name="Nicolás Rodríguez Uribe" userId="743eddab-4d2c-4c93-bdc4-e21608900313" providerId="ADAL" clId="{69AB38C3-830F-4ED6-8219-5FDACF1E07C2}" dt="2024-11-25T11:30:40.840" v="430" actId="478"/>
          <ac:spMkLst>
            <pc:docMk/>
            <pc:sldMk cId="1811962104" sldId="356"/>
            <ac:spMk id="6" creationId="{160FF72F-5DD4-A230-8BA7-2878010684EE}"/>
          </ac:spMkLst>
        </pc:spChg>
        <pc:spChg chg="add mod">
          <ac:chgData name="Nicolás Rodríguez Uribe" userId="743eddab-4d2c-4c93-bdc4-e21608900313" providerId="ADAL" clId="{69AB38C3-830F-4ED6-8219-5FDACF1E07C2}" dt="2024-11-25T11:35:29.831" v="630" actId="1076"/>
          <ac:spMkLst>
            <pc:docMk/>
            <pc:sldMk cId="1811962104" sldId="356"/>
            <ac:spMk id="7" creationId="{624D96DF-41BD-E352-6500-4E674CF30805}"/>
          </ac:spMkLst>
        </pc:spChg>
        <pc:spChg chg="add mod">
          <ac:chgData name="Nicolás Rodríguez Uribe" userId="743eddab-4d2c-4c93-bdc4-e21608900313" providerId="ADAL" clId="{69AB38C3-830F-4ED6-8219-5FDACF1E07C2}" dt="2024-11-25T11:35:41.757" v="632" actId="1076"/>
          <ac:spMkLst>
            <pc:docMk/>
            <pc:sldMk cId="1811962104" sldId="356"/>
            <ac:spMk id="9" creationId="{F44C5C2E-C664-D011-96E0-C20EA92D1FE4}"/>
          </ac:spMkLst>
        </pc:spChg>
        <pc:spChg chg="add mod">
          <ac:chgData name="Nicolás Rodríguez Uribe" userId="743eddab-4d2c-4c93-bdc4-e21608900313" providerId="ADAL" clId="{69AB38C3-830F-4ED6-8219-5FDACF1E07C2}" dt="2024-11-25T11:36:58.788" v="691" actId="1076"/>
          <ac:spMkLst>
            <pc:docMk/>
            <pc:sldMk cId="1811962104" sldId="356"/>
            <ac:spMk id="10" creationId="{0DB702EA-8EAD-1D09-1B8F-C5FA967DCA0D}"/>
          </ac:spMkLst>
        </pc:spChg>
        <pc:spChg chg="add mod">
          <ac:chgData name="Nicolás Rodríguez Uribe" userId="743eddab-4d2c-4c93-bdc4-e21608900313" providerId="ADAL" clId="{69AB38C3-830F-4ED6-8219-5FDACF1E07C2}" dt="2024-11-25T11:37:37.943" v="711" actId="20577"/>
          <ac:spMkLst>
            <pc:docMk/>
            <pc:sldMk cId="1811962104" sldId="356"/>
            <ac:spMk id="11" creationId="{FB7FA91B-DE5A-3A09-12D2-8234FFFF1630}"/>
          </ac:spMkLst>
        </pc:spChg>
        <pc:graphicFrameChg chg="add mod modGraphic">
          <ac:chgData name="Nicolás Rodríguez Uribe" userId="743eddab-4d2c-4c93-bdc4-e21608900313" providerId="ADAL" clId="{69AB38C3-830F-4ED6-8219-5FDACF1E07C2}" dt="2024-11-25T11:34:46.277" v="548" actId="1035"/>
          <ac:graphicFrameMkLst>
            <pc:docMk/>
            <pc:sldMk cId="1811962104" sldId="356"/>
            <ac:graphicFrameMk id="3" creationId="{8E390426-4995-149C-162C-B9AB70C2E9F5}"/>
          </ac:graphicFrameMkLst>
        </pc:graphicFrameChg>
        <pc:graphicFrameChg chg="add mod modGraphic">
          <ac:chgData name="Nicolás Rodríguez Uribe" userId="743eddab-4d2c-4c93-bdc4-e21608900313" providerId="ADAL" clId="{69AB38C3-830F-4ED6-8219-5FDACF1E07C2}" dt="2024-11-25T11:35:09.436" v="595" actId="1035"/>
          <ac:graphicFrameMkLst>
            <pc:docMk/>
            <pc:sldMk cId="1811962104" sldId="356"/>
            <ac:graphicFrameMk id="8" creationId="{76321E40-E4D8-8233-6C77-2CA1894E93D1}"/>
          </ac:graphicFrameMkLst>
        </pc:graphicFrameChg>
      </pc:sldChg>
      <pc:sldChg chg="modSp add mod">
        <pc:chgData name="Nicolás Rodríguez Uribe" userId="743eddab-4d2c-4c93-bdc4-e21608900313" providerId="ADAL" clId="{69AB38C3-830F-4ED6-8219-5FDACF1E07C2}" dt="2024-11-27T15:09:08.693" v="757" actId="113"/>
        <pc:sldMkLst>
          <pc:docMk/>
          <pc:sldMk cId="2509824127" sldId="364"/>
        </pc:sldMkLst>
        <pc:spChg chg="mod">
          <ac:chgData name="Nicolás Rodríguez Uribe" userId="743eddab-4d2c-4c93-bdc4-e21608900313" providerId="ADAL" clId="{69AB38C3-830F-4ED6-8219-5FDACF1E07C2}" dt="2024-11-27T15:09:08.693" v="757" actId="113"/>
          <ac:spMkLst>
            <pc:docMk/>
            <pc:sldMk cId="2509824127" sldId="364"/>
            <ac:spMk id="5" creationId="{1D15C1DC-7631-301A-D2C0-8E6104E664B9}"/>
          </ac:spMkLst>
        </pc:spChg>
      </pc:sldChg>
      <pc:sldChg chg="modSp add mod">
        <pc:chgData name="Nicolás Rodríguez Uribe" userId="743eddab-4d2c-4c93-bdc4-e21608900313" providerId="ADAL" clId="{69AB38C3-830F-4ED6-8219-5FDACF1E07C2}" dt="2024-11-27T15:13:35.684" v="784" actId="113"/>
        <pc:sldMkLst>
          <pc:docMk/>
          <pc:sldMk cId="4077329262" sldId="365"/>
        </pc:sldMkLst>
        <pc:spChg chg="mod">
          <ac:chgData name="Nicolás Rodríguez Uribe" userId="743eddab-4d2c-4c93-bdc4-e21608900313" providerId="ADAL" clId="{69AB38C3-830F-4ED6-8219-5FDACF1E07C2}" dt="2024-11-27T15:13:35.684" v="784" actId="113"/>
          <ac:spMkLst>
            <pc:docMk/>
            <pc:sldMk cId="4077329262" sldId="365"/>
            <ac:spMk id="5" creationId="{67483B22-7C42-E077-709E-F2F9722ED853}"/>
          </ac:spMkLst>
        </pc:spChg>
      </pc:sldChg>
      <pc:sldChg chg="modSp add mod">
        <pc:chgData name="Nicolás Rodríguez Uribe" userId="743eddab-4d2c-4c93-bdc4-e21608900313" providerId="ADAL" clId="{69AB38C3-830F-4ED6-8219-5FDACF1E07C2}" dt="2024-11-27T15:24:26.234" v="855" actId="6549"/>
        <pc:sldMkLst>
          <pc:docMk/>
          <pc:sldMk cId="1868280698" sldId="366"/>
        </pc:sldMkLst>
        <pc:spChg chg="mod">
          <ac:chgData name="Nicolás Rodríguez Uribe" userId="743eddab-4d2c-4c93-bdc4-e21608900313" providerId="ADAL" clId="{69AB38C3-830F-4ED6-8219-5FDACF1E07C2}" dt="2024-11-27T15:24:26.234" v="855" actId="6549"/>
          <ac:spMkLst>
            <pc:docMk/>
            <pc:sldMk cId="1868280698" sldId="366"/>
            <ac:spMk id="5" creationId="{F3B4B0E4-99D0-BC8E-82E5-9658ABCD4BB0}"/>
          </ac:spMkLst>
        </pc:spChg>
      </pc:sldChg>
      <pc:sldChg chg="addSp modSp add mod">
        <pc:chgData name="Nicolás Rodríguez Uribe" userId="743eddab-4d2c-4c93-bdc4-e21608900313" providerId="ADAL" clId="{69AB38C3-830F-4ED6-8219-5FDACF1E07C2}" dt="2024-11-27T15:44:45.642" v="1034" actId="20577"/>
        <pc:sldMkLst>
          <pc:docMk/>
          <pc:sldMk cId="2723975131" sldId="367"/>
        </pc:sldMkLst>
        <pc:spChg chg="add">
          <ac:chgData name="Nicolás Rodríguez Uribe" userId="743eddab-4d2c-4c93-bdc4-e21608900313" providerId="ADAL" clId="{69AB38C3-830F-4ED6-8219-5FDACF1E07C2}" dt="2024-11-27T15:32:20.699" v="857"/>
          <ac:spMkLst>
            <pc:docMk/>
            <pc:sldMk cId="2723975131" sldId="367"/>
            <ac:spMk id="3" creationId="{46D3749F-C60B-1B20-5D67-FE80CCD4EB2A}"/>
          </ac:spMkLst>
        </pc:spChg>
        <pc:spChg chg="mod">
          <ac:chgData name="Nicolás Rodríguez Uribe" userId="743eddab-4d2c-4c93-bdc4-e21608900313" providerId="ADAL" clId="{69AB38C3-830F-4ED6-8219-5FDACF1E07C2}" dt="2024-11-27T15:44:45.642" v="1034" actId="20577"/>
          <ac:spMkLst>
            <pc:docMk/>
            <pc:sldMk cId="2723975131" sldId="367"/>
            <ac:spMk id="5" creationId="{49C7DD24-A7F9-4271-DE49-5874DC4B17DF}"/>
          </ac:spMkLst>
        </pc:spChg>
      </pc:sldChg>
    </pc:docChg>
  </pc:docChgLst>
  <pc:docChgLst>
    <pc:chgData name="Nicolás Rodríguez Uribe" userId="743eddab-4d2c-4c93-bdc4-e21608900313" providerId="ADAL" clId="{D0B21D31-A0C1-46DE-9025-BC9995B1449A}"/>
    <pc:docChg chg="undo custSel addSld delSld modSld sldOrd">
      <pc:chgData name="Nicolás Rodríguez Uribe" userId="743eddab-4d2c-4c93-bdc4-e21608900313" providerId="ADAL" clId="{D0B21D31-A0C1-46DE-9025-BC9995B1449A}" dt="2024-11-28T22:05:51.732" v="3902" actId="1076"/>
      <pc:docMkLst>
        <pc:docMk/>
      </pc:docMkLst>
      <pc:sldChg chg="modSp mod">
        <pc:chgData name="Nicolás Rodríguez Uribe" userId="743eddab-4d2c-4c93-bdc4-e21608900313" providerId="ADAL" clId="{D0B21D31-A0C1-46DE-9025-BC9995B1449A}" dt="2024-11-24T12:08:20.720" v="1254" actId="20577"/>
        <pc:sldMkLst>
          <pc:docMk/>
          <pc:sldMk cId="4158414998" sldId="258"/>
        </pc:sldMkLst>
        <pc:spChg chg="mod">
          <ac:chgData name="Nicolás Rodríguez Uribe" userId="743eddab-4d2c-4c93-bdc4-e21608900313" providerId="ADAL" clId="{D0B21D31-A0C1-46DE-9025-BC9995B1449A}" dt="2024-11-24T12:08:20.720" v="1254" actId="20577"/>
          <ac:spMkLst>
            <pc:docMk/>
            <pc:sldMk cId="4158414998" sldId="258"/>
            <ac:spMk id="5" creationId="{CA4367EF-420F-8AB9-B445-DF046B536613}"/>
          </ac:spMkLst>
        </pc:spChg>
      </pc:sldChg>
      <pc:sldChg chg="modSp mod">
        <pc:chgData name="Nicolás Rodríguez Uribe" userId="743eddab-4d2c-4c93-bdc4-e21608900313" providerId="ADAL" clId="{D0B21D31-A0C1-46DE-9025-BC9995B1449A}" dt="2024-11-24T10:44:32.697" v="447" actId="255"/>
        <pc:sldMkLst>
          <pc:docMk/>
          <pc:sldMk cId="315774175" sldId="280"/>
        </pc:sldMkLst>
        <pc:spChg chg="mod">
          <ac:chgData name="Nicolás Rodríguez Uribe" userId="743eddab-4d2c-4c93-bdc4-e21608900313" providerId="ADAL" clId="{D0B21D31-A0C1-46DE-9025-BC9995B1449A}" dt="2024-11-24T10:38:13.135" v="364" actId="20577"/>
          <ac:spMkLst>
            <pc:docMk/>
            <pc:sldMk cId="315774175" sldId="280"/>
            <ac:spMk id="4" creationId="{EC7282F1-25B7-6A2B-F234-CA687E2D4AE7}"/>
          </ac:spMkLst>
        </pc:spChg>
        <pc:spChg chg="mod">
          <ac:chgData name="Nicolás Rodríguez Uribe" userId="743eddab-4d2c-4c93-bdc4-e21608900313" providerId="ADAL" clId="{D0B21D31-A0C1-46DE-9025-BC9995B1449A}" dt="2024-11-24T10:44:32.697" v="447" actId="255"/>
          <ac:spMkLst>
            <pc:docMk/>
            <pc:sldMk cId="315774175" sldId="280"/>
            <ac:spMk id="5" creationId="{CA4367EF-420F-8AB9-B445-DF046B536613}"/>
          </ac:spMkLst>
        </pc:spChg>
      </pc:sldChg>
      <pc:sldChg chg="modSp add mod">
        <pc:chgData name="Nicolás Rodríguez Uribe" userId="743eddab-4d2c-4c93-bdc4-e21608900313" providerId="ADAL" clId="{D0B21D31-A0C1-46DE-9025-BC9995B1449A}" dt="2024-11-24T10:39:54.409" v="403" actId="113"/>
        <pc:sldMkLst>
          <pc:docMk/>
          <pc:sldMk cId="2697989478" sldId="302"/>
        </pc:sldMkLst>
        <pc:spChg chg="mod">
          <ac:chgData name="Nicolás Rodríguez Uribe" userId="743eddab-4d2c-4c93-bdc4-e21608900313" providerId="ADAL" clId="{D0B21D31-A0C1-46DE-9025-BC9995B1449A}" dt="2024-11-24T10:39:54.409" v="403" actId="113"/>
          <ac:spMkLst>
            <pc:docMk/>
            <pc:sldMk cId="2697989478" sldId="302"/>
            <ac:spMk id="5" creationId="{DE5FB7A5-3913-C755-CD3A-7740731573FA}"/>
          </ac:spMkLst>
        </pc:spChg>
      </pc:sldChg>
      <pc:sldChg chg="modSp add mod">
        <pc:chgData name="Nicolás Rodríguez Uribe" userId="743eddab-4d2c-4c93-bdc4-e21608900313" providerId="ADAL" clId="{D0B21D31-A0C1-46DE-9025-BC9995B1449A}" dt="2024-11-24T10:46:53.207" v="491" actId="20577"/>
        <pc:sldMkLst>
          <pc:docMk/>
          <pc:sldMk cId="939821189" sldId="303"/>
        </pc:sldMkLst>
        <pc:spChg chg="mod">
          <ac:chgData name="Nicolás Rodríguez Uribe" userId="743eddab-4d2c-4c93-bdc4-e21608900313" providerId="ADAL" clId="{D0B21D31-A0C1-46DE-9025-BC9995B1449A}" dt="2024-11-24T10:46:53.207" v="491" actId="20577"/>
          <ac:spMkLst>
            <pc:docMk/>
            <pc:sldMk cId="939821189" sldId="303"/>
            <ac:spMk id="5" creationId="{321687C6-2F2C-94DD-3D50-1B95BD5F1E7D}"/>
          </ac:spMkLst>
        </pc:spChg>
      </pc:sldChg>
      <pc:sldChg chg="modSp add mod">
        <pc:chgData name="Nicolás Rodríguez Uribe" userId="743eddab-4d2c-4c93-bdc4-e21608900313" providerId="ADAL" clId="{D0B21D31-A0C1-46DE-9025-BC9995B1449A}" dt="2024-11-24T10:47:37.625" v="516" actId="20577"/>
        <pc:sldMkLst>
          <pc:docMk/>
          <pc:sldMk cId="2230365414" sldId="304"/>
        </pc:sldMkLst>
        <pc:spChg chg="mod">
          <ac:chgData name="Nicolás Rodríguez Uribe" userId="743eddab-4d2c-4c93-bdc4-e21608900313" providerId="ADAL" clId="{D0B21D31-A0C1-46DE-9025-BC9995B1449A}" dt="2024-11-24T10:47:37.625" v="516" actId="20577"/>
          <ac:spMkLst>
            <pc:docMk/>
            <pc:sldMk cId="2230365414" sldId="304"/>
            <ac:spMk id="5" creationId="{BDE57197-C45F-629B-783D-160AE9FA5530}"/>
          </ac:spMkLst>
        </pc:spChg>
      </pc:sldChg>
      <pc:sldChg chg="modSp add mod">
        <pc:chgData name="Nicolás Rodríguez Uribe" userId="743eddab-4d2c-4c93-bdc4-e21608900313" providerId="ADAL" clId="{D0B21D31-A0C1-46DE-9025-BC9995B1449A}" dt="2024-11-24T10:51:19.782" v="561" actId="1036"/>
        <pc:sldMkLst>
          <pc:docMk/>
          <pc:sldMk cId="2986052019" sldId="305"/>
        </pc:sldMkLst>
        <pc:spChg chg="mod">
          <ac:chgData name="Nicolás Rodríguez Uribe" userId="743eddab-4d2c-4c93-bdc4-e21608900313" providerId="ADAL" clId="{D0B21D31-A0C1-46DE-9025-BC9995B1449A}" dt="2024-11-24T10:51:19.782" v="561" actId="1036"/>
          <ac:spMkLst>
            <pc:docMk/>
            <pc:sldMk cId="2986052019" sldId="305"/>
            <ac:spMk id="5" creationId="{9336DF8F-1773-3E76-2C81-5FF4E00D5E54}"/>
          </ac:spMkLst>
        </pc:spChg>
      </pc:sldChg>
      <pc:sldChg chg="modSp add mod">
        <pc:chgData name="Nicolás Rodríguez Uribe" userId="743eddab-4d2c-4c93-bdc4-e21608900313" providerId="ADAL" clId="{D0B21D31-A0C1-46DE-9025-BC9995B1449A}" dt="2024-11-24T10:57:42.208" v="597" actId="6549"/>
        <pc:sldMkLst>
          <pc:docMk/>
          <pc:sldMk cId="1734542078" sldId="306"/>
        </pc:sldMkLst>
        <pc:spChg chg="mod">
          <ac:chgData name="Nicolás Rodríguez Uribe" userId="743eddab-4d2c-4c93-bdc4-e21608900313" providerId="ADAL" clId="{D0B21D31-A0C1-46DE-9025-BC9995B1449A}" dt="2024-11-24T10:57:42.208" v="597" actId="6549"/>
          <ac:spMkLst>
            <pc:docMk/>
            <pc:sldMk cId="1734542078" sldId="306"/>
            <ac:spMk id="5" creationId="{177C4D07-C017-3129-231F-9DB74971DA2D}"/>
          </ac:spMkLst>
        </pc:spChg>
      </pc:sldChg>
      <pc:sldChg chg="addSp delSp modSp add del mod ord">
        <pc:chgData name="Nicolás Rodríguez Uribe" userId="743eddab-4d2c-4c93-bdc4-e21608900313" providerId="ADAL" clId="{D0B21D31-A0C1-46DE-9025-BC9995B1449A}" dt="2024-11-24T11:49:14.533" v="1244" actId="47"/>
        <pc:sldMkLst>
          <pc:docMk/>
          <pc:sldMk cId="2762206934" sldId="307"/>
        </pc:sldMkLst>
        <pc:spChg chg="del">
          <ac:chgData name="Nicolás Rodríguez Uribe" userId="743eddab-4d2c-4c93-bdc4-e21608900313" providerId="ADAL" clId="{D0B21D31-A0C1-46DE-9025-BC9995B1449A}" dt="2024-11-24T10:59:14.210" v="599" actId="478"/>
          <ac:spMkLst>
            <pc:docMk/>
            <pc:sldMk cId="2762206934" sldId="307"/>
            <ac:spMk id="5" creationId="{CE0BDB0D-151A-D230-4672-B05BD1463825}"/>
          </ac:spMkLst>
        </pc:spChg>
        <pc:spChg chg="add del mod">
          <ac:chgData name="Nicolás Rodríguez Uribe" userId="743eddab-4d2c-4c93-bdc4-e21608900313" providerId="ADAL" clId="{D0B21D31-A0C1-46DE-9025-BC9995B1449A}" dt="2024-11-24T10:59:17.995" v="600" actId="478"/>
          <ac:spMkLst>
            <pc:docMk/>
            <pc:sldMk cId="2762206934" sldId="307"/>
            <ac:spMk id="6" creationId="{2D8ED9AA-97D0-8E10-4F96-7D742F90935A}"/>
          </ac:spMkLst>
        </pc:spChg>
        <pc:spChg chg="add del">
          <ac:chgData name="Nicolás Rodríguez Uribe" userId="743eddab-4d2c-4c93-bdc4-e21608900313" providerId="ADAL" clId="{D0B21D31-A0C1-46DE-9025-BC9995B1449A}" dt="2024-11-24T11:02:08.360" v="1024" actId="22"/>
          <ac:spMkLst>
            <pc:docMk/>
            <pc:sldMk cId="2762206934" sldId="307"/>
            <ac:spMk id="9" creationId="{7D8998F4-97F8-0A65-072F-C196E0F513D4}"/>
          </ac:spMkLst>
        </pc:spChg>
        <pc:spChg chg="add mod">
          <ac:chgData name="Nicolás Rodríguez Uribe" userId="743eddab-4d2c-4c93-bdc4-e21608900313" providerId="ADAL" clId="{D0B21D31-A0C1-46DE-9025-BC9995B1449A}" dt="2024-11-24T11:48:33.922" v="1236" actId="20577"/>
          <ac:spMkLst>
            <pc:docMk/>
            <pc:sldMk cId="2762206934" sldId="307"/>
            <ac:spMk id="10" creationId="{FF741FF1-0E23-7A04-FE65-646103BB807D}"/>
          </ac:spMkLst>
        </pc:spChg>
        <pc:graphicFrameChg chg="add mod modGraphic">
          <ac:chgData name="Nicolás Rodríguez Uribe" userId="743eddab-4d2c-4c93-bdc4-e21608900313" providerId="ADAL" clId="{D0B21D31-A0C1-46DE-9025-BC9995B1449A}" dt="2024-11-24T11:48:56.841" v="1241" actId="1076"/>
          <ac:graphicFrameMkLst>
            <pc:docMk/>
            <pc:sldMk cId="2762206934" sldId="307"/>
            <ac:graphicFrameMk id="7" creationId="{CF08BC28-7BE7-8274-1FA9-EF9A677BC3ED}"/>
          </ac:graphicFrameMkLst>
        </pc:graphicFrameChg>
        <pc:graphicFrameChg chg="add del mod modGraphic">
          <ac:chgData name="Nicolás Rodríguez Uribe" userId="743eddab-4d2c-4c93-bdc4-e21608900313" providerId="ADAL" clId="{D0B21D31-A0C1-46DE-9025-BC9995B1449A}" dt="2024-11-24T11:48:41.233" v="1238" actId="478"/>
          <ac:graphicFrameMkLst>
            <pc:docMk/>
            <pc:sldMk cId="2762206934" sldId="307"/>
            <ac:graphicFrameMk id="11" creationId="{FF450FEE-2E07-0887-8D82-6A720FD37AF5}"/>
          </ac:graphicFrameMkLst>
        </pc:graphicFrameChg>
      </pc:sldChg>
      <pc:sldChg chg="modSp add mod">
        <pc:chgData name="Nicolás Rodríguez Uribe" userId="743eddab-4d2c-4c93-bdc4-e21608900313" providerId="ADAL" clId="{D0B21D31-A0C1-46DE-9025-BC9995B1449A}" dt="2024-11-24T11:45:28.977" v="1108" actId="5793"/>
        <pc:sldMkLst>
          <pc:docMk/>
          <pc:sldMk cId="2909166289" sldId="308"/>
        </pc:sldMkLst>
        <pc:spChg chg="mod">
          <ac:chgData name="Nicolás Rodríguez Uribe" userId="743eddab-4d2c-4c93-bdc4-e21608900313" providerId="ADAL" clId="{D0B21D31-A0C1-46DE-9025-BC9995B1449A}" dt="2024-11-24T11:45:28.977" v="1108" actId="5793"/>
          <ac:spMkLst>
            <pc:docMk/>
            <pc:sldMk cId="2909166289" sldId="308"/>
            <ac:spMk id="5" creationId="{DE990FBC-2003-FE13-75DB-A38BDE48C165}"/>
          </ac:spMkLst>
        </pc:spChg>
      </pc:sldChg>
      <pc:sldChg chg="modSp add mod">
        <pc:chgData name="Nicolás Rodríguez Uribe" userId="743eddab-4d2c-4c93-bdc4-e21608900313" providerId="ADAL" clId="{D0B21D31-A0C1-46DE-9025-BC9995B1449A}" dt="2024-11-24T11:45:25.640" v="1107" actId="5793"/>
        <pc:sldMkLst>
          <pc:docMk/>
          <pc:sldMk cId="3387752602" sldId="309"/>
        </pc:sldMkLst>
        <pc:spChg chg="mod">
          <ac:chgData name="Nicolás Rodríguez Uribe" userId="743eddab-4d2c-4c93-bdc4-e21608900313" providerId="ADAL" clId="{D0B21D31-A0C1-46DE-9025-BC9995B1449A}" dt="2024-11-24T11:45:25.640" v="1107" actId="5793"/>
          <ac:spMkLst>
            <pc:docMk/>
            <pc:sldMk cId="3387752602" sldId="309"/>
            <ac:spMk id="5" creationId="{D371655C-38CB-F4CB-C9F0-954F8A3A3232}"/>
          </ac:spMkLst>
        </pc:spChg>
      </pc:sldChg>
      <pc:sldChg chg="addSp delSp modSp add mod">
        <pc:chgData name="Nicolás Rodríguez Uribe" userId="743eddab-4d2c-4c93-bdc4-e21608900313" providerId="ADAL" clId="{D0B21D31-A0C1-46DE-9025-BC9995B1449A}" dt="2024-11-24T11:49:39.268" v="1247" actId="478"/>
        <pc:sldMkLst>
          <pc:docMk/>
          <pc:sldMk cId="17885293" sldId="310"/>
        </pc:sldMkLst>
        <pc:graphicFrameChg chg="add mod">
          <ac:chgData name="Nicolás Rodríguez Uribe" userId="743eddab-4d2c-4c93-bdc4-e21608900313" providerId="ADAL" clId="{D0B21D31-A0C1-46DE-9025-BC9995B1449A}" dt="2024-11-24T11:49:12.499" v="1243" actId="1076"/>
          <ac:graphicFrameMkLst>
            <pc:docMk/>
            <pc:sldMk cId="17885293" sldId="310"/>
            <ac:graphicFrameMk id="3" creationId="{805E1AC6-EA65-F089-664F-EF96E09A055E}"/>
          </ac:graphicFrameMkLst>
        </pc:graphicFrameChg>
        <pc:graphicFrameChg chg="del">
          <ac:chgData name="Nicolás Rodríguez Uribe" userId="743eddab-4d2c-4c93-bdc4-e21608900313" providerId="ADAL" clId="{D0B21D31-A0C1-46DE-9025-BC9995B1449A}" dt="2024-11-24T11:48:44.968" v="1239" actId="478"/>
          <ac:graphicFrameMkLst>
            <pc:docMk/>
            <pc:sldMk cId="17885293" sldId="310"/>
            <ac:graphicFrameMk id="7" creationId="{E834320C-D06D-BC20-BA8A-051DF55B5701}"/>
          </ac:graphicFrameMkLst>
        </pc:graphicFrameChg>
        <pc:graphicFrameChg chg="del mod">
          <ac:chgData name="Nicolás Rodríguez Uribe" userId="743eddab-4d2c-4c93-bdc4-e21608900313" providerId="ADAL" clId="{D0B21D31-A0C1-46DE-9025-BC9995B1449A}" dt="2024-11-24T11:49:39.268" v="1247" actId="478"/>
          <ac:graphicFrameMkLst>
            <pc:docMk/>
            <pc:sldMk cId="17885293" sldId="310"/>
            <ac:graphicFrameMk id="11" creationId="{F9EE20C7-9BBD-BAF2-9555-F21B79815491}"/>
          </ac:graphicFrameMkLst>
        </pc:graphicFrameChg>
      </pc:sldChg>
      <pc:sldChg chg="delSp add mod">
        <pc:chgData name="Nicolás Rodríguez Uribe" userId="743eddab-4d2c-4c93-bdc4-e21608900313" providerId="ADAL" clId="{D0B21D31-A0C1-46DE-9025-BC9995B1449A}" dt="2024-11-24T11:49:22.183" v="1246" actId="478"/>
        <pc:sldMkLst>
          <pc:docMk/>
          <pc:sldMk cId="3035480740" sldId="311"/>
        </pc:sldMkLst>
        <pc:graphicFrameChg chg="del">
          <ac:chgData name="Nicolás Rodríguez Uribe" userId="743eddab-4d2c-4c93-bdc4-e21608900313" providerId="ADAL" clId="{D0B21D31-A0C1-46DE-9025-BC9995B1449A}" dt="2024-11-24T11:49:22.183" v="1246" actId="478"/>
          <ac:graphicFrameMkLst>
            <pc:docMk/>
            <pc:sldMk cId="3035480740" sldId="311"/>
            <ac:graphicFrameMk id="3" creationId="{B30367AC-B205-D09E-1A3A-06075A204F21}"/>
          </ac:graphicFrameMkLst>
        </pc:graphicFrameChg>
      </pc:sldChg>
      <pc:sldChg chg="addSp modSp add mod">
        <pc:chgData name="Nicolás Rodríguez Uribe" userId="743eddab-4d2c-4c93-bdc4-e21608900313" providerId="ADAL" clId="{D0B21D31-A0C1-46DE-9025-BC9995B1449A}" dt="2024-11-24T12:28:49.777" v="1410" actId="20577"/>
        <pc:sldMkLst>
          <pc:docMk/>
          <pc:sldMk cId="1466204117" sldId="312"/>
        </pc:sldMkLst>
        <pc:spChg chg="add">
          <ac:chgData name="Nicolás Rodríguez Uribe" userId="743eddab-4d2c-4c93-bdc4-e21608900313" providerId="ADAL" clId="{D0B21D31-A0C1-46DE-9025-BC9995B1449A}" dt="2024-11-24T12:09:10.964" v="1280"/>
          <ac:spMkLst>
            <pc:docMk/>
            <pc:sldMk cId="1466204117" sldId="312"/>
            <ac:spMk id="3" creationId="{44B4B268-4822-A890-7746-8849759AB5CC}"/>
          </ac:spMkLst>
        </pc:spChg>
        <pc:spChg chg="mod">
          <ac:chgData name="Nicolás Rodríguez Uribe" userId="743eddab-4d2c-4c93-bdc4-e21608900313" providerId="ADAL" clId="{D0B21D31-A0C1-46DE-9025-BC9995B1449A}" dt="2024-11-24T12:28:49.777" v="1410" actId="20577"/>
          <ac:spMkLst>
            <pc:docMk/>
            <pc:sldMk cId="1466204117" sldId="312"/>
            <ac:spMk id="4" creationId="{2C06FBA5-F9CE-37BD-0312-78B9973710E0}"/>
          </ac:spMkLst>
        </pc:spChg>
        <pc:spChg chg="mod">
          <ac:chgData name="Nicolás Rodríguez Uribe" userId="743eddab-4d2c-4c93-bdc4-e21608900313" providerId="ADAL" clId="{D0B21D31-A0C1-46DE-9025-BC9995B1449A}" dt="2024-11-24T12:26:13.234" v="1373" actId="255"/>
          <ac:spMkLst>
            <pc:docMk/>
            <pc:sldMk cId="1466204117" sldId="312"/>
            <ac:spMk id="5" creationId="{C4362C9C-811E-036A-5FE3-0613D695820B}"/>
          </ac:spMkLst>
        </pc:spChg>
      </pc:sldChg>
      <pc:sldChg chg="modSp add mod">
        <pc:chgData name="Nicolás Rodríguez Uribe" userId="743eddab-4d2c-4c93-bdc4-e21608900313" providerId="ADAL" clId="{D0B21D31-A0C1-46DE-9025-BC9995B1449A}" dt="2024-11-24T12:28:53.785" v="1411"/>
        <pc:sldMkLst>
          <pc:docMk/>
          <pc:sldMk cId="1239555312" sldId="313"/>
        </pc:sldMkLst>
        <pc:spChg chg="mod">
          <ac:chgData name="Nicolás Rodríguez Uribe" userId="743eddab-4d2c-4c93-bdc4-e21608900313" providerId="ADAL" clId="{D0B21D31-A0C1-46DE-9025-BC9995B1449A}" dt="2024-11-24T12:28:53.785" v="1411"/>
          <ac:spMkLst>
            <pc:docMk/>
            <pc:sldMk cId="1239555312" sldId="313"/>
            <ac:spMk id="4" creationId="{4587A409-D6C1-6F6F-9B09-C57A5B0DEC65}"/>
          </ac:spMkLst>
        </pc:spChg>
        <pc:spChg chg="mod">
          <ac:chgData name="Nicolás Rodríguez Uribe" userId="743eddab-4d2c-4c93-bdc4-e21608900313" providerId="ADAL" clId="{D0B21D31-A0C1-46DE-9025-BC9995B1449A}" dt="2024-11-24T12:24:28.100" v="1355" actId="6549"/>
          <ac:spMkLst>
            <pc:docMk/>
            <pc:sldMk cId="1239555312" sldId="313"/>
            <ac:spMk id="5" creationId="{01CA37AB-9C3F-6F11-4F4B-BB2DE1C6AF0F}"/>
          </ac:spMkLst>
        </pc:spChg>
      </pc:sldChg>
      <pc:sldChg chg="modSp add mod">
        <pc:chgData name="Nicolás Rodríguez Uribe" userId="743eddab-4d2c-4c93-bdc4-e21608900313" providerId="ADAL" clId="{D0B21D31-A0C1-46DE-9025-BC9995B1449A}" dt="2024-11-24T12:28:56.759" v="1412"/>
        <pc:sldMkLst>
          <pc:docMk/>
          <pc:sldMk cId="2152488052" sldId="314"/>
        </pc:sldMkLst>
        <pc:spChg chg="mod">
          <ac:chgData name="Nicolás Rodríguez Uribe" userId="743eddab-4d2c-4c93-bdc4-e21608900313" providerId="ADAL" clId="{D0B21D31-A0C1-46DE-9025-BC9995B1449A}" dt="2024-11-24T12:28:56.759" v="1412"/>
          <ac:spMkLst>
            <pc:docMk/>
            <pc:sldMk cId="2152488052" sldId="314"/>
            <ac:spMk id="4" creationId="{B8FA1790-54EC-5FCF-1A9D-3B569E5C4C08}"/>
          </ac:spMkLst>
        </pc:spChg>
        <pc:spChg chg="mod">
          <ac:chgData name="Nicolás Rodríguez Uribe" userId="743eddab-4d2c-4c93-bdc4-e21608900313" providerId="ADAL" clId="{D0B21D31-A0C1-46DE-9025-BC9995B1449A}" dt="2024-11-24T12:26:01.657" v="1372" actId="255"/>
          <ac:spMkLst>
            <pc:docMk/>
            <pc:sldMk cId="2152488052" sldId="314"/>
            <ac:spMk id="5" creationId="{C11DF5F5-A375-B7B7-4744-433CCF7F8441}"/>
          </ac:spMkLst>
        </pc:spChg>
      </pc:sldChg>
      <pc:sldChg chg="modSp add mod">
        <pc:chgData name="Nicolás Rodríguez Uribe" userId="743eddab-4d2c-4c93-bdc4-e21608900313" providerId="ADAL" clId="{D0B21D31-A0C1-46DE-9025-BC9995B1449A}" dt="2024-11-24T12:28:59.495" v="1413"/>
        <pc:sldMkLst>
          <pc:docMk/>
          <pc:sldMk cId="2323833750" sldId="315"/>
        </pc:sldMkLst>
        <pc:spChg chg="mod">
          <ac:chgData name="Nicolás Rodríguez Uribe" userId="743eddab-4d2c-4c93-bdc4-e21608900313" providerId="ADAL" clId="{D0B21D31-A0C1-46DE-9025-BC9995B1449A}" dt="2024-11-24T12:28:59.495" v="1413"/>
          <ac:spMkLst>
            <pc:docMk/>
            <pc:sldMk cId="2323833750" sldId="315"/>
            <ac:spMk id="4" creationId="{984DFB05-002C-7A5C-E3E6-102A4F57842A}"/>
          </ac:spMkLst>
        </pc:spChg>
        <pc:spChg chg="mod">
          <ac:chgData name="Nicolás Rodríguez Uribe" userId="743eddab-4d2c-4c93-bdc4-e21608900313" providerId="ADAL" clId="{D0B21D31-A0C1-46DE-9025-BC9995B1449A}" dt="2024-11-24T12:27:01.875" v="1381" actId="20577"/>
          <ac:spMkLst>
            <pc:docMk/>
            <pc:sldMk cId="2323833750" sldId="315"/>
            <ac:spMk id="5" creationId="{E0D2B7AD-4918-E6DC-B940-21E5F0EA67B5}"/>
          </ac:spMkLst>
        </pc:spChg>
      </pc:sldChg>
      <pc:sldChg chg="modSp add mod">
        <pc:chgData name="Nicolás Rodríguez Uribe" userId="743eddab-4d2c-4c93-bdc4-e21608900313" providerId="ADAL" clId="{D0B21D31-A0C1-46DE-9025-BC9995B1449A}" dt="2024-11-24T12:29:01.792" v="1414"/>
        <pc:sldMkLst>
          <pc:docMk/>
          <pc:sldMk cId="4071923736" sldId="316"/>
        </pc:sldMkLst>
        <pc:spChg chg="mod">
          <ac:chgData name="Nicolás Rodríguez Uribe" userId="743eddab-4d2c-4c93-bdc4-e21608900313" providerId="ADAL" clId="{D0B21D31-A0C1-46DE-9025-BC9995B1449A}" dt="2024-11-24T12:29:01.792" v="1414"/>
          <ac:spMkLst>
            <pc:docMk/>
            <pc:sldMk cId="4071923736" sldId="316"/>
            <ac:spMk id="4" creationId="{888884AD-AA22-C5EC-A64E-C7E4A7FC6170}"/>
          </ac:spMkLst>
        </pc:spChg>
        <pc:spChg chg="mod">
          <ac:chgData name="Nicolás Rodríguez Uribe" userId="743eddab-4d2c-4c93-bdc4-e21608900313" providerId="ADAL" clId="{D0B21D31-A0C1-46DE-9025-BC9995B1449A}" dt="2024-11-24T12:27:33.881" v="1395" actId="20577"/>
          <ac:spMkLst>
            <pc:docMk/>
            <pc:sldMk cId="4071923736" sldId="316"/>
            <ac:spMk id="5" creationId="{8C397460-FE63-E4D1-10DA-15A8232B1CA2}"/>
          </ac:spMkLst>
        </pc:spChg>
      </pc:sldChg>
      <pc:sldChg chg="modSp add mod">
        <pc:chgData name="Nicolás Rodríguez Uribe" userId="743eddab-4d2c-4c93-bdc4-e21608900313" providerId="ADAL" clId="{D0B21D31-A0C1-46DE-9025-BC9995B1449A}" dt="2024-11-24T13:24:24.470" v="1461" actId="20577"/>
        <pc:sldMkLst>
          <pc:docMk/>
          <pc:sldMk cId="3197426721" sldId="317"/>
        </pc:sldMkLst>
        <pc:spChg chg="mod">
          <ac:chgData name="Nicolás Rodríguez Uribe" userId="743eddab-4d2c-4c93-bdc4-e21608900313" providerId="ADAL" clId="{D0B21D31-A0C1-46DE-9025-BC9995B1449A}" dt="2024-11-24T13:20:23.811" v="1423" actId="20577"/>
          <ac:spMkLst>
            <pc:docMk/>
            <pc:sldMk cId="3197426721" sldId="317"/>
            <ac:spMk id="4" creationId="{D79D4427-C7C2-1C89-0CF6-0C36B52E2278}"/>
          </ac:spMkLst>
        </pc:spChg>
        <pc:spChg chg="mod">
          <ac:chgData name="Nicolás Rodríguez Uribe" userId="743eddab-4d2c-4c93-bdc4-e21608900313" providerId="ADAL" clId="{D0B21D31-A0C1-46DE-9025-BC9995B1449A}" dt="2024-11-24T13:24:24.470" v="1461" actId="20577"/>
          <ac:spMkLst>
            <pc:docMk/>
            <pc:sldMk cId="3197426721" sldId="317"/>
            <ac:spMk id="5" creationId="{708B4FAB-5947-C672-36D6-4714F68D0DEE}"/>
          </ac:spMkLst>
        </pc:spChg>
      </pc:sldChg>
      <pc:sldChg chg="addSp delSp modSp add mod">
        <pc:chgData name="Nicolás Rodríguez Uribe" userId="743eddab-4d2c-4c93-bdc4-e21608900313" providerId="ADAL" clId="{D0B21D31-A0C1-46DE-9025-BC9995B1449A}" dt="2024-11-24T13:24:29.647" v="1463" actId="22"/>
        <pc:sldMkLst>
          <pc:docMk/>
          <pc:sldMk cId="4108386711" sldId="318"/>
        </pc:sldMkLst>
        <pc:spChg chg="mod">
          <ac:chgData name="Nicolás Rodríguez Uribe" userId="743eddab-4d2c-4c93-bdc4-e21608900313" providerId="ADAL" clId="{D0B21D31-A0C1-46DE-9025-BC9995B1449A}" dt="2024-11-24T13:21:48.738" v="1440" actId="20577"/>
          <ac:spMkLst>
            <pc:docMk/>
            <pc:sldMk cId="4108386711" sldId="318"/>
            <ac:spMk id="5" creationId="{7D97A5CC-3428-220C-DEA4-068F5ED6A6A2}"/>
          </ac:spMkLst>
        </pc:spChg>
        <pc:spChg chg="add del">
          <ac:chgData name="Nicolás Rodríguez Uribe" userId="743eddab-4d2c-4c93-bdc4-e21608900313" providerId="ADAL" clId="{D0B21D31-A0C1-46DE-9025-BC9995B1449A}" dt="2024-11-24T13:24:29.647" v="1463" actId="22"/>
          <ac:spMkLst>
            <pc:docMk/>
            <pc:sldMk cId="4108386711" sldId="318"/>
            <ac:spMk id="6" creationId="{51724243-29A4-92D6-A882-8541E9509BDB}"/>
          </ac:spMkLst>
        </pc:spChg>
      </pc:sldChg>
      <pc:sldChg chg="add del">
        <pc:chgData name="Nicolás Rodríguez Uribe" userId="743eddab-4d2c-4c93-bdc4-e21608900313" providerId="ADAL" clId="{D0B21D31-A0C1-46DE-9025-BC9995B1449A}" dt="2024-11-24T13:24:10.979" v="1455" actId="2890"/>
        <pc:sldMkLst>
          <pc:docMk/>
          <pc:sldMk cId="2166034369" sldId="319"/>
        </pc:sldMkLst>
      </pc:sldChg>
      <pc:sldChg chg="modSp add mod">
        <pc:chgData name="Nicolás Rodríguez Uribe" userId="743eddab-4d2c-4c93-bdc4-e21608900313" providerId="ADAL" clId="{D0B21D31-A0C1-46DE-9025-BC9995B1449A}" dt="2024-11-24T13:26:40.317" v="1491" actId="20577"/>
        <pc:sldMkLst>
          <pc:docMk/>
          <pc:sldMk cId="3786124523" sldId="319"/>
        </pc:sldMkLst>
        <pc:spChg chg="mod">
          <ac:chgData name="Nicolás Rodríguez Uribe" userId="743eddab-4d2c-4c93-bdc4-e21608900313" providerId="ADAL" clId="{D0B21D31-A0C1-46DE-9025-BC9995B1449A}" dt="2024-11-24T13:26:40.317" v="1491" actId="20577"/>
          <ac:spMkLst>
            <pc:docMk/>
            <pc:sldMk cId="3786124523" sldId="319"/>
            <ac:spMk id="5" creationId="{EE4B7C94-A543-8112-B1F3-FEB46392C2B0}"/>
          </ac:spMkLst>
        </pc:spChg>
      </pc:sldChg>
      <pc:sldChg chg="modSp add mod">
        <pc:chgData name="Nicolás Rodríguez Uribe" userId="743eddab-4d2c-4c93-bdc4-e21608900313" providerId="ADAL" clId="{D0B21D31-A0C1-46DE-9025-BC9995B1449A}" dt="2024-11-24T13:27:15.754" v="1509" actId="20577"/>
        <pc:sldMkLst>
          <pc:docMk/>
          <pc:sldMk cId="3758058493" sldId="320"/>
        </pc:sldMkLst>
        <pc:spChg chg="mod">
          <ac:chgData name="Nicolás Rodríguez Uribe" userId="743eddab-4d2c-4c93-bdc4-e21608900313" providerId="ADAL" clId="{D0B21D31-A0C1-46DE-9025-BC9995B1449A}" dt="2024-11-24T13:27:15.754" v="1509" actId="20577"/>
          <ac:spMkLst>
            <pc:docMk/>
            <pc:sldMk cId="3758058493" sldId="320"/>
            <ac:spMk id="5" creationId="{2E2B2901-27CD-3A3D-2F99-2C9763923809}"/>
          </ac:spMkLst>
        </pc:spChg>
      </pc:sldChg>
      <pc:sldChg chg="addSp modSp add mod">
        <pc:chgData name="Nicolás Rodríguez Uribe" userId="743eddab-4d2c-4c93-bdc4-e21608900313" providerId="ADAL" clId="{D0B21D31-A0C1-46DE-9025-BC9995B1449A}" dt="2024-11-24T13:29:49.210" v="1545" actId="20577"/>
        <pc:sldMkLst>
          <pc:docMk/>
          <pc:sldMk cId="2771967605" sldId="321"/>
        </pc:sldMkLst>
        <pc:spChg chg="add">
          <ac:chgData name="Nicolás Rodríguez Uribe" userId="743eddab-4d2c-4c93-bdc4-e21608900313" providerId="ADAL" clId="{D0B21D31-A0C1-46DE-9025-BC9995B1449A}" dt="2024-11-24T13:29:20.602" v="1511"/>
          <ac:spMkLst>
            <pc:docMk/>
            <pc:sldMk cId="2771967605" sldId="321"/>
            <ac:spMk id="3" creationId="{1E3A6485-71AA-F56A-9A09-C5178A271ADF}"/>
          </ac:spMkLst>
        </pc:spChg>
        <pc:spChg chg="mod">
          <ac:chgData name="Nicolás Rodríguez Uribe" userId="743eddab-4d2c-4c93-bdc4-e21608900313" providerId="ADAL" clId="{D0B21D31-A0C1-46DE-9025-BC9995B1449A}" dt="2024-11-24T13:29:49.210" v="1545" actId="20577"/>
          <ac:spMkLst>
            <pc:docMk/>
            <pc:sldMk cId="2771967605" sldId="321"/>
            <ac:spMk id="5" creationId="{36E449D9-6C9C-0A21-747D-9EB29E1C0F50}"/>
          </ac:spMkLst>
        </pc:spChg>
      </pc:sldChg>
      <pc:sldChg chg="modSp add mod">
        <pc:chgData name="Nicolás Rodríguez Uribe" userId="743eddab-4d2c-4c93-bdc4-e21608900313" providerId="ADAL" clId="{D0B21D31-A0C1-46DE-9025-BC9995B1449A}" dt="2024-11-24T13:30:52.363" v="1565" actId="20577"/>
        <pc:sldMkLst>
          <pc:docMk/>
          <pc:sldMk cId="3275948670" sldId="322"/>
        </pc:sldMkLst>
        <pc:spChg chg="mod">
          <ac:chgData name="Nicolás Rodríguez Uribe" userId="743eddab-4d2c-4c93-bdc4-e21608900313" providerId="ADAL" clId="{D0B21D31-A0C1-46DE-9025-BC9995B1449A}" dt="2024-11-24T13:30:52.363" v="1565" actId="20577"/>
          <ac:spMkLst>
            <pc:docMk/>
            <pc:sldMk cId="3275948670" sldId="322"/>
            <ac:spMk id="5" creationId="{476E1CFF-24E8-B63C-1681-6A971288C3EA}"/>
          </ac:spMkLst>
        </pc:spChg>
      </pc:sldChg>
      <pc:sldChg chg="modSp add mod">
        <pc:chgData name="Nicolás Rodríguez Uribe" userId="743eddab-4d2c-4c93-bdc4-e21608900313" providerId="ADAL" clId="{D0B21D31-A0C1-46DE-9025-BC9995B1449A}" dt="2024-11-24T13:33:38.300" v="1648" actId="6549"/>
        <pc:sldMkLst>
          <pc:docMk/>
          <pc:sldMk cId="613845556" sldId="323"/>
        </pc:sldMkLst>
        <pc:spChg chg="mod">
          <ac:chgData name="Nicolás Rodríguez Uribe" userId="743eddab-4d2c-4c93-bdc4-e21608900313" providerId="ADAL" clId="{D0B21D31-A0C1-46DE-9025-BC9995B1449A}" dt="2024-11-24T13:31:59.580" v="1595" actId="20577"/>
          <ac:spMkLst>
            <pc:docMk/>
            <pc:sldMk cId="613845556" sldId="323"/>
            <ac:spMk id="4" creationId="{9FC3EFB8-BE4B-71C7-01B0-36E57EF982E6}"/>
          </ac:spMkLst>
        </pc:spChg>
        <pc:spChg chg="mod">
          <ac:chgData name="Nicolás Rodríguez Uribe" userId="743eddab-4d2c-4c93-bdc4-e21608900313" providerId="ADAL" clId="{D0B21D31-A0C1-46DE-9025-BC9995B1449A}" dt="2024-11-24T13:33:38.300" v="1648" actId="6549"/>
          <ac:spMkLst>
            <pc:docMk/>
            <pc:sldMk cId="613845556" sldId="323"/>
            <ac:spMk id="5" creationId="{899FAA7E-4C13-5E67-CB53-69E74E41AD93}"/>
          </ac:spMkLst>
        </pc:spChg>
      </pc:sldChg>
      <pc:sldChg chg="add">
        <pc:chgData name="Nicolás Rodríguez Uribe" userId="743eddab-4d2c-4c93-bdc4-e21608900313" providerId="ADAL" clId="{D0B21D31-A0C1-46DE-9025-BC9995B1449A}" dt="2024-11-24T13:33:49" v="1649" actId="2890"/>
        <pc:sldMkLst>
          <pc:docMk/>
          <pc:sldMk cId="1343598847" sldId="324"/>
        </pc:sldMkLst>
      </pc:sldChg>
      <pc:sldChg chg="modSp add mod">
        <pc:chgData name="Nicolás Rodríguez Uribe" userId="743eddab-4d2c-4c93-bdc4-e21608900313" providerId="ADAL" clId="{D0B21D31-A0C1-46DE-9025-BC9995B1449A}" dt="2024-11-24T13:44:09.628" v="1674" actId="6549"/>
        <pc:sldMkLst>
          <pc:docMk/>
          <pc:sldMk cId="442886059" sldId="325"/>
        </pc:sldMkLst>
        <pc:spChg chg="mod">
          <ac:chgData name="Nicolás Rodríguez Uribe" userId="743eddab-4d2c-4c93-bdc4-e21608900313" providerId="ADAL" clId="{D0B21D31-A0C1-46DE-9025-BC9995B1449A}" dt="2024-11-24T13:44:09.628" v="1674" actId="6549"/>
          <ac:spMkLst>
            <pc:docMk/>
            <pc:sldMk cId="442886059" sldId="325"/>
            <ac:spMk id="5" creationId="{583119D6-8B6B-F535-0F21-E3018A0BB321}"/>
          </ac:spMkLst>
        </pc:spChg>
      </pc:sldChg>
      <pc:sldChg chg="modSp add mod">
        <pc:chgData name="Nicolás Rodríguez Uribe" userId="743eddab-4d2c-4c93-bdc4-e21608900313" providerId="ADAL" clId="{D0B21D31-A0C1-46DE-9025-BC9995B1449A}" dt="2024-11-24T13:45:47.643" v="1728" actId="20577"/>
        <pc:sldMkLst>
          <pc:docMk/>
          <pc:sldMk cId="1232610818" sldId="326"/>
        </pc:sldMkLst>
        <pc:spChg chg="mod">
          <ac:chgData name="Nicolás Rodríguez Uribe" userId="743eddab-4d2c-4c93-bdc4-e21608900313" providerId="ADAL" clId="{D0B21D31-A0C1-46DE-9025-BC9995B1449A}" dt="2024-11-24T13:45:47.643" v="1728" actId="20577"/>
          <ac:spMkLst>
            <pc:docMk/>
            <pc:sldMk cId="1232610818" sldId="326"/>
            <ac:spMk id="5" creationId="{BA7740A7-0F4E-7FFB-4A62-26D57606AC77}"/>
          </ac:spMkLst>
        </pc:spChg>
      </pc:sldChg>
      <pc:sldChg chg="modSp add mod">
        <pc:chgData name="Nicolás Rodríguez Uribe" userId="743eddab-4d2c-4c93-bdc4-e21608900313" providerId="ADAL" clId="{D0B21D31-A0C1-46DE-9025-BC9995B1449A}" dt="2024-11-24T13:46:44.131" v="1772" actId="20577"/>
        <pc:sldMkLst>
          <pc:docMk/>
          <pc:sldMk cId="3369257493" sldId="327"/>
        </pc:sldMkLst>
        <pc:spChg chg="mod">
          <ac:chgData name="Nicolás Rodríguez Uribe" userId="743eddab-4d2c-4c93-bdc4-e21608900313" providerId="ADAL" clId="{D0B21D31-A0C1-46DE-9025-BC9995B1449A}" dt="2024-11-24T13:46:44.131" v="1772" actId="20577"/>
          <ac:spMkLst>
            <pc:docMk/>
            <pc:sldMk cId="3369257493" sldId="327"/>
            <ac:spMk id="5" creationId="{5AE9C12C-88D5-89C0-1F21-3A41E0AB2201}"/>
          </ac:spMkLst>
        </pc:spChg>
      </pc:sldChg>
      <pc:sldChg chg="modSp add mod">
        <pc:chgData name="Nicolás Rodríguez Uribe" userId="743eddab-4d2c-4c93-bdc4-e21608900313" providerId="ADAL" clId="{D0B21D31-A0C1-46DE-9025-BC9995B1449A}" dt="2024-11-24T13:53:52.334" v="1820" actId="255"/>
        <pc:sldMkLst>
          <pc:docMk/>
          <pc:sldMk cId="3113715607" sldId="328"/>
        </pc:sldMkLst>
        <pc:spChg chg="mod">
          <ac:chgData name="Nicolás Rodríguez Uribe" userId="743eddab-4d2c-4c93-bdc4-e21608900313" providerId="ADAL" clId="{D0B21D31-A0C1-46DE-9025-BC9995B1449A}" dt="2024-11-24T13:53:52.334" v="1820" actId="255"/>
          <ac:spMkLst>
            <pc:docMk/>
            <pc:sldMk cId="3113715607" sldId="328"/>
            <ac:spMk id="4" creationId="{C6B893B3-F73E-2F1A-85D3-804BAFFAAAEE}"/>
          </ac:spMkLst>
        </pc:spChg>
        <pc:spChg chg="mod">
          <ac:chgData name="Nicolás Rodríguez Uribe" userId="743eddab-4d2c-4c93-bdc4-e21608900313" providerId="ADAL" clId="{D0B21D31-A0C1-46DE-9025-BC9995B1449A}" dt="2024-11-24T13:53:30.007" v="1817" actId="20577"/>
          <ac:spMkLst>
            <pc:docMk/>
            <pc:sldMk cId="3113715607" sldId="328"/>
            <ac:spMk id="5" creationId="{45B5DB57-52B4-5E9D-12C2-1DBAA4171501}"/>
          </ac:spMkLst>
        </pc:spChg>
      </pc:sldChg>
      <pc:sldChg chg="modSp add del mod ord">
        <pc:chgData name="Nicolás Rodríguez Uribe" userId="743eddab-4d2c-4c93-bdc4-e21608900313" providerId="ADAL" clId="{D0B21D31-A0C1-46DE-9025-BC9995B1449A}" dt="2024-11-24T14:01:54.937" v="1993" actId="47"/>
        <pc:sldMkLst>
          <pc:docMk/>
          <pc:sldMk cId="2808625308" sldId="329"/>
        </pc:sldMkLst>
        <pc:spChg chg="mod">
          <ac:chgData name="Nicolás Rodríguez Uribe" userId="743eddab-4d2c-4c93-bdc4-e21608900313" providerId="ADAL" clId="{D0B21D31-A0C1-46DE-9025-BC9995B1449A}" dt="2024-11-24T13:58:41.310" v="1932" actId="5793"/>
          <ac:spMkLst>
            <pc:docMk/>
            <pc:sldMk cId="2808625308" sldId="329"/>
            <ac:spMk id="5" creationId="{AB0F29CE-646D-26FE-448B-102501145A47}"/>
          </ac:spMkLst>
        </pc:spChg>
      </pc:sldChg>
      <pc:sldChg chg="modSp add mod">
        <pc:chgData name="Nicolás Rodríguez Uribe" userId="743eddab-4d2c-4c93-bdc4-e21608900313" providerId="ADAL" clId="{D0B21D31-A0C1-46DE-9025-BC9995B1449A}" dt="2024-11-24T13:56:11.432" v="1847" actId="20577"/>
        <pc:sldMkLst>
          <pc:docMk/>
          <pc:sldMk cId="337698564" sldId="330"/>
        </pc:sldMkLst>
        <pc:spChg chg="mod">
          <ac:chgData name="Nicolás Rodríguez Uribe" userId="743eddab-4d2c-4c93-bdc4-e21608900313" providerId="ADAL" clId="{D0B21D31-A0C1-46DE-9025-BC9995B1449A}" dt="2024-11-24T13:56:11.432" v="1847" actId="20577"/>
          <ac:spMkLst>
            <pc:docMk/>
            <pc:sldMk cId="337698564" sldId="330"/>
            <ac:spMk id="5" creationId="{99AF9729-2346-F35D-6B26-F3F8F0886DD9}"/>
          </ac:spMkLst>
        </pc:spChg>
      </pc:sldChg>
      <pc:sldChg chg="modSp add mod">
        <pc:chgData name="Nicolás Rodríguez Uribe" userId="743eddab-4d2c-4c93-bdc4-e21608900313" providerId="ADAL" clId="{D0B21D31-A0C1-46DE-9025-BC9995B1449A}" dt="2024-11-24T14:01:07.001" v="1992" actId="6549"/>
        <pc:sldMkLst>
          <pc:docMk/>
          <pc:sldMk cId="3765763513" sldId="331"/>
        </pc:sldMkLst>
        <pc:spChg chg="mod">
          <ac:chgData name="Nicolás Rodríguez Uribe" userId="743eddab-4d2c-4c93-bdc4-e21608900313" providerId="ADAL" clId="{D0B21D31-A0C1-46DE-9025-BC9995B1449A}" dt="2024-11-24T14:01:07.001" v="1992" actId="6549"/>
          <ac:spMkLst>
            <pc:docMk/>
            <pc:sldMk cId="3765763513" sldId="331"/>
            <ac:spMk id="5" creationId="{219E6EA2-44D2-47B1-C897-89B4959F9F1B}"/>
          </ac:spMkLst>
        </pc:spChg>
      </pc:sldChg>
      <pc:sldChg chg="modSp add mod">
        <pc:chgData name="Nicolás Rodríguez Uribe" userId="743eddab-4d2c-4c93-bdc4-e21608900313" providerId="ADAL" clId="{D0B21D31-A0C1-46DE-9025-BC9995B1449A}" dt="2024-11-24T15:30:40.334" v="2062" actId="20577"/>
        <pc:sldMkLst>
          <pc:docMk/>
          <pc:sldMk cId="364775289" sldId="332"/>
        </pc:sldMkLst>
        <pc:spChg chg="mod">
          <ac:chgData name="Nicolás Rodríguez Uribe" userId="743eddab-4d2c-4c93-bdc4-e21608900313" providerId="ADAL" clId="{D0B21D31-A0C1-46DE-9025-BC9995B1449A}" dt="2024-11-24T15:30:40.334" v="2062" actId="20577"/>
          <ac:spMkLst>
            <pc:docMk/>
            <pc:sldMk cId="364775289" sldId="332"/>
            <ac:spMk id="5" creationId="{5BB58522-6BC0-500E-B4E3-B6ED83FAC4DB}"/>
          </ac:spMkLst>
        </pc:spChg>
      </pc:sldChg>
      <pc:sldChg chg="modSp add mod">
        <pc:chgData name="Nicolás Rodríguez Uribe" userId="743eddab-4d2c-4c93-bdc4-e21608900313" providerId="ADAL" clId="{D0B21D31-A0C1-46DE-9025-BC9995B1449A}" dt="2024-11-24T15:30:35.126" v="2060" actId="20577"/>
        <pc:sldMkLst>
          <pc:docMk/>
          <pc:sldMk cId="1217785310" sldId="333"/>
        </pc:sldMkLst>
        <pc:spChg chg="mod">
          <ac:chgData name="Nicolás Rodríguez Uribe" userId="743eddab-4d2c-4c93-bdc4-e21608900313" providerId="ADAL" clId="{D0B21D31-A0C1-46DE-9025-BC9995B1449A}" dt="2024-11-24T15:30:35.126" v="2060" actId="20577"/>
          <ac:spMkLst>
            <pc:docMk/>
            <pc:sldMk cId="1217785310" sldId="333"/>
            <ac:spMk id="5" creationId="{31A00F82-E520-3B1F-466C-FB3B22AD81EB}"/>
          </ac:spMkLst>
        </pc:spChg>
      </pc:sldChg>
      <pc:sldChg chg="modSp add del mod">
        <pc:chgData name="Nicolás Rodríguez Uribe" userId="743eddab-4d2c-4c93-bdc4-e21608900313" providerId="ADAL" clId="{D0B21D31-A0C1-46DE-9025-BC9995B1449A}" dt="2024-11-24T15:34:25.773" v="2165" actId="47"/>
        <pc:sldMkLst>
          <pc:docMk/>
          <pc:sldMk cId="3082695182" sldId="334"/>
        </pc:sldMkLst>
        <pc:spChg chg="mod">
          <ac:chgData name="Nicolás Rodríguez Uribe" userId="743eddab-4d2c-4c93-bdc4-e21608900313" providerId="ADAL" clId="{D0B21D31-A0C1-46DE-9025-BC9995B1449A}" dt="2024-11-24T15:34:06.091" v="2159" actId="21"/>
          <ac:spMkLst>
            <pc:docMk/>
            <pc:sldMk cId="3082695182" sldId="334"/>
            <ac:spMk id="5" creationId="{854DAF40-1EE6-6705-FAC5-D2A7750BC037}"/>
          </ac:spMkLst>
        </pc:spChg>
      </pc:sldChg>
      <pc:sldChg chg="modSp add mod">
        <pc:chgData name="Nicolás Rodríguez Uribe" userId="743eddab-4d2c-4c93-bdc4-e21608900313" providerId="ADAL" clId="{D0B21D31-A0C1-46DE-9025-BC9995B1449A}" dt="2024-11-24T15:34:50.329" v="2167" actId="255"/>
        <pc:sldMkLst>
          <pc:docMk/>
          <pc:sldMk cId="55788782" sldId="335"/>
        </pc:sldMkLst>
        <pc:spChg chg="mod">
          <ac:chgData name="Nicolás Rodríguez Uribe" userId="743eddab-4d2c-4c93-bdc4-e21608900313" providerId="ADAL" clId="{D0B21D31-A0C1-46DE-9025-BC9995B1449A}" dt="2024-11-24T15:34:50.329" v="2167" actId="255"/>
          <ac:spMkLst>
            <pc:docMk/>
            <pc:sldMk cId="55788782" sldId="335"/>
            <ac:spMk id="5" creationId="{1C43D2CA-108F-C732-5A42-A6B9CED06977}"/>
          </ac:spMkLst>
        </pc:spChg>
      </pc:sldChg>
      <pc:sldChg chg="addSp delSp modSp add del mod setBg">
        <pc:chgData name="Nicolás Rodríguez Uribe" userId="743eddab-4d2c-4c93-bdc4-e21608900313" providerId="ADAL" clId="{D0B21D31-A0C1-46DE-9025-BC9995B1449A}" dt="2024-11-24T15:37:18.398" v="2188" actId="47"/>
        <pc:sldMkLst>
          <pc:docMk/>
          <pc:sldMk cId="4088427100" sldId="336"/>
        </pc:sldMkLst>
        <pc:spChg chg="mod">
          <ac:chgData name="Nicolás Rodríguez Uribe" userId="743eddab-4d2c-4c93-bdc4-e21608900313" providerId="ADAL" clId="{D0B21D31-A0C1-46DE-9025-BC9995B1449A}" dt="2024-11-24T15:36:49.386" v="2182" actId="26606"/>
          <ac:spMkLst>
            <pc:docMk/>
            <pc:sldMk cId="4088427100" sldId="336"/>
            <ac:spMk id="2" creationId="{835AFEAF-F44D-60F5-2B38-4EDAAFE60CA9}"/>
          </ac:spMkLst>
        </pc:spChg>
        <pc:spChg chg="mod">
          <ac:chgData name="Nicolás Rodríguez Uribe" userId="743eddab-4d2c-4c93-bdc4-e21608900313" providerId="ADAL" clId="{D0B21D31-A0C1-46DE-9025-BC9995B1449A}" dt="2024-11-24T15:36:49.386" v="2182" actId="26606"/>
          <ac:spMkLst>
            <pc:docMk/>
            <pc:sldMk cId="4088427100" sldId="336"/>
            <ac:spMk id="4" creationId="{94B91150-31F0-6E5E-6173-7692FD0821C7}"/>
          </ac:spMkLst>
        </pc:spChg>
        <pc:spChg chg="del">
          <ac:chgData name="Nicolás Rodríguez Uribe" userId="743eddab-4d2c-4c93-bdc4-e21608900313" providerId="ADAL" clId="{D0B21D31-A0C1-46DE-9025-BC9995B1449A}" dt="2024-11-24T15:35:58.953" v="2171" actId="478"/>
          <ac:spMkLst>
            <pc:docMk/>
            <pc:sldMk cId="4088427100" sldId="336"/>
            <ac:spMk id="5" creationId="{0C90FC0C-AE22-3108-2344-6E68D3E56613}"/>
          </ac:spMkLst>
        </pc:spChg>
        <pc:spChg chg="add del mod">
          <ac:chgData name="Nicolás Rodríguez Uribe" userId="743eddab-4d2c-4c93-bdc4-e21608900313" providerId="ADAL" clId="{D0B21D31-A0C1-46DE-9025-BC9995B1449A}" dt="2024-11-24T15:36:00.718" v="2172" actId="478"/>
          <ac:spMkLst>
            <pc:docMk/>
            <pc:sldMk cId="4088427100" sldId="336"/>
            <ac:spMk id="19" creationId="{0302997A-AC74-A8D2-3720-5931D8CBF5A6}"/>
          </ac:spMkLst>
        </pc:spChg>
        <pc:spChg chg="add">
          <ac:chgData name="Nicolás Rodríguez Uribe" userId="743eddab-4d2c-4c93-bdc4-e21608900313" providerId="ADAL" clId="{D0B21D31-A0C1-46DE-9025-BC9995B1449A}" dt="2024-11-24T15:36:49.386" v="2182" actId="26606"/>
          <ac:spMkLst>
            <pc:docMk/>
            <pc:sldMk cId="4088427100" sldId="336"/>
            <ac:spMk id="22" creationId="{53F29798-D584-4792-9B62-3F5F5C36D619}"/>
          </ac:spMkLst>
        </pc:spChg>
        <pc:graphicFrameChg chg="add mod">
          <ac:chgData name="Nicolás Rodríguez Uribe" userId="743eddab-4d2c-4c93-bdc4-e21608900313" providerId="ADAL" clId="{D0B21D31-A0C1-46DE-9025-BC9995B1449A}" dt="2024-11-24T15:35:32.869" v="2169"/>
          <ac:graphicFrameMkLst>
            <pc:docMk/>
            <pc:sldMk cId="4088427100" sldId="336"/>
            <ac:graphicFrameMk id="3" creationId="{B7971A6A-88B3-8B39-1D07-AF19DD320B3A}"/>
          </ac:graphicFrameMkLst>
        </pc:graphicFrameChg>
        <pc:graphicFrameChg chg="add mod">
          <ac:chgData name="Nicolás Rodríguez Uribe" userId="743eddab-4d2c-4c93-bdc4-e21608900313" providerId="ADAL" clId="{D0B21D31-A0C1-46DE-9025-BC9995B1449A}" dt="2024-11-24T15:35:32.869" v="2169"/>
          <ac:graphicFrameMkLst>
            <pc:docMk/>
            <pc:sldMk cId="4088427100" sldId="336"/>
            <ac:graphicFrameMk id="6" creationId="{3EE137B2-6650-FE8C-3E5E-061C02035AFF}"/>
          </ac:graphicFrameMkLst>
        </pc:graphicFrameChg>
        <pc:graphicFrameChg chg="add mod">
          <ac:chgData name="Nicolás Rodríguez Uribe" userId="743eddab-4d2c-4c93-bdc4-e21608900313" providerId="ADAL" clId="{D0B21D31-A0C1-46DE-9025-BC9995B1449A}" dt="2024-11-24T15:35:32.869" v="2169"/>
          <ac:graphicFrameMkLst>
            <pc:docMk/>
            <pc:sldMk cId="4088427100" sldId="336"/>
            <ac:graphicFrameMk id="7" creationId="{0BBE4190-7D13-EAFF-F032-CC3B388EC0DC}"/>
          </ac:graphicFrameMkLst>
        </pc:graphicFrameChg>
        <pc:graphicFrameChg chg="add mod">
          <ac:chgData name="Nicolás Rodríguez Uribe" userId="743eddab-4d2c-4c93-bdc4-e21608900313" providerId="ADAL" clId="{D0B21D31-A0C1-46DE-9025-BC9995B1449A}" dt="2024-11-24T15:35:32.869" v="2169"/>
          <ac:graphicFrameMkLst>
            <pc:docMk/>
            <pc:sldMk cId="4088427100" sldId="336"/>
            <ac:graphicFrameMk id="8" creationId="{A3ECF6D4-F613-7CF4-2D25-732428CDF073}"/>
          </ac:graphicFrameMkLst>
        </pc:graphicFrameChg>
        <pc:graphicFrameChg chg="add mod">
          <ac:chgData name="Nicolás Rodríguez Uribe" userId="743eddab-4d2c-4c93-bdc4-e21608900313" providerId="ADAL" clId="{D0B21D31-A0C1-46DE-9025-BC9995B1449A}" dt="2024-11-24T15:35:32.869" v="2169"/>
          <ac:graphicFrameMkLst>
            <pc:docMk/>
            <pc:sldMk cId="4088427100" sldId="336"/>
            <ac:graphicFrameMk id="9" creationId="{1DBEB4D4-CBC9-0816-427A-7431753380DE}"/>
          </ac:graphicFrameMkLst>
        </pc:graphicFrameChg>
        <pc:graphicFrameChg chg="add mod">
          <ac:chgData name="Nicolás Rodríguez Uribe" userId="743eddab-4d2c-4c93-bdc4-e21608900313" providerId="ADAL" clId="{D0B21D31-A0C1-46DE-9025-BC9995B1449A}" dt="2024-11-24T15:35:32.869" v="2169"/>
          <ac:graphicFrameMkLst>
            <pc:docMk/>
            <pc:sldMk cId="4088427100" sldId="336"/>
            <ac:graphicFrameMk id="10" creationId="{559E5451-EB55-295A-DBAB-595724CBD1F9}"/>
          </ac:graphicFrameMkLst>
        </pc:graphicFrameChg>
        <pc:graphicFrameChg chg="add mod">
          <ac:chgData name="Nicolás Rodríguez Uribe" userId="743eddab-4d2c-4c93-bdc4-e21608900313" providerId="ADAL" clId="{D0B21D31-A0C1-46DE-9025-BC9995B1449A}" dt="2024-11-24T15:35:32.869" v="2169"/>
          <ac:graphicFrameMkLst>
            <pc:docMk/>
            <pc:sldMk cId="4088427100" sldId="336"/>
            <ac:graphicFrameMk id="11" creationId="{95843082-0E74-F5ED-5558-5D524DFD0222}"/>
          </ac:graphicFrameMkLst>
        </pc:graphicFrameChg>
        <pc:graphicFrameChg chg="add mod">
          <ac:chgData name="Nicolás Rodríguez Uribe" userId="743eddab-4d2c-4c93-bdc4-e21608900313" providerId="ADAL" clId="{D0B21D31-A0C1-46DE-9025-BC9995B1449A}" dt="2024-11-24T15:35:32.869" v="2169"/>
          <ac:graphicFrameMkLst>
            <pc:docMk/>
            <pc:sldMk cId="4088427100" sldId="336"/>
            <ac:graphicFrameMk id="12" creationId="{DFDB2A71-9EF8-74F2-9C70-19EAE1894FE8}"/>
          </ac:graphicFrameMkLst>
        </pc:graphicFrameChg>
        <pc:graphicFrameChg chg="add mod">
          <ac:chgData name="Nicolás Rodríguez Uribe" userId="743eddab-4d2c-4c93-bdc4-e21608900313" providerId="ADAL" clId="{D0B21D31-A0C1-46DE-9025-BC9995B1449A}" dt="2024-11-24T15:35:32.869" v="2169"/>
          <ac:graphicFrameMkLst>
            <pc:docMk/>
            <pc:sldMk cId="4088427100" sldId="336"/>
            <ac:graphicFrameMk id="13" creationId="{3709D54E-728D-5420-113B-D1A265049033}"/>
          </ac:graphicFrameMkLst>
        </pc:graphicFrameChg>
        <pc:graphicFrameChg chg="add mod">
          <ac:chgData name="Nicolás Rodríguez Uribe" userId="743eddab-4d2c-4c93-bdc4-e21608900313" providerId="ADAL" clId="{D0B21D31-A0C1-46DE-9025-BC9995B1449A}" dt="2024-11-24T15:35:32.869" v="2169"/>
          <ac:graphicFrameMkLst>
            <pc:docMk/>
            <pc:sldMk cId="4088427100" sldId="336"/>
            <ac:graphicFrameMk id="14" creationId="{B10C1604-03DA-7031-FD43-01885905EA31}"/>
          </ac:graphicFrameMkLst>
        </pc:graphicFrameChg>
        <pc:graphicFrameChg chg="add mod">
          <ac:chgData name="Nicolás Rodríguez Uribe" userId="743eddab-4d2c-4c93-bdc4-e21608900313" providerId="ADAL" clId="{D0B21D31-A0C1-46DE-9025-BC9995B1449A}" dt="2024-11-24T15:35:32.869" v="2169"/>
          <ac:graphicFrameMkLst>
            <pc:docMk/>
            <pc:sldMk cId="4088427100" sldId="336"/>
            <ac:graphicFrameMk id="15" creationId="{2E6377C2-7055-C89D-177E-0C222518659C}"/>
          </ac:graphicFrameMkLst>
        </pc:graphicFrameChg>
        <pc:graphicFrameChg chg="add mod">
          <ac:chgData name="Nicolás Rodríguez Uribe" userId="743eddab-4d2c-4c93-bdc4-e21608900313" providerId="ADAL" clId="{D0B21D31-A0C1-46DE-9025-BC9995B1449A}" dt="2024-11-24T15:35:32.869" v="2169"/>
          <ac:graphicFrameMkLst>
            <pc:docMk/>
            <pc:sldMk cId="4088427100" sldId="336"/>
            <ac:graphicFrameMk id="16" creationId="{3B410292-6ACD-34A6-91DF-42164BD99528}"/>
          </ac:graphicFrameMkLst>
        </pc:graphicFrameChg>
        <pc:graphicFrameChg chg="add del mod modGraphic">
          <ac:chgData name="Nicolás Rodríguez Uribe" userId="743eddab-4d2c-4c93-bdc4-e21608900313" providerId="ADAL" clId="{D0B21D31-A0C1-46DE-9025-BC9995B1449A}" dt="2024-11-24T15:37:07.483" v="2184" actId="21"/>
          <ac:graphicFrameMkLst>
            <pc:docMk/>
            <pc:sldMk cId="4088427100" sldId="336"/>
            <ac:graphicFrameMk id="17" creationId="{776A817F-FD31-55F0-07C2-511076DA5C10}"/>
          </ac:graphicFrameMkLst>
        </pc:graphicFrameChg>
      </pc:sldChg>
      <pc:sldChg chg="addSp delSp modSp add del mod">
        <pc:chgData name="Nicolás Rodríguez Uribe" userId="743eddab-4d2c-4c93-bdc4-e21608900313" providerId="ADAL" clId="{D0B21D31-A0C1-46DE-9025-BC9995B1449A}" dt="2024-11-24T16:03:19.677" v="2206" actId="47"/>
        <pc:sldMkLst>
          <pc:docMk/>
          <pc:sldMk cId="3184770932" sldId="337"/>
        </pc:sldMkLst>
        <pc:spChg chg="del">
          <ac:chgData name="Nicolás Rodríguez Uribe" userId="743eddab-4d2c-4c93-bdc4-e21608900313" providerId="ADAL" clId="{D0B21D31-A0C1-46DE-9025-BC9995B1449A}" dt="2024-11-24T15:37:13.817" v="2186" actId="478"/>
          <ac:spMkLst>
            <pc:docMk/>
            <pc:sldMk cId="3184770932" sldId="337"/>
            <ac:spMk id="5" creationId="{85AE20DC-A832-71A0-26B9-F0E1BAD6A4AF}"/>
          </ac:spMkLst>
        </pc:spChg>
        <pc:spChg chg="add del mod">
          <ac:chgData name="Nicolás Rodríguez Uribe" userId="743eddab-4d2c-4c93-bdc4-e21608900313" providerId="ADAL" clId="{D0B21D31-A0C1-46DE-9025-BC9995B1449A}" dt="2024-11-24T15:37:16.295" v="2187" actId="478"/>
          <ac:spMkLst>
            <pc:docMk/>
            <pc:sldMk cId="3184770932" sldId="337"/>
            <ac:spMk id="6" creationId="{BBDEB159-19C4-CB3C-CBEA-C3E295825F98}"/>
          </ac:spMkLst>
        </pc:spChg>
        <pc:graphicFrameChg chg="add mod modGraphic">
          <ac:chgData name="Nicolás Rodríguez Uribe" userId="743eddab-4d2c-4c93-bdc4-e21608900313" providerId="ADAL" clId="{D0B21D31-A0C1-46DE-9025-BC9995B1449A}" dt="2024-11-24T15:37:32.945" v="2190" actId="120"/>
          <ac:graphicFrameMkLst>
            <pc:docMk/>
            <pc:sldMk cId="3184770932" sldId="337"/>
            <ac:graphicFrameMk id="17" creationId="{776A817F-FD31-55F0-07C2-511076DA5C10}"/>
          </ac:graphicFrameMkLst>
        </pc:graphicFrameChg>
      </pc:sldChg>
      <pc:sldChg chg="modSp add mod">
        <pc:chgData name="Nicolás Rodríguez Uribe" userId="743eddab-4d2c-4c93-bdc4-e21608900313" providerId="ADAL" clId="{D0B21D31-A0C1-46DE-9025-BC9995B1449A}" dt="2024-11-24T16:03:16.289" v="2205" actId="20577"/>
        <pc:sldMkLst>
          <pc:docMk/>
          <pc:sldMk cId="704164778" sldId="338"/>
        </pc:sldMkLst>
        <pc:graphicFrameChg chg="modGraphic">
          <ac:chgData name="Nicolás Rodríguez Uribe" userId="743eddab-4d2c-4c93-bdc4-e21608900313" providerId="ADAL" clId="{D0B21D31-A0C1-46DE-9025-BC9995B1449A}" dt="2024-11-24T16:03:16.289" v="2205" actId="20577"/>
          <ac:graphicFrameMkLst>
            <pc:docMk/>
            <pc:sldMk cId="704164778" sldId="338"/>
            <ac:graphicFrameMk id="17" creationId="{2884F1EA-AEAC-CE8A-BB9E-916896F400F3}"/>
          </ac:graphicFrameMkLst>
        </pc:graphicFrameChg>
      </pc:sldChg>
      <pc:sldChg chg="modSp add mod">
        <pc:chgData name="Nicolás Rodríguez Uribe" userId="743eddab-4d2c-4c93-bdc4-e21608900313" providerId="ADAL" clId="{D0B21D31-A0C1-46DE-9025-BC9995B1449A}" dt="2024-11-24T16:06:18.759" v="2306" actId="20577"/>
        <pc:sldMkLst>
          <pc:docMk/>
          <pc:sldMk cId="652307920" sldId="339"/>
        </pc:sldMkLst>
        <pc:spChg chg="mod">
          <ac:chgData name="Nicolás Rodríguez Uribe" userId="743eddab-4d2c-4c93-bdc4-e21608900313" providerId="ADAL" clId="{D0B21D31-A0C1-46DE-9025-BC9995B1449A}" dt="2024-11-24T16:03:50.698" v="2210" actId="255"/>
          <ac:spMkLst>
            <pc:docMk/>
            <pc:sldMk cId="652307920" sldId="339"/>
            <ac:spMk id="4" creationId="{BC743CCA-1D3E-11D0-0F36-4DB8F77A850E}"/>
          </ac:spMkLst>
        </pc:spChg>
        <pc:spChg chg="mod">
          <ac:chgData name="Nicolás Rodríguez Uribe" userId="743eddab-4d2c-4c93-bdc4-e21608900313" providerId="ADAL" clId="{D0B21D31-A0C1-46DE-9025-BC9995B1449A}" dt="2024-11-24T16:06:18.759" v="2306" actId="20577"/>
          <ac:spMkLst>
            <pc:docMk/>
            <pc:sldMk cId="652307920" sldId="339"/>
            <ac:spMk id="5" creationId="{A9EFD9CB-742D-1E11-99FF-2C9434FFCDE3}"/>
          </ac:spMkLst>
        </pc:spChg>
      </pc:sldChg>
      <pc:sldChg chg="addSp modSp add mod">
        <pc:chgData name="Nicolás Rodríguez Uribe" userId="743eddab-4d2c-4c93-bdc4-e21608900313" providerId="ADAL" clId="{D0B21D31-A0C1-46DE-9025-BC9995B1449A}" dt="2024-11-24T16:08:53.777" v="2350" actId="20577"/>
        <pc:sldMkLst>
          <pc:docMk/>
          <pc:sldMk cId="1535725297" sldId="340"/>
        </pc:sldMkLst>
        <pc:spChg chg="add">
          <ac:chgData name="Nicolás Rodríguez Uribe" userId="743eddab-4d2c-4c93-bdc4-e21608900313" providerId="ADAL" clId="{D0B21D31-A0C1-46DE-9025-BC9995B1449A}" dt="2024-11-24T16:06:34.689" v="2308"/>
          <ac:spMkLst>
            <pc:docMk/>
            <pc:sldMk cId="1535725297" sldId="340"/>
            <ac:spMk id="3" creationId="{4541ECBD-6DD5-54D6-A3F7-2E2BB9BDFCC1}"/>
          </ac:spMkLst>
        </pc:spChg>
        <pc:spChg chg="mod">
          <ac:chgData name="Nicolás Rodríguez Uribe" userId="743eddab-4d2c-4c93-bdc4-e21608900313" providerId="ADAL" clId="{D0B21D31-A0C1-46DE-9025-BC9995B1449A}" dt="2024-11-24T16:08:53.777" v="2350" actId="20577"/>
          <ac:spMkLst>
            <pc:docMk/>
            <pc:sldMk cId="1535725297" sldId="340"/>
            <ac:spMk id="5" creationId="{4AFD0779-2FE6-7C75-A9B6-C970D5E5F3B2}"/>
          </ac:spMkLst>
        </pc:spChg>
        <pc:spChg chg="add">
          <ac:chgData name="Nicolás Rodríguez Uribe" userId="743eddab-4d2c-4c93-bdc4-e21608900313" providerId="ADAL" clId="{D0B21D31-A0C1-46DE-9025-BC9995B1449A}" dt="2024-11-24T16:06:38.753" v="2310"/>
          <ac:spMkLst>
            <pc:docMk/>
            <pc:sldMk cId="1535725297" sldId="340"/>
            <ac:spMk id="6" creationId="{EC69CEC1-FD56-A4F4-060D-4051ED43B343}"/>
          </ac:spMkLst>
        </pc:spChg>
        <pc:spChg chg="add">
          <ac:chgData name="Nicolás Rodríguez Uribe" userId="743eddab-4d2c-4c93-bdc4-e21608900313" providerId="ADAL" clId="{D0B21D31-A0C1-46DE-9025-BC9995B1449A}" dt="2024-11-24T16:06:41.856" v="2311"/>
          <ac:spMkLst>
            <pc:docMk/>
            <pc:sldMk cId="1535725297" sldId="340"/>
            <ac:spMk id="7" creationId="{8C6FD44A-2844-02E8-162A-A5581E8C3158}"/>
          </ac:spMkLst>
        </pc:spChg>
        <pc:spChg chg="add">
          <ac:chgData name="Nicolás Rodríguez Uribe" userId="743eddab-4d2c-4c93-bdc4-e21608900313" providerId="ADAL" clId="{D0B21D31-A0C1-46DE-9025-BC9995B1449A}" dt="2024-11-24T16:07:57.806" v="2336"/>
          <ac:spMkLst>
            <pc:docMk/>
            <pc:sldMk cId="1535725297" sldId="340"/>
            <ac:spMk id="8" creationId="{24DC7F51-428E-E4F7-6D68-34EF0105E42B}"/>
          </ac:spMkLst>
        </pc:spChg>
      </pc:sldChg>
      <pc:sldChg chg="modSp add mod">
        <pc:chgData name="Nicolás Rodríguez Uribe" userId="743eddab-4d2c-4c93-bdc4-e21608900313" providerId="ADAL" clId="{D0B21D31-A0C1-46DE-9025-BC9995B1449A}" dt="2024-11-24T16:15:59.599" v="2366" actId="20577"/>
        <pc:sldMkLst>
          <pc:docMk/>
          <pc:sldMk cId="1938363831" sldId="341"/>
        </pc:sldMkLst>
        <pc:spChg chg="mod">
          <ac:chgData name="Nicolás Rodríguez Uribe" userId="743eddab-4d2c-4c93-bdc4-e21608900313" providerId="ADAL" clId="{D0B21D31-A0C1-46DE-9025-BC9995B1449A}" dt="2024-11-24T16:15:59.599" v="2366" actId="20577"/>
          <ac:spMkLst>
            <pc:docMk/>
            <pc:sldMk cId="1938363831" sldId="341"/>
            <ac:spMk id="5" creationId="{57F940E0-2CA2-8392-8B7A-F515FF62A8E3}"/>
          </ac:spMkLst>
        </pc:spChg>
      </pc:sldChg>
      <pc:sldChg chg="modSp mod">
        <pc:chgData name="Nicolás Rodríguez Uribe" userId="743eddab-4d2c-4c93-bdc4-e21608900313" providerId="ADAL" clId="{D0B21D31-A0C1-46DE-9025-BC9995B1449A}" dt="2024-11-28T07:37:54.728" v="2529" actId="5793"/>
        <pc:sldMkLst>
          <pc:docMk/>
          <pc:sldMk cId="1868280698" sldId="366"/>
        </pc:sldMkLst>
        <pc:spChg chg="mod">
          <ac:chgData name="Nicolás Rodríguez Uribe" userId="743eddab-4d2c-4c93-bdc4-e21608900313" providerId="ADAL" clId="{D0B21D31-A0C1-46DE-9025-BC9995B1449A}" dt="2024-11-28T07:37:54.728" v="2529" actId="5793"/>
          <ac:spMkLst>
            <pc:docMk/>
            <pc:sldMk cId="1868280698" sldId="366"/>
            <ac:spMk id="5" creationId="{F3B4B0E4-99D0-BC8E-82E5-9658ABCD4BB0}"/>
          </ac:spMkLst>
        </pc:spChg>
      </pc:sldChg>
      <pc:sldChg chg="modSp add mod">
        <pc:chgData name="Nicolás Rodríguez Uribe" userId="743eddab-4d2c-4c93-bdc4-e21608900313" providerId="ADAL" clId="{D0B21D31-A0C1-46DE-9025-BC9995B1449A}" dt="2024-11-28T07:37:44.074" v="2528" actId="5793"/>
        <pc:sldMkLst>
          <pc:docMk/>
          <pc:sldMk cId="1336755527" sldId="368"/>
        </pc:sldMkLst>
        <pc:spChg chg="mod">
          <ac:chgData name="Nicolás Rodríguez Uribe" userId="743eddab-4d2c-4c93-bdc4-e21608900313" providerId="ADAL" clId="{D0B21D31-A0C1-46DE-9025-BC9995B1449A}" dt="2024-11-28T07:37:44.074" v="2528" actId="5793"/>
          <ac:spMkLst>
            <pc:docMk/>
            <pc:sldMk cId="1336755527" sldId="368"/>
            <ac:spMk id="5" creationId="{516CB9D3-03C0-050A-E599-FE7AAE488BBF}"/>
          </ac:spMkLst>
        </pc:spChg>
      </pc:sldChg>
      <pc:sldChg chg="addSp modSp add mod">
        <pc:chgData name="Nicolás Rodríguez Uribe" userId="743eddab-4d2c-4c93-bdc4-e21608900313" providerId="ADAL" clId="{D0B21D31-A0C1-46DE-9025-BC9995B1449A}" dt="2024-11-28T07:47:04.473" v="2734" actId="1076"/>
        <pc:sldMkLst>
          <pc:docMk/>
          <pc:sldMk cId="4161552861" sldId="369"/>
        </pc:sldMkLst>
        <pc:spChg chg="add mod">
          <ac:chgData name="Nicolás Rodríguez Uribe" userId="743eddab-4d2c-4c93-bdc4-e21608900313" providerId="ADAL" clId="{D0B21D31-A0C1-46DE-9025-BC9995B1449A}" dt="2024-11-28T07:45:58.482" v="2673" actId="1076"/>
          <ac:spMkLst>
            <pc:docMk/>
            <pc:sldMk cId="4161552861" sldId="369"/>
            <ac:spMk id="3" creationId="{FC80AA67-E75F-2AAC-C48E-5C6570AB79FC}"/>
          </ac:spMkLst>
        </pc:spChg>
        <pc:spChg chg="mod">
          <ac:chgData name="Nicolás Rodríguez Uribe" userId="743eddab-4d2c-4c93-bdc4-e21608900313" providerId="ADAL" clId="{D0B21D31-A0C1-46DE-9025-BC9995B1449A}" dt="2024-11-28T07:46:30.505" v="2732" actId="6549"/>
          <ac:spMkLst>
            <pc:docMk/>
            <pc:sldMk cId="4161552861" sldId="369"/>
            <ac:spMk id="5" creationId="{D0611F55-351C-36B0-A80F-3036AE6E19DB}"/>
          </ac:spMkLst>
        </pc:spChg>
        <pc:spChg chg="add mod">
          <ac:chgData name="Nicolás Rodríguez Uribe" userId="743eddab-4d2c-4c93-bdc4-e21608900313" providerId="ADAL" clId="{D0B21D31-A0C1-46DE-9025-BC9995B1449A}" dt="2024-11-28T07:47:04.473" v="2734" actId="1076"/>
          <ac:spMkLst>
            <pc:docMk/>
            <pc:sldMk cId="4161552861" sldId="369"/>
            <ac:spMk id="7" creationId="{7396617D-5845-FCD6-AA92-C58B3A4EA3A1}"/>
          </ac:spMkLst>
        </pc:spChg>
      </pc:sldChg>
      <pc:sldChg chg="addSp modSp add mod">
        <pc:chgData name="Nicolás Rodríguez Uribe" userId="743eddab-4d2c-4c93-bdc4-e21608900313" providerId="ADAL" clId="{D0B21D31-A0C1-46DE-9025-BC9995B1449A}" dt="2024-11-28T07:53:41.709" v="2829" actId="1076"/>
        <pc:sldMkLst>
          <pc:docMk/>
          <pc:sldMk cId="1826391355" sldId="370"/>
        </pc:sldMkLst>
        <pc:spChg chg="add mod">
          <ac:chgData name="Nicolás Rodríguez Uribe" userId="743eddab-4d2c-4c93-bdc4-e21608900313" providerId="ADAL" clId="{D0B21D31-A0C1-46DE-9025-BC9995B1449A}" dt="2024-11-28T07:52:35.096" v="2747" actId="14100"/>
          <ac:spMkLst>
            <pc:docMk/>
            <pc:sldMk cId="1826391355" sldId="370"/>
            <ac:spMk id="3" creationId="{4CD4CBAF-C003-E3CD-93E8-467D0E2AFA39}"/>
          </ac:spMkLst>
        </pc:spChg>
        <pc:spChg chg="mod">
          <ac:chgData name="Nicolás Rodríguez Uribe" userId="743eddab-4d2c-4c93-bdc4-e21608900313" providerId="ADAL" clId="{D0B21D31-A0C1-46DE-9025-BC9995B1449A}" dt="2024-11-28T07:53:11.192" v="2827" actId="20577"/>
          <ac:spMkLst>
            <pc:docMk/>
            <pc:sldMk cId="1826391355" sldId="370"/>
            <ac:spMk id="5" creationId="{FF7031BA-CB00-CD63-F79E-4FA49929974E}"/>
          </ac:spMkLst>
        </pc:spChg>
        <pc:spChg chg="add mod">
          <ac:chgData name="Nicolás Rodríguez Uribe" userId="743eddab-4d2c-4c93-bdc4-e21608900313" providerId="ADAL" clId="{D0B21D31-A0C1-46DE-9025-BC9995B1449A}" dt="2024-11-28T07:53:41.709" v="2829" actId="1076"/>
          <ac:spMkLst>
            <pc:docMk/>
            <pc:sldMk cId="1826391355" sldId="370"/>
            <ac:spMk id="7" creationId="{19C2B5E1-FADC-5588-4A38-B33E692640C5}"/>
          </ac:spMkLst>
        </pc:spChg>
      </pc:sldChg>
      <pc:sldChg chg="modSp add mod ord">
        <pc:chgData name="Nicolás Rodríguez Uribe" userId="743eddab-4d2c-4c93-bdc4-e21608900313" providerId="ADAL" clId="{D0B21D31-A0C1-46DE-9025-BC9995B1449A}" dt="2024-11-28T18:04:14.506" v="2882" actId="20577"/>
        <pc:sldMkLst>
          <pc:docMk/>
          <pc:sldMk cId="2364501256" sldId="371"/>
        </pc:sldMkLst>
        <pc:spChg chg="mod">
          <ac:chgData name="Nicolás Rodríguez Uribe" userId="743eddab-4d2c-4c93-bdc4-e21608900313" providerId="ADAL" clId="{D0B21D31-A0C1-46DE-9025-BC9995B1449A}" dt="2024-11-28T18:02:04.085" v="2855" actId="20577"/>
          <ac:spMkLst>
            <pc:docMk/>
            <pc:sldMk cId="2364501256" sldId="371"/>
            <ac:spMk id="4" creationId="{D7C0090F-1536-FA10-2A92-CCAA1856B5D2}"/>
          </ac:spMkLst>
        </pc:spChg>
        <pc:spChg chg="mod">
          <ac:chgData name="Nicolás Rodríguez Uribe" userId="743eddab-4d2c-4c93-bdc4-e21608900313" providerId="ADAL" clId="{D0B21D31-A0C1-46DE-9025-BC9995B1449A}" dt="2024-11-28T18:04:14.506" v="2882" actId="20577"/>
          <ac:spMkLst>
            <pc:docMk/>
            <pc:sldMk cId="2364501256" sldId="371"/>
            <ac:spMk id="5" creationId="{22170142-4F08-17B3-6025-75458E4B9176}"/>
          </ac:spMkLst>
        </pc:spChg>
      </pc:sldChg>
      <pc:sldChg chg="addSp delSp modSp add mod setBg">
        <pc:chgData name="Nicolás Rodríguez Uribe" userId="743eddab-4d2c-4c93-bdc4-e21608900313" providerId="ADAL" clId="{D0B21D31-A0C1-46DE-9025-BC9995B1449A}" dt="2024-11-28T18:07:10.755" v="2922" actId="14100"/>
        <pc:sldMkLst>
          <pc:docMk/>
          <pc:sldMk cId="734413399" sldId="372"/>
        </pc:sldMkLst>
        <pc:spChg chg="mod ord">
          <ac:chgData name="Nicolás Rodríguez Uribe" userId="743eddab-4d2c-4c93-bdc4-e21608900313" providerId="ADAL" clId="{D0B21D31-A0C1-46DE-9025-BC9995B1449A}" dt="2024-11-28T18:06:41.049" v="2912" actId="26606"/>
          <ac:spMkLst>
            <pc:docMk/>
            <pc:sldMk cId="734413399" sldId="372"/>
            <ac:spMk id="2" creationId="{223DD546-DDFA-DE1D-AC12-3AAE7A44206B}"/>
          </ac:spMkLst>
        </pc:spChg>
        <pc:spChg chg="mod">
          <ac:chgData name="Nicolás Rodríguez Uribe" userId="743eddab-4d2c-4c93-bdc4-e21608900313" providerId="ADAL" clId="{D0B21D31-A0C1-46DE-9025-BC9995B1449A}" dt="2024-11-28T18:06:41.049" v="2912" actId="26606"/>
          <ac:spMkLst>
            <pc:docMk/>
            <pc:sldMk cId="734413399" sldId="372"/>
            <ac:spMk id="4" creationId="{409DF33A-3FF7-D942-D1D8-A61D3DCDAB22}"/>
          </ac:spMkLst>
        </pc:spChg>
        <pc:spChg chg="mod ord">
          <ac:chgData name="Nicolás Rodríguez Uribe" userId="743eddab-4d2c-4c93-bdc4-e21608900313" providerId="ADAL" clId="{D0B21D31-A0C1-46DE-9025-BC9995B1449A}" dt="2024-11-28T18:06:41.049" v="2912" actId="26606"/>
          <ac:spMkLst>
            <pc:docMk/>
            <pc:sldMk cId="734413399" sldId="372"/>
            <ac:spMk id="5" creationId="{77142159-C08B-391F-5BAB-77C04A42A214}"/>
          </ac:spMkLst>
        </pc:spChg>
        <pc:spChg chg="add del">
          <ac:chgData name="Nicolás Rodríguez Uribe" userId="743eddab-4d2c-4c93-bdc4-e21608900313" providerId="ADAL" clId="{D0B21D31-A0C1-46DE-9025-BC9995B1449A}" dt="2024-11-28T18:06:41.049" v="2912" actId="26606"/>
          <ac:spMkLst>
            <pc:docMk/>
            <pc:sldMk cId="734413399" sldId="372"/>
            <ac:spMk id="1030" creationId="{EAE48C4B-3A90-42C3-BA00-6092B477179E}"/>
          </ac:spMkLst>
        </pc:spChg>
        <pc:spChg chg="add del">
          <ac:chgData name="Nicolás Rodríguez Uribe" userId="743eddab-4d2c-4c93-bdc4-e21608900313" providerId="ADAL" clId="{D0B21D31-A0C1-46DE-9025-BC9995B1449A}" dt="2024-11-28T18:05:47.453" v="2902" actId="26606"/>
          <ac:spMkLst>
            <pc:docMk/>
            <pc:sldMk cId="734413399" sldId="372"/>
            <ac:spMk id="1031" creationId="{D009D6D5-DAC2-4A8B-A17A-E206B9012D09}"/>
          </ac:spMkLst>
        </pc:spChg>
        <pc:spChg chg="add del">
          <ac:chgData name="Nicolás Rodríguez Uribe" userId="743eddab-4d2c-4c93-bdc4-e21608900313" providerId="ADAL" clId="{D0B21D31-A0C1-46DE-9025-BC9995B1449A}" dt="2024-11-28T18:05:49.617" v="2904" actId="26606"/>
          <ac:spMkLst>
            <pc:docMk/>
            <pc:sldMk cId="734413399" sldId="372"/>
            <ac:spMk id="1033" creationId="{9F7D5CDA-D291-4307-BF55-1381FED29634}"/>
          </ac:spMkLst>
        </pc:spChg>
        <pc:spChg chg="add del">
          <ac:chgData name="Nicolás Rodríguez Uribe" userId="743eddab-4d2c-4c93-bdc4-e21608900313" providerId="ADAL" clId="{D0B21D31-A0C1-46DE-9025-BC9995B1449A}" dt="2024-11-28T18:06:41.049" v="2912" actId="26606"/>
          <ac:spMkLst>
            <pc:docMk/>
            <pc:sldMk cId="734413399" sldId="372"/>
            <ac:spMk id="1035" creationId="{F919E280-CA27-4214-97E6-294E0C3BC4B3}"/>
          </ac:spMkLst>
        </pc:spChg>
        <pc:picChg chg="add mod">
          <ac:chgData name="Nicolás Rodríguez Uribe" userId="743eddab-4d2c-4c93-bdc4-e21608900313" providerId="ADAL" clId="{D0B21D31-A0C1-46DE-9025-BC9995B1449A}" dt="2024-11-28T18:07:10.755" v="2922" actId="14100"/>
          <ac:picMkLst>
            <pc:docMk/>
            <pc:sldMk cId="734413399" sldId="372"/>
            <ac:picMk id="1026" creationId="{0A5AAC28-C3CA-2816-5530-4C300AD0F0AC}"/>
          </ac:picMkLst>
        </pc:picChg>
        <pc:picChg chg="add mod">
          <ac:chgData name="Nicolás Rodríguez Uribe" userId="743eddab-4d2c-4c93-bdc4-e21608900313" providerId="ADAL" clId="{D0B21D31-A0C1-46DE-9025-BC9995B1449A}" dt="2024-11-28T18:07:03.696" v="2920" actId="1076"/>
          <ac:picMkLst>
            <pc:docMk/>
            <pc:sldMk cId="734413399" sldId="372"/>
            <ac:picMk id="1028" creationId="{B1DE168B-DFED-5374-ABC7-DF5CDF064657}"/>
          </ac:picMkLst>
        </pc:picChg>
      </pc:sldChg>
      <pc:sldChg chg="delSp modSp add mod">
        <pc:chgData name="Nicolás Rodríguez Uribe" userId="743eddab-4d2c-4c93-bdc4-e21608900313" providerId="ADAL" clId="{D0B21D31-A0C1-46DE-9025-BC9995B1449A}" dt="2024-11-28T18:09:12.483" v="2971" actId="6549"/>
        <pc:sldMkLst>
          <pc:docMk/>
          <pc:sldMk cId="2542522128" sldId="373"/>
        </pc:sldMkLst>
        <pc:spChg chg="mod">
          <ac:chgData name="Nicolás Rodríguez Uribe" userId="743eddab-4d2c-4c93-bdc4-e21608900313" providerId="ADAL" clId="{D0B21D31-A0C1-46DE-9025-BC9995B1449A}" dt="2024-11-28T18:09:12.483" v="2971" actId="6549"/>
          <ac:spMkLst>
            <pc:docMk/>
            <pc:sldMk cId="2542522128" sldId="373"/>
            <ac:spMk id="5" creationId="{8B8D7043-44FA-C01F-1E03-EBC1EC2A867A}"/>
          </ac:spMkLst>
        </pc:spChg>
        <pc:picChg chg="del">
          <ac:chgData name="Nicolás Rodríguez Uribe" userId="743eddab-4d2c-4c93-bdc4-e21608900313" providerId="ADAL" clId="{D0B21D31-A0C1-46DE-9025-BC9995B1449A}" dt="2024-11-28T18:07:39.678" v="2925" actId="478"/>
          <ac:picMkLst>
            <pc:docMk/>
            <pc:sldMk cId="2542522128" sldId="373"/>
            <ac:picMk id="1026" creationId="{B9D03652-58DB-05DC-19FB-D51A6DF39806}"/>
          </ac:picMkLst>
        </pc:picChg>
        <pc:picChg chg="del">
          <ac:chgData name="Nicolás Rodríguez Uribe" userId="743eddab-4d2c-4c93-bdc4-e21608900313" providerId="ADAL" clId="{D0B21D31-A0C1-46DE-9025-BC9995B1449A}" dt="2024-11-28T18:07:39.029" v="2924" actId="478"/>
          <ac:picMkLst>
            <pc:docMk/>
            <pc:sldMk cId="2542522128" sldId="373"/>
            <ac:picMk id="1028" creationId="{CE59942B-88A5-2491-4B10-0AE86C997268}"/>
          </ac:picMkLst>
        </pc:picChg>
      </pc:sldChg>
      <pc:sldChg chg="addSp modSp add mod">
        <pc:chgData name="Nicolás Rodríguez Uribe" userId="743eddab-4d2c-4c93-bdc4-e21608900313" providerId="ADAL" clId="{D0B21D31-A0C1-46DE-9025-BC9995B1449A}" dt="2024-11-28T18:22:50.033" v="3092" actId="1035"/>
        <pc:sldMkLst>
          <pc:docMk/>
          <pc:sldMk cId="2873173425" sldId="374"/>
        </pc:sldMkLst>
        <pc:spChg chg="add">
          <ac:chgData name="Nicolás Rodríguez Uribe" userId="743eddab-4d2c-4c93-bdc4-e21608900313" providerId="ADAL" clId="{D0B21D31-A0C1-46DE-9025-BC9995B1449A}" dt="2024-11-28T18:11:49.435" v="2973"/>
          <ac:spMkLst>
            <pc:docMk/>
            <pc:sldMk cId="2873173425" sldId="374"/>
            <ac:spMk id="3" creationId="{4AF3D896-97FA-A628-76F0-E847A79E1181}"/>
          </ac:spMkLst>
        </pc:spChg>
        <pc:spChg chg="mod">
          <ac:chgData name="Nicolás Rodríguez Uribe" userId="743eddab-4d2c-4c93-bdc4-e21608900313" providerId="ADAL" clId="{D0B21D31-A0C1-46DE-9025-BC9995B1449A}" dt="2024-11-28T18:22:50.033" v="3092" actId="1035"/>
          <ac:spMkLst>
            <pc:docMk/>
            <pc:sldMk cId="2873173425" sldId="374"/>
            <ac:spMk id="5" creationId="{C94AD2EC-A207-AA06-75C1-3D9546D3F813}"/>
          </ac:spMkLst>
        </pc:spChg>
        <pc:spChg chg="add">
          <ac:chgData name="Nicolás Rodríguez Uribe" userId="743eddab-4d2c-4c93-bdc4-e21608900313" providerId="ADAL" clId="{D0B21D31-A0C1-46DE-9025-BC9995B1449A}" dt="2024-11-28T18:13:33.320" v="3004"/>
          <ac:spMkLst>
            <pc:docMk/>
            <pc:sldMk cId="2873173425" sldId="374"/>
            <ac:spMk id="6" creationId="{3CC91A08-F404-339D-0CD3-1631D3EA0A2B}"/>
          </ac:spMkLst>
        </pc:spChg>
      </pc:sldChg>
      <pc:sldChg chg="addSp modSp add mod">
        <pc:chgData name="Nicolás Rodríguez Uribe" userId="743eddab-4d2c-4c93-bdc4-e21608900313" providerId="ADAL" clId="{D0B21D31-A0C1-46DE-9025-BC9995B1449A}" dt="2024-11-28T18:31:37.844" v="3178" actId="20577"/>
        <pc:sldMkLst>
          <pc:docMk/>
          <pc:sldMk cId="3530939084" sldId="375"/>
        </pc:sldMkLst>
        <pc:spChg chg="add">
          <ac:chgData name="Nicolás Rodríguez Uribe" userId="743eddab-4d2c-4c93-bdc4-e21608900313" providerId="ADAL" clId="{D0B21D31-A0C1-46DE-9025-BC9995B1449A}" dt="2024-11-28T18:27:20.053" v="3103"/>
          <ac:spMkLst>
            <pc:docMk/>
            <pc:sldMk cId="3530939084" sldId="375"/>
            <ac:spMk id="3" creationId="{1A0EA2BE-EB3E-5BB2-D13E-D7536D39C6DD}"/>
          </ac:spMkLst>
        </pc:spChg>
        <pc:spChg chg="mod">
          <ac:chgData name="Nicolás Rodríguez Uribe" userId="743eddab-4d2c-4c93-bdc4-e21608900313" providerId="ADAL" clId="{D0B21D31-A0C1-46DE-9025-BC9995B1449A}" dt="2024-11-28T18:31:37.844" v="3178" actId="20577"/>
          <ac:spMkLst>
            <pc:docMk/>
            <pc:sldMk cId="3530939084" sldId="375"/>
            <ac:spMk id="5" creationId="{5F0CC24E-2251-8275-26B5-3FE27E4F7324}"/>
          </ac:spMkLst>
        </pc:spChg>
      </pc:sldChg>
      <pc:sldChg chg="addSp modSp add mod">
        <pc:chgData name="Nicolás Rodríguez Uribe" userId="743eddab-4d2c-4c93-bdc4-e21608900313" providerId="ADAL" clId="{D0B21D31-A0C1-46DE-9025-BC9995B1449A}" dt="2024-11-28T19:47:53.175" v="3356" actId="1076"/>
        <pc:sldMkLst>
          <pc:docMk/>
          <pc:sldMk cId="3588689288" sldId="376"/>
        </pc:sldMkLst>
        <pc:spChg chg="add mod">
          <ac:chgData name="Nicolás Rodríguez Uribe" userId="743eddab-4d2c-4c93-bdc4-e21608900313" providerId="ADAL" clId="{D0B21D31-A0C1-46DE-9025-BC9995B1449A}" dt="2024-11-28T19:19:42.243" v="3230" actId="1076"/>
          <ac:spMkLst>
            <pc:docMk/>
            <pc:sldMk cId="3588689288" sldId="376"/>
            <ac:spMk id="3" creationId="{46744F73-9575-C8C9-7F7C-626D4AEA21F5}"/>
          </ac:spMkLst>
        </pc:spChg>
        <pc:spChg chg="mod">
          <ac:chgData name="Nicolás Rodríguez Uribe" userId="743eddab-4d2c-4c93-bdc4-e21608900313" providerId="ADAL" clId="{D0B21D31-A0C1-46DE-9025-BC9995B1449A}" dt="2024-11-28T19:47:53.175" v="3356" actId="1076"/>
          <ac:spMkLst>
            <pc:docMk/>
            <pc:sldMk cId="3588689288" sldId="376"/>
            <ac:spMk id="5" creationId="{8C839B36-A887-49D4-E4F5-4EE16251C648}"/>
          </ac:spMkLst>
        </pc:spChg>
        <pc:spChg chg="add mod">
          <ac:chgData name="Nicolás Rodríguez Uribe" userId="743eddab-4d2c-4c93-bdc4-e21608900313" providerId="ADAL" clId="{D0B21D31-A0C1-46DE-9025-BC9995B1449A}" dt="2024-11-28T19:20:47.597" v="3236" actId="1076"/>
          <ac:spMkLst>
            <pc:docMk/>
            <pc:sldMk cId="3588689288" sldId="376"/>
            <ac:spMk id="9" creationId="{08840353-D0B4-1278-7751-8385914174E0}"/>
          </ac:spMkLst>
        </pc:spChg>
        <pc:picChg chg="add mod">
          <ac:chgData name="Nicolás Rodríguez Uribe" userId="743eddab-4d2c-4c93-bdc4-e21608900313" providerId="ADAL" clId="{D0B21D31-A0C1-46DE-9025-BC9995B1449A}" dt="2024-11-28T19:20:34.226" v="3234" actId="1076"/>
          <ac:picMkLst>
            <pc:docMk/>
            <pc:sldMk cId="3588689288" sldId="376"/>
            <ac:picMk id="7" creationId="{F9784EB6-92DB-6956-781B-41B8D9602DDA}"/>
          </ac:picMkLst>
        </pc:picChg>
      </pc:sldChg>
      <pc:sldChg chg="modSp add mod">
        <pc:chgData name="Nicolás Rodríguez Uribe" userId="743eddab-4d2c-4c93-bdc4-e21608900313" providerId="ADAL" clId="{D0B21D31-A0C1-46DE-9025-BC9995B1449A}" dt="2024-11-28T19:38:29.033" v="3299" actId="947"/>
        <pc:sldMkLst>
          <pc:docMk/>
          <pc:sldMk cId="1461854262" sldId="377"/>
        </pc:sldMkLst>
        <pc:spChg chg="mod">
          <ac:chgData name="Nicolás Rodríguez Uribe" userId="743eddab-4d2c-4c93-bdc4-e21608900313" providerId="ADAL" clId="{D0B21D31-A0C1-46DE-9025-BC9995B1449A}" dt="2024-11-28T19:38:29.033" v="3299" actId="947"/>
          <ac:spMkLst>
            <pc:docMk/>
            <pc:sldMk cId="1461854262" sldId="377"/>
            <ac:spMk id="5" creationId="{077FFF8F-F910-EEA7-D2F1-6B6B01A73954}"/>
          </ac:spMkLst>
        </pc:spChg>
      </pc:sldChg>
      <pc:sldChg chg="addSp modSp add mod">
        <pc:chgData name="Nicolás Rodríguez Uribe" userId="743eddab-4d2c-4c93-bdc4-e21608900313" providerId="ADAL" clId="{D0B21D31-A0C1-46DE-9025-BC9995B1449A}" dt="2024-11-28T19:48:49.414" v="3414" actId="1076"/>
        <pc:sldMkLst>
          <pc:docMk/>
          <pc:sldMk cId="1727791464" sldId="378"/>
        </pc:sldMkLst>
        <pc:spChg chg="add mod">
          <ac:chgData name="Nicolás Rodríguez Uribe" userId="743eddab-4d2c-4c93-bdc4-e21608900313" providerId="ADAL" clId="{D0B21D31-A0C1-46DE-9025-BC9995B1449A}" dt="2024-11-28T19:48:05.674" v="3358" actId="1076"/>
          <ac:spMkLst>
            <pc:docMk/>
            <pc:sldMk cId="1727791464" sldId="378"/>
            <ac:spMk id="3" creationId="{00B02F16-6F6A-2D86-151A-24A984FADD9E}"/>
          </ac:spMkLst>
        </pc:spChg>
        <pc:spChg chg="mod">
          <ac:chgData name="Nicolás Rodríguez Uribe" userId="743eddab-4d2c-4c93-bdc4-e21608900313" providerId="ADAL" clId="{D0B21D31-A0C1-46DE-9025-BC9995B1449A}" dt="2024-11-28T19:48:41.798" v="3412" actId="1036"/>
          <ac:spMkLst>
            <pc:docMk/>
            <pc:sldMk cId="1727791464" sldId="378"/>
            <ac:spMk id="5" creationId="{08E6C3F5-6843-14C5-D48E-F0D666B57E81}"/>
          </ac:spMkLst>
        </pc:spChg>
        <pc:picChg chg="add mod ord">
          <ac:chgData name="Nicolás Rodríguez Uribe" userId="743eddab-4d2c-4c93-bdc4-e21608900313" providerId="ADAL" clId="{D0B21D31-A0C1-46DE-9025-BC9995B1449A}" dt="2024-11-28T19:48:49.414" v="3414" actId="1076"/>
          <ac:picMkLst>
            <pc:docMk/>
            <pc:sldMk cId="1727791464" sldId="378"/>
            <ac:picMk id="7" creationId="{DFF7BA70-24A1-574C-4A0B-DD5D4A02BCFB}"/>
          </ac:picMkLst>
        </pc:picChg>
      </pc:sldChg>
      <pc:sldChg chg="modSp add del mod">
        <pc:chgData name="Nicolás Rodríguez Uribe" userId="743eddab-4d2c-4c93-bdc4-e21608900313" providerId="ADAL" clId="{D0B21D31-A0C1-46DE-9025-BC9995B1449A}" dt="2024-11-28T20:17:33.358" v="3663" actId="47"/>
        <pc:sldMkLst>
          <pc:docMk/>
          <pc:sldMk cId="4204057136" sldId="379"/>
        </pc:sldMkLst>
        <pc:spChg chg="mod">
          <ac:chgData name="Nicolás Rodríguez Uribe" userId="743eddab-4d2c-4c93-bdc4-e21608900313" providerId="ADAL" clId="{D0B21D31-A0C1-46DE-9025-BC9995B1449A}" dt="2024-11-28T20:07:15.727" v="3515" actId="20577"/>
          <ac:spMkLst>
            <pc:docMk/>
            <pc:sldMk cId="4204057136" sldId="379"/>
            <ac:spMk id="5" creationId="{6A563623-566D-E8B8-F55E-00B14D8130B5}"/>
          </ac:spMkLst>
        </pc:spChg>
      </pc:sldChg>
      <pc:sldChg chg="add">
        <pc:chgData name="Nicolás Rodríguez Uribe" userId="743eddab-4d2c-4c93-bdc4-e21608900313" providerId="ADAL" clId="{D0B21D31-A0C1-46DE-9025-BC9995B1449A}" dt="2024-11-28T20:07:20.714" v="3516" actId="2890"/>
        <pc:sldMkLst>
          <pc:docMk/>
          <pc:sldMk cId="3346115063" sldId="380"/>
        </pc:sldMkLst>
      </pc:sldChg>
      <pc:sldChg chg="addSp modSp add mod">
        <pc:chgData name="Nicolás Rodríguez Uribe" userId="743eddab-4d2c-4c93-bdc4-e21608900313" providerId="ADAL" clId="{D0B21D31-A0C1-46DE-9025-BC9995B1449A}" dt="2024-11-28T20:16:11.228" v="3622" actId="20577"/>
        <pc:sldMkLst>
          <pc:docMk/>
          <pc:sldMk cId="573073532" sldId="381"/>
        </pc:sldMkLst>
        <pc:spChg chg="add mod">
          <ac:chgData name="Nicolás Rodríguez Uribe" userId="743eddab-4d2c-4c93-bdc4-e21608900313" providerId="ADAL" clId="{D0B21D31-A0C1-46DE-9025-BC9995B1449A}" dt="2024-11-28T20:15:43.509" v="3568" actId="1076"/>
          <ac:spMkLst>
            <pc:docMk/>
            <pc:sldMk cId="573073532" sldId="381"/>
            <ac:spMk id="3" creationId="{78B3FBEF-5F05-2BC9-EDC0-48ED59E39C04}"/>
          </ac:spMkLst>
        </pc:spChg>
        <pc:spChg chg="mod">
          <ac:chgData name="Nicolás Rodríguez Uribe" userId="743eddab-4d2c-4c93-bdc4-e21608900313" providerId="ADAL" clId="{D0B21D31-A0C1-46DE-9025-BC9995B1449A}" dt="2024-11-28T20:16:11.228" v="3622" actId="20577"/>
          <ac:spMkLst>
            <pc:docMk/>
            <pc:sldMk cId="573073532" sldId="381"/>
            <ac:spMk id="5" creationId="{A43C35A4-0774-EFF5-9BE4-5980130DC050}"/>
          </ac:spMkLst>
        </pc:spChg>
        <pc:spChg chg="add mod">
          <ac:chgData name="Nicolás Rodríguez Uribe" userId="743eddab-4d2c-4c93-bdc4-e21608900313" providerId="ADAL" clId="{D0B21D31-A0C1-46DE-9025-BC9995B1449A}" dt="2024-11-28T20:15:02.288" v="3561"/>
          <ac:spMkLst>
            <pc:docMk/>
            <pc:sldMk cId="573073532" sldId="381"/>
            <ac:spMk id="6" creationId="{D236264D-D514-F813-B71F-B96FACA14DC5}"/>
          </ac:spMkLst>
        </pc:spChg>
        <pc:picChg chg="add mod ord">
          <ac:chgData name="Nicolás Rodríguez Uribe" userId="743eddab-4d2c-4c93-bdc4-e21608900313" providerId="ADAL" clId="{D0B21D31-A0C1-46DE-9025-BC9995B1449A}" dt="2024-11-28T20:15:57.290" v="3572" actId="167"/>
          <ac:picMkLst>
            <pc:docMk/>
            <pc:sldMk cId="573073532" sldId="381"/>
            <ac:picMk id="8" creationId="{4A64F1D0-374D-7515-2D23-882139F12E32}"/>
          </ac:picMkLst>
        </pc:picChg>
      </pc:sldChg>
      <pc:sldChg chg="addSp delSp modSp add mod ord">
        <pc:chgData name="Nicolás Rodríguez Uribe" userId="743eddab-4d2c-4c93-bdc4-e21608900313" providerId="ADAL" clId="{D0B21D31-A0C1-46DE-9025-BC9995B1449A}" dt="2024-11-28T20:17:11.120" v="3662" actId="20577"/>
        <pc:sldMkLst>
          <pc:docMk/>
          <pc:sldMk cId="4030099985" sldId="382"/>
        </pc:sldMkLst>
        <pc:spChg chg="mod">
          <ac:chgData name="Nicolás Rodríguez Uribe" userId="743eddab-4d2c-4c93-bdc4-e21608900313" providerId="ADAL" clId="{D0B21D31-A0C1-46DE-9025-BC9995B1449A}" dt="2024-11-28T20:17:07.138" v="3661" actId="1076"/>
          <ac:spMkLst>
            <pc:docMk/>
            <pc:sldMk cId="4030099985" sldId="382"/>
            <ac:spMk id="3" creationId="{3125EE31-1F0C-1C0C-FF66-B267986F3900}"/>
          </ac:spMkLst>
        </pc:spChg>
        <pc:spChg chg="mod">
          <ac:chgData name="Nicolás Rodríguez Uribe" userId="743eddab-4d2c-4c93-bdc4-e21608900313" providerId="ADAL" clId="{D0B21D31-A0C1-46DE-9025-BC9995B1449A}" dt="2024-11-28T20:17:11.120" v="3662" actId="20577"/>
          <ac:spMkLst>
            <pc:docMk/>
            <pc:sldMk cId="4030099985" sldId="382"/>
            <ac:spMk id="5" creationId="{849876F6-EB26-DD45-C99D-43556689AFF5}"/>
          </ac:spMkLst>
        </pc:spChg>
        <pc:spChg chg="add del mod">
          <ac:chgData name="Nicolás Rodríguez Uribe" userId="743eddab-4d2c-4c93-bdc4-e21608900313" providerId="ADAL" clId="{D0B21D31-A0C1-46DE-9025-BC9995B1449A}" dt="2024-11-28T20:14:14.031" v="3548" actId="478"/>
          <ac:spMkLst>
            <pc:docMk/>
            <pc:sldMk cId="4030099985" sldId="382"/>
            <ac:spMk id="6" creationId="{D50C5598-EC54-6B2C-12A3-FBE992217730}"/>
          </ac:spMkLst>
        </pc:spChg>
        <pc:spChg chg="add mod">
          <ac:chgData name="Nicolás Rodríguez Uribe" userId="743eddab-4d2c-4c93-bdc4-e21608900313" providerId="ADAL" clId="{D0B21D31-A0C1-46DE-9025-BC9995B1449A}" dt="2024-11-28T20:16:46.269" v="3624" actId="1076"/>
          <ac:spMkLst>
            <pc:docMk/>
            <pc:sldMk cId="4030099985" sldId="382"/>
            <ac:spMk id="8" creationId="{CDA2D46B-B4E8-DCF6-F242-1DC966F8FB48}"/>
          </ac:spMkLst>
        </pc:spChg>
      </pc:sldChg>
      <pc:sldChg chg="modSp add mod">
        <pc:chgData name="Nicolás Rodríguez Uribe" userId="743eddab-4d2c-4c93-bdc4-e21608900313" providerId="ADAL" clId="{D0B21D31-A0C1-46DE-9025-BC9995B1449A}" dt="2024-11-28T20:32:06.029" v="3726" actId="1035"/>
        <pc:sldMkLst>
          <pc:docMk/>
          <pc:sldMk cId="346765961" sldId="383"/>
        </pc:sldMkLst>
        <pc:spChg chg="mod">
          <ac:chgData name="Nicolás Rodríguez Uribe" userId="743eddab-4d2c-4c93-bdc4-e21608900313" providerId="ADAL" clId="{D0B21D31-A0C1-46DE-9025-BC9995B1449A}" dt="2024-11-28T20:32:06.029" v="3726" actId="1035"/>
          <ac:spMkLst>
            <pc:docMk/>
            <pc:sldMk cId="346765961" sldId="383"/>
            <ac:spMk id="5" creationId="{B48DC3A8-BEC5-6B3F-2ACA-F8C89797EC3A}"/>
          </ac:spMkLst>
        </pc:spChg>
      </pc:sldChg>
      <pc:sldChg chg="modSp add mod">
        <pc:chgData name="Nicolás Rodríguez Uribe" userId="743eddab-4d2c-4c93-bdc4-e21608900313" providerId="ADAL" clId="{D0B21D31-A0C1-46DE-9025-BC9995B1449A}" dt="2024-11-28T20:41:08.030" v="3826" actId="5793"/>
        <pc:sldMkLst>
          <pc:docMk/>
          <pc:sldMk cId="1853089215" sldId="384"/>
        </pc:sldMkLst>
        <pc:spChg chg="mod">
          <ac:chgData name="Nicolás Rodríguez Uribe" userId="743eddab-4d2c-4c93-bdc4-e21608900313" providerId="ADAL" clId="{D0B21D31-A0C1-46DE-9025-BC9995B1449A}" dt="2024-11-28T20:41:08.030" v="3826" actId="5793"/>
          <ac:spMkLst>
            <pc:docMk/>
            <pc:sldMk cId="1853089215" sldId="384"/>
            <ac:spMk id="5" creationId="{448DF3AE-B80B-3B26-04C0-228529D5D23D}"/>
          </ac:spMkLst>
        </pc:spChg>
      </pc:sldChg>
      <pc:sldChg chg="addSp modSp add mod">
        <pc:chgData name="Nicolás Rodríguez Uribe" userId="743eddab-4d2c-4c93-bdc4-e21608900313" providerId="ADAL" clId="{D0B21D31-A0C1-46DE-9025-BC9995B1449A}" dt="2024-11-28T22:03:42.475" v="3880" actId="947"/>
        <pc:sldMkLst>
          <pc:docMk/>
          <pc:sldMk cId="2951131289" sldId="385"/>
        </pc:sldMkLst>
        <pc:spChg chg="add">
          <ac:chgData name="Nicolás Rodríguez Uribe" userId="743eddab-4d2c-4c93-bdc4-e21608900313" providerId="ADAL" clId="{D0B21D31-A0C1-46DE-9025-BC9995B1449A}" dt="2024-11-28T21:58:49.369" v="3828"/>
          <ac:spMkLst>
            <pc:docMk/>
            <pc:sldMk cId="2951131289" sldId="385"/>
            <ac:spMk id="3" creationId="{B7C07C9F-F3D5-D80E-FA70-15AB42BB387F}"/>
          </ac:spMkLst>
        </pc:spChg>
        <pc:spChg chg="mod">
          <ac:chgData name="Nicolás Rodríguez Uribe" userId="743eddab-4d2c-4c93-bdc4-e21608900313" providerId="ADAL" clId="{D0B21D31-A0C1-46DE-9025-BC9995B1449A}" dt="2024-11-28T22:03:42.475" v="3880" actId="947"/>
          <ac:spMkLst>
            <pc:docMk/>
            <pc:sldMk cId="2951131289" sldId="385"/>
            <ac:spMk id="5" creationId="{89E50A90-9A6A-F0B6-791A-269F34F65CD5}"/>
          </ac:spMkLst>
        </pc:spChg>
        <pc:spChg chg="add">
          <ac:chgData name="Nicolás Rodríguez Uribe" userId="743eddab-4d2c-4c93-bdc4-e21608900313" providerId="ADAL" clId="{D0B21D31-A0C1-46DE-9025-BC9995B1449A}" dt="2024-11-28T21:58:54.781" v="3829"/>
          <ac:spMkLst>
            <pc:docMk/>
            <pc:sldMk cId="2951131289" sldId="385"/>
            <ac:spMk id="6" creationId="{ACAE24BB-C815-DD47-CD6F-B169E4406AC3}"/>
          </ac:spMkLst>
        </pc:spChg>
        <pc:spChg chg="add mod">
          <ac:chgData name="Nicolás Rodríguez Uribe" userId="743eddab-4d2c-4c93-bdc4-e21608900313" providerId="ADAL" clId="{D0B21D31-A0C1-46DE-9025-BC9995B1449A}" dt="2024-11-28T22:03:35.918" v="3879" actId="1076"/>
          <ac:spMkLst>
            <pc:docMk/>
            <pc:sldMk cId="2951131289" sldId="385"/>
            <ac:spMk id="7" creationId="{EE606F74-C888-D05A-5980-99B3D32C2D40}"/>
          </ac:spMkLst>
        </pc:spChg>
      </pc:sldChg>
      <pc:sldChg chg="addSp delSp modSp add mod">
        <pc:chgData name="Nicolás Rodríguez Uribe" userId="743eddab-4d2c-4c93-bdc4-e21608900313" providerId="ADAL" clId="{D0B21D31-A0C1-46DE-9025-BC9995B1449A}" dt="2024-11-28T22:05:51.732" v="3902" actId="1076"/>
        <pc:sldMkLst>
          <pc:docMk/>
          <pc:sldMk cId="2757681396" sldId="386"/>
        </pc:sldMkLst>
        <pc:spChg chg="del mod">
          <ac:chgData name="Nicolás Rodríguez Uribe" userId="743eddab-4d2c-4c93-bdc4-e21608900313" providerId="ADAL" clId="{D0B21D31-A0C1-46DE-9025-BC9995B1449A}" dt="2024-11-28T22:05:26.802" v="3895" actId="478"/>
          <ac:spMkLst>
            <pc:docMk/>
            <pc:sldMk cId="2757681396" sldId="386"/>
            <ac:spMk id="5" creationId="{8F1D7B7F-EBE0-F5BE-C42E-B936D657E7D5}"/>
          </ac:spMkLst>
        </pc:spChg>
        <pc:spChg chg="del">
          <ac:chgData name="Nicolás Rodríguez Uribe" userId="743eddab-4d2c-4c93-bdc4-e21608900313" providerId="ADAL" clId="{D0B21D31-A0C1-46DE-9025-BC9995B1449A}" dt="2024-11-28T22:04:27.277" v="3887" actId="478"/>
          <ac:spMkLst>
            <pc:docMk/>
            <pc:sldMk cId="2757681396" sldId="386"/>
            <ac:spMk id="7" creationId="{6148DA36-D276-1725-3600-E98AFB580AF4}"/>
          </ac:spMkLst>
        </pc:spChg>
        <pc:spChg chg="add del mod">
          <ac:chgData name="Nicolás Rodríguez Uribe" userId="743eddab-4d2c-4c93-bdc4-e21608900313" providerId="ADAL" clId="{D0B21D31-A0C1-46DE-9025-BC9995B1449A}" dt="2024-11-28T22:05:28.485" v="3896" actId="478"/>
          <ac:spMkLst>
            <pc:docMk/>
            <pc:sldMk cId="2757681396" sldId="386"/>
            <ac:spMk id="11" creationId="{8C7FDE58-003C-3C72-3F49-8F0B0D785406}"/>
          </ac:spMkLst>
        </pc:spChg>
        <pc:spChg chg="add mod">
          <ac:chgData name="Nicolás Rodríguez Uribe" userId="743eddab-4d2c-4c93-bdc4-e21608900313" providerId="ADAL" clId="{D0B21D31-A0C1-46DE-9025-BC9995B1449A}" dt="2024-11-28T22:05:39.965" v="3899" actId="14100"/>
          <ac:spMkLst>
            <pc:docMk/>
            <pc:sldMk cId="2757681396" sldId="386"/>
            <ac:spMk id="13" creationId="{E914E889-1750-0221-6BEB-5423AF862C88}"/>
          </ac:spMkLst>
        </pc:spChg>
        <pc:picChg chg="add del mod">
          <ac:chgData name="Nicolás Rodríguez Uribe" userId="743eddab-4d2c-4c93-bdc4-e21608900313" providerId="ADAL" clId="{D0B21D31-A0C1-46DE-9025-BC9995B1449A}" dt="2024-11-28T22:05:02.614" v="3889" actId="478"/>
          <ac:picMkLst>
            <pc:docMk/>
            <pc:sldMk cId="2757681396" sldId="386"/>
            <ac:picMk id="6" creationId="{936530E8-1060-61BF-7BB4-76AFF03FDF49}"/>
          </ac:picMkLst>
        </pc:picChg>
        <pc:picChg chg="add mod ord">
          <ac:chgData name="Nicolás Rodríguez Uribe" userId="743eddab-4d2c-4c93-bdc4-e21608900313" providerId="ADAL" clId="{D0B21D31-A0C1-46DE-9025-BC9995B1449A}" dt="2024-11-28T22:05:51.732" v="3902" actId="1076"/>
          <ac:picMkLst>
            <pc:docMk/>
            <pc:sldMk cId="2757681396" sldId="386"/>
            <ac:picMk id="9" creationId="{A3E09416-D1E7-099C-FD71-8B8F1B736593}"/>
          </ac:picMkLst>
        </pc:picChg>
      </pc:sldChg>
    </pc:docChg>
  </pc:docChgLst>
  <pc:docChgLst>
    <pc:chgData name="Nicolás Rodríguez Uribe" userId="743eddab-4d2c-4c93-bdc4-e21608900313" providerId="ADAL" clId="{09CF5141-9634-44A6-9719-999AE92903A4}"/>
    <pc:docChg chg="undo custSel addSld delSld modSld sldOrd">
      <pc:chgData name="Nicolás Rodríguez Uribe" userId="743eddab-4d2c-4c93-bdc4-e21608900313" providerId="ADAL" clId="{09CF5141-9634-44A6-9719-999AE92903A4}" dt="2024-08-26T12:01:08.442" v="221" actId="20577"/>
      <pc:docMkLst>
        <pc:docMk/>
      </pc:docMkLst>
      <pc:sldChg chg="modSp mod">
        <pc:chgData name="Nicolás Rodríguez Uribe" userId="743eddab-4d2c-4c93-bdc4-e21608900313" providerId="ADAL" clId="{09CF5141-9634-44A6-9719-999AE92903A4}" dt="2024-08-26T11:44:02.565" v="25" actId="20577"/>
        <pc:sldMkLst>
          <pc:docMk/>
          <pc:sldMk cId="0" sldId="256"/>
        </pc:sldMkLst>
        <pc:spChg chg="mod">
          <ac:chgData name="Nicolás Rodríguez Uribe" userId="743eddab-4d2c-4c93-bdc4-e21608900313" providerId="ADAL" clId="{09CF5141-9634-44A6-9719-999AE92903A4}" dt="2024-08-26T11:44:02.565" v="25" actId="20577"/>
          <ac:spMkLst>
            <pc:docMk/>
            <pc:sldMk cId="0" sldId="256"/>
            <ac:spMk id="2" creationId="{11BAE244-2406-09C7-E8D8-EFA74BA239B2}"/>
          </ac:spMkLst>
        </pc:spChg>
      </pc:sldChg>
      <pc:sldChg chg="modSp mod">
        <pc:chgData name="Nicolás Rodríguez Uribe" userId="743eddab-4d2c-4c93-bdc4-e21608900313" providerId="ADAL" clId="{09CF5141-9634-44A6-9719-999AE92903A4}" dt="2024-08-26T12:01:08.442" v="221" actId="20577"/>
        <pc:sldMkLst>
          <pc:docMk/>
          <pc:sldMk cId="4158414998" sldId="258"/>
        </pc:sldMkLst>
        <pc:spChg chg="mod">
          <ac:chgData name="Nicolás Rodríguez Uribe" userId="743eddab-4d2c-4c93-bdc4-e21608900313" providerId="ADAL" clId="{09CF5141-9634-44A6-9719-999AE92903A4}" dt="2024-08-26T12:01:08.442" v="221" actId="20577"/>
          <ac:spMkLst>
            <pc:docMk/>
            <pc:sldMk cId="4158414998" sldId="258"/>
            <ac:spMk id="5" creationId="{CA4367EF-420F-8AB9-B445-DF046B536613}"/>
          </ac:spMkLst>
        </pc:spChg>
      </pc:sldChg>
      <pc:sldChg chg="del">
        <pc:chgData name="Nicolás Rodríguez Uribe" userId="743eddab-4d2c-4c93-bdc4-e21608900313" providerId="ADAL" clId="{09CF5141-9634-44A6-9719-999AE92903A4}" dt="2024-08-26T11:45:34.312" v="31" actId="47"/>
        <pc:sldMkLst>
          <pc:docMk/>
          <pc:sldMk cId="8074859" sldId="273"/>
        </pc:sldMkLst>
      </pc:sldChg>
      <pc:sldChg chg="del">
        <pc:chgData name="Nicolás Rodríguez Uribe" userId="743eddab-4d2c-4c93-bdc4-e21608900313" providerId="ADAL" clId="{09CF5141-9634-44A6-9719-999AE92903A4}" dt="2024-08-26T11:45:09.223" v="27" actId="47"/>
        <pc:sldMkLst>
          <pc:docMk/>
          <pc:sldMk cId="2132637314" sldId="274"/>
        </pc:sldMkLst>
      </pc:sldChg>
      <pc:sldChg chg="del">
        <pc:chgData name="Nicolás Rodríguez Uribe" userId="743eddab-4d2c-4c93-bdc4-e21608900313" providerId="ADAL" clId="{09CF5141-9634-44A6-9719-999AE92903A4}" dt="2024-08-26T11:45:09.223" v="27" actId="47"/>
        <pc:sldMkLst>
          <pc:docMk/>
          <pc:sldMk cId="2019139137" sldId="275"/>
        </pc:sldMkLst>
      </pc:sldChg>
      <pc:sldChg chg="del">
        <pc:chgData name="Nicolás Rodríguez Uribe" userId="743eddab-4d2c-4c93-bdc4-e21608900313" providerId="ADAL" clId="{09CF5141-9634-44A6-9719-999AE92903A4}" dt="2024-08-26T11:45:09.223" v="27" actId="47"/>
        <pc:sldMkLst>
          <pc:docMk/>
          <pc:sldMk cId="1940779618" sldId="276"/>
        </pc:sldMkLst>
      </pc:sldChg>
      <pc:sldChg chg="del">
        <pc:chgData name="Nicolás Rodríguez Uribe" userId="743eddab-4d2c-4c93-bdc4-e21608900313" providerId="ADAL" clId="{09CF5141-9634-44A6-9719-999AE92903A4}" dt="2024-08-26T11:45:09.223" v="27" actId="47"/>
        <pc:sldMkLst>
          <pc:docMk/>
          <pc:sldMk cId="962076277" sldId="277"/>
        </pc:sldMkLst>
      </pc:sldChg>
      <pc:sldChg chg="del">
        <pc:chgData name="Nicolás Rodríguez Uribe" userId="743eddab-4d2c-4c93-bdc4-e21608900313" providerId="ADAL" clId="{09CF5141-9634-44A6-9719-999AE92903A4}" dt="2024-08-26T11:45:09.223" v="27" actId="47"/>
        <pc:sldMkLst>
          <pc:docMk/>
          <pc:sldMk cId="668548427" sldId="278"/>
        </pc:sldMkLst>
      </pc:sldChg>
      <pc:sldChg chg="del">
        <pc:chgData name="Nicolás Rodríguez Uribe" userId="743eddab-4d2c-4c93-bdc4-e21608900313" providerId="ADAL" clId="{09CF5141-9634-44A6-9719-999AE92903A4}" dt="2024-08-26T11:45:09.223" v="27" actId="47"/>
        <pc:sldMkLst>
          <pc:docMk/>
          <pc:sldMk cId="2884467206" sldId="279"/>
        </pc:sldMkLst>
      </pc:sldChg>
      <pc:sldChg chg="modSp mod">
        <pc:chgData name="Nicolás Rodríguez Uribe" userId="743eddab-4d2c-4c93-bdc4-e21608900313" providerId="ADAL" clId="{09CF5141-9634-44A6-9719-999AE92903A4}" dt="2024-08-26T11:48:31.836" v="42" actId="6549"/>
        <pc:sldMkLst>
          <pc:docMk/>
          <pc:sldMk cId="315774175" sldId="280"/>
        </pc:sldMkLst>
        <pc:spChg chg="mod">
          <ac:chgData name="Nicolás Rodríguez Uribe" userId="743eddab-4d2c-4c93-bdc4-e21608900313" providerId="ADAL" clId="{09CF5141-9634-44A6-9719-999AE92903A4}" dt="2024-08-26T11:46:39.853" v="35" actId="6549"/>
          <ac:spMkLst>
            <pc:docMk/>
            <pc:sldMk cId="315774175" sldId="280"/>
            <ac:spMk id="4" creationId="{EC7282F1-25B7-6A2B-F234-CA687E2D4AE7}"/>
          </ac:spMkLst>
        </pc:spChg>
        <pc:spChg chg="mod">
          <ac:chgData name="Nicolás Rodríguez Uribe" userId="743eddab-4d2c-4c93-bdc4-e21608900313" providerId="ADAL" clId="{09CF5141-9634-44A6-9719-999AE92903A4}" dt="2024-08-26T11:48:31.836" v="42" actId="6549"/>
          <ac:spMkLst>
            <pc:docMk/>
            <pc:sldMk cId="315774175" sldId="280"/>
            <ac:spMk id="5" creationId="{CA4367EF-420F-8AB9-B445-DF046B536613}"/>
          </ac:spMkLst>
        </pc:spChg>
      </pc:sldChg>
      <pc:sldChg chg="del">
        <pc:chgData name="Nicolás Rodríguez Uribe" userId="743eddab-4d2c-4c93-bdc4-e21608900313" providerId="ADAL" clId="{09CF5141-9634-44A6-9719-999AE92903A4}" dt="2024-08-26T11:45:04.223" v="26" actId="47"/>
        <pc:sldMkLst>
          <pc:docMk/>
          <pc:sldMk cId="2033702433" sldId="281"/>
        </pc:sldMkLst>
      </pc:sldChg>
      <pc:sldChg chg="addSp modSp add ord">
        <pc:chgData name="Nicolás Rodríguez Uribe" userId="743eddab-4d2c-4c93-bdc4-e21608900313" providerId="ADAL" clId="{09CF5141-9634-44A6-9719-999AE92903A4}" dt="2024-08-26T11:45:36.419" v="33"/>
        <pc:sldMkLst>
          <pc:docMk/>
          <pc:sldMk cId="2930281777" sldId="281"/>
        </pc:sldMkLst>
        <pc:spChg chg="add mod">
          <ac:chgData name="Nicolás Rodríguez Uribe" userId="743eddab-4d2c-4c93-bdc4-e21608900313" providerId="ADAL" clId="{09CF5141-9634-44A6-9719-999AE92903A4}" dt="2024-08-26T11:45:29.307" v="30" actId="1076"/>
          <ac:spMkLst>
            <pc:docMk/>
            <pc:sldMk cId="2930281777" sldId="281"/>
            <ac:spMk id="6" creationId="{B0A489EE-971D-A5D8-9340-19F129CA968D}"/>
          </ac:spMkLst>
        </pc:spChg>
      </pc:sldChg>
      <pc:sldChg chg="modSp add mod">
        <pc:chgData name="Nicolás Rodríguez Uribe" userId="743eddab-4d2c-4c93-bdc4-e21608900313" providerId="ADAL" clId="{09CF5141-9634-44A6-9719-999AE92903A4}" dt="2024-08-26T11:50:24.868" v="81" actId="20577"/>
        <pc:sldMkLst>
          <pc:docMk/>
          <pc:sldMk cId="1352069059" sldId="282"/>
        </pc:sldMkLst>
        <pc:spChg chg="mod">
          <ac:chgData name="Nicolás Rodríguez Uribe" userId="743eddab-4d2c-4c93-bdc4-e21608900313" providerId="ADAL" clId="{09CF5141-9634-44A6-9719-999AE92903A4}" dt="2024-08-26T11:49:01.987" v="66" actId="20577"/>
          <ac:spMkLst>
            <pc:docMk/>
            <pc:sldMk cId="1352069059" sldId="282"/>
            <ac:spMk id="4" creationId="{EC7282F1-25B7-6A2B-F234-CA687E2D4AE7}"/>
          </ac:spMkLst>
        </pc:spChg>
        <pc:spChg chg="mod">
          <ac:chgData name="Nicolás Rodríguez Uribe" userId="743eddab-4d2c-4c93-bdc4-e21608900313" providerId="ADAL" clId="{09CF5141-9634-44A6-9719-999AE92903A4}" dt="2024-08-26T11:50:24.868" v="81" actId="20577"/>
          <ac:spMkLst>
            <pc:docMk/>
            <pc:sldMk cId="1352069059" sldId="282"/>
            <ac:spMk id="5" creationId="{CA4367EF-420F-8AB9-B445-DF046B536613}"/>
          </ac:spMkLst>
        </pc:spChg>
      </pc:sldChg>
      <pc:sldChg chg="add del">
        <pc:chgData name="Nicolás Rodríguez Uribe" userId="743eddab-4d2c-4c93-bdc4-e21608900313" providerId="ADAL" clId="{09CF5141-9634-44A6-9719-999AE92903A4}" dt="2024-08-26T11:49:27.950" v="68" actId="47"/>
        <pc:sldMkLst>
          <pc:docMk/>
          <pc:sldMk cId="1442928526" sldId="283"/>
        </pc:sldMkLst>
      </pc:sldChg>
      <pc:sldChg chg="modSp add mod">
        <pc:chgData name="Nicolás Rodríguez Uribe" userId="743eddab-4d2c-4c93-bdc4-e21608900313" providerId="ADAL" clId="{09CF5141-9634-44A6-9719-999AE92903A4}" dt="2024-08-26T11:50:59.084" v="85" actId="20577"/>
        <pc:sldMkLst>
          <pc:docMk/>
          <pc:sldMk cId="3772116465" sldId="283"/>
        </pc:sldMkLst>
        <pc:spChg chg="mod">
          <ac:chgData name="Nicolás Rodríguez Uribe" userId="743eddab-4d2c-4c93-bdc4-e21608900313" providerId="ADAL" clId="{09CF5141-9634-44A6-9719-999AE92903A4}" dt="2024-08-26T11:50:59.084" v="85" actId="20577"/>
          <ac:spMkLst>
            <pc:docMk/>
            <pc:sldMk cId="3772116465" sldId="283"/>
            <ac:spMk id="5" creationId="{CA4367EF-420F-8AB9-B445-DF046B536613}"/>
          </ac:spMkLst>
        </pc:spChg>
      </pc:sldChg>
      <pc:sldChg chg="modSp add mod">
        <pc:chgData name="Nicolás Rodríguez Uribe" userId="743eddab-4d2c-4c93-bdc4-e21608900313" providerId="ADAL" clId="{09CF5141-9634-44A6-9719-999AE92903A4}" dt="2024-08-26T11:53:16.332" v="107" actId="20577"/>
        <pc:sldMkLst>
          <pc:docMk/>
          <pc:sldMk cId="3551235986" sldId="284"/>
        </pc:sldMkLst>
        <pc:spChg chg="mod">
          <ac:chgData name="Nicolás Rodríguez Uribe" userId="743eddab-4d2c-4c93-bdc4-e21608900313" providerId="ADAL" clId="{09CF5141-9634-44A6-9719-999AE92903A4}" dt="2024-08-26T11:53:16.332" v="107" actId="20577"/>
          <ac:spMkLst>
            <pc:docMk/>
            <pc:sldMk cId="3551235986" sldId="284"/>
            <ac:spMk id="4" creationId="{EC7282F1-25B7-6A2B-F234-CA687E2D4AE7}"/>
          </ac:spMkLst>
        </pc:spChg>
        <pc:spChg chg="mod">
          <ac:chgData name="Nicolás Rodríguez Uribe" userId="743eddab-4d2c-4c93-bdc4-e21608900313" providerId="ADAL" clId="{09CF5141-9634-44A6-9719-999AE92903A4}" dt="2024-08-26T11:53:08.901" v="89" actId="255"/>
          <ac:spMkLst>
            <pc:docMk/>
            <pc:sldMk cId="3551235986" sldId="284"/>
            <ac:spMk id="5" creationId="{CA4367EF-420F-8AB9-B445-DF046B536613}"/>
          </ac:spMkLst>
        </pc:spChg>
      </pc:sldChg>
      <pc:sldChg chg="modSp add mod">
        <pc:chgData name="Nicolás Rodríguez Uribe" userId="743eddab-4d2c-4c93-bdc4-e21608900313" providerId="ADAL" clId="{09CF5141-9634-44A6-9719-999AE92903A4}" dt="2024-08-26T11:57:19.852" v="163" actId="6549"/>
        <pc:sldMkLst>
          <pc:docMk/>
          <pc:sldMk cId="1714527513" sldId="285"/>
        </pc:sldMkLst>
        <pc:spChg chg="mod">
          <ac:chgData name="Nicolás Rodríguez Uribe" userId="743eddab-4d2c-4c93-bdc4-e21608900313" providerId="ADAL" clId="{09CF5141-9634-44A6-9719-999AE92903A4}" dt="2024-08-26T11:55:15.859" v="144" actId="20577"/>
          <ac:spMkLst>
            <pc:docMk/>
            <pc:sldMk cId="1714527513" sldId="285"/>
            <ac:spMk id="4" creationId="{EC7282F1-25B7-6A2B-F234-CA687E2D4AE7}"/>
          </ac:spMkLst>
        </pc:spChg>
        <pc:spChg chg="mod">
          <ac:chgData name="Nicolás Rodríguez Uribe" userId="743eddab-4d2c-4c93-bdc4-e21608900313" providerId="ADAL" clId="{09CF5141-9634-44A6-9719-999AE92903A4}" dt="2024-08-26T11:57:19.852" v="163" actId="6549"/>
          <ac:spMkLst>
            <pc:docMk/>
            <pc:sldMk cId="1714527513" sldId="285"/>
            <ac:spMk id="5" creationId="{CA4367EF-420F-8AB9-B445-DF046B536613}"/>
          </ac:spMkLst>
        </pc:spChg>
      </pc:sldChg>
      <pc:sldChg chg="modSp add mod">
        <pc:chgData name="Nicolás Rodríguez Uribe" userId="743eddab-4d2c-4c93-bdc4-e21608900313" providerId="ADAL" clId="{09CF5141-9634-44A6-9719-999AE92903A4}" dt="2024-08-26T11:58:38.748" v="176" actId="20577"/>
        <pc:sldMkLst>
          <pc:docMk/>
          <pc:sldMk cId="1583586337" sldId="286"/>
        </pc:sldMkLst>
        <pc:spChg chg="mod">
          <ac:chgData name="Nicolás Rodríguez Uribe" userId="743eddab-4d2c-4c93-bdc4-e21608900313" providerId="ADAL" clId="{09CF5141-9634-44A6-9719-999AE92903A4}" dt="2024-08-26T11:58:38.748" v="176" actId="20577"/>
          <ac:spMkLst>
            <pc:docMk/>
            <pc:sldMk cId="1583586337" sldId="286"/>
            <ac:spMk id="5" creationId="{CA4367EF-420F-8AB9-B445-DF046B536613}"/>
          </ac:spMkLst>
        </pc:spChg>
      </pc:sldChg>
      <pc:sldChg chg="addSp modSp add mod">
        <pc:chgData name="Nicolás Rodríguez Uribe" userId="743eddab-4d2c-4c93-bdc4-e21608900313" providerId="ADAL" clId="{09CF5141-9634-44A6-9719-999AE92903A4}" dt="2024-08-26T12:00:46.964" v="208" actId="20577"/>
        <pc:sldMkLst>
          <pc:docMk/>
          <pc:sldMk cId="3524454357" sldId="287"/>
        </pc:sldMkLst>
        <pc:spChg chg="add">
          <ac:chgData name="Nicolás Rodríguez Uribe" userId="743eddab-4d2c-4c93-bdc4-e21608900313" providerId="ADAL" clId="{09CF5141-9634-44A6-9719-999AE92903A4}" dt="2024-08-26T11:59:38.328" v="190"/>
          <ac:spMkLst>
            <pc:docMk/>
            <pc:sldMk cId="3524454357" sldId="287"/>
            <ac:spMk id="3" creationId="{E1EEFFE7-106B-1665-9DC1-814E4AB66524}"/>
          </ac:spMkLst>
        </pc:spChg>
        <pc:spChg chg="mod">
          <ac:chgData name="Nicolás Rodríguez Uribe" userId="743eddab-4d2c-4c93-bdc4-e21608900313" providerId="ADAL" clId="{09CF5141-9634-44A6-9719-999AE92903A4}" dt="2024-08-26T11:59:27.963" v="189" actId="20577"/>
          <ac:spMkLst>
            <pc:docMk/>
            <pc:sldMk cId="3524454357" sldId="287"/>
            <ac:spMk id="4" creationId="{EC7282F1-25B7-6A2B-F234-CA687E2D4AE7}"/>
          </ac:spMkLst>
        </pc:spChg>
        <pc:spChg chg="mod">
          <ac:chgData name="Nicolás Rodríguez Uribe" userId="743eddab-4d2c-4c93-bdc4-e21608900313" providerId="ADAL" clId="{09CF5141-9634-44A6-9719-999AE92903A4}" dt="2024-08-26T12:00:46.964" v="208" actId="20577"/>
          <ac:spMkLst>
            <pc:docMk/>
            <pc:sldMk cId="3524454357" sldId="287"/>
            <ac:spMk id="5" creationId="{CA4367EF-420F-8AB9-B445-DF046B536613}"/>
          </ac:spMkLst>
        </pc:spChg>
      </pc:sldChg>
    </pc:docChg>
  </pc:docChgLst>
  <pc:docChgLst>
    <pc:chgData name="Nicolás Rodríguez Uribe" userId="743eddab-4d2c-4c93-bdc4-e21608900313" providerId="ADAL" clId="{F587B0DE-9DE0-4A3F-84A3-385E77231ABF}"/>
    <pc:docChg chg="undo custSel addSld delSld modSld sldOrd delMainMaster modMainMaster">
      <pc:chgData name="Nicolás Rodríguez Uribe" userId="743eddab-4d2c-4c93-bdc4-e21608900313" providerId="ADAL" clId="{F587B0DE-9DE0-4A3F-84A3-385E77231ABF}" dt="2023-12-15T11:08:36.177" v="616"/>
      <pc:docMkLst>
        <pc:docMk/>
      </pc:docMkLst>
      <pc:sldChg chg="addSp delSp modSp add mod">
        <pc:chgData name="Nicolás Rodríguez Uribe" userId="743eddab-4d2c-4c93-bdc4-e21608900313" providerId="ADAL" clId="{F587B0DE-9DE0-4A3F-84A3-385E77231ABF}" dt="2023-09-15T14:36:11.951" v="489" actId="22"/>
        <pc:sldMkLst>
          <pc:docMk/>
          <pc:sldMk cId="0" sldId="256"/>
        </pc:sldMkLst>
        <pc:spChg chg="add mod">
          <ac:chgData name="Nicolás Rodríguez Uribe" userId="743eddab-4d2c-4c93-bdc4-e21608900313" providerId="ADAL" clId="{F587B0DE-9DE0-4A3F-84A3-385E77231ABF}" dt="2023-09-15T14:12:56.294" v="461" actId="1076"/>
          <ac:spMkLst>
            <pc:docMk/>
            <pc:sldMk cId="0" sldId="256"/>
            <ac:spMk id="8" creationId="{EDE3D86E-5564-7827-58E0-3D3BA69429A9}"/>
          </ac:spMkLst>
        </pc:spChg>
        <pc:picChg chg="add del">
          <ac:chgData name="Nicolás Rodríguez Uribe" userId="743eddab-4d2c-4c93-bdc4-e21608900313" providerId="ADAL" clId="{F587B0DE-9DE0-4A3F-84A3-385E77231ABF}" dt="2023-09-15T14:36:11.951" v="489" actId="22"/>
          <ac:picMkLst>
            <pc:docMk/>
            <pc:sldMk cId="0" sldId="256"/>
            <ac:picMk id="5" creationId="{1C1F4FFA-0BFC-8146-04A0-6001F78E9F93}"/>
          </ac:picMkLst>
        </pc:picChg>
        <pc:picChg chg="add del mod">
          <ac:chgData name="Nicolás Rodríguez Uribe" userId="743eddab-4d2c-4c93-bdc4-e21608900313" providerId="ADAL" clId="{F587B0DE-9DE0-4A3F-84A3-385E77231ABF}" dt="2023-09-15T14:11:13.247" v="447" actId="478"/>
          <ac:picMkLst>
            <pc:docMk/>
            <pc:sldMk cId="0" sldId="256"/>
            <ac:picMk id="5" creationId="{A2D55ACD-9BD8-F87E-BB72-7A1EEE05EC3B}"/>
          </ac:picMkLst>
        </pc:picChg>
        <pc:picChg chg="add del mod">
          <ac:chgData name="Nicolás Rodríguez Uribe" userId="743eddab-4d2c-4c93-bdc4-e21608900313" providerId="ADAL" clId="{F587B0DE-9DE0-4A3F-84A3-385E77231ABF}" dt="2023-09-15T14:12:40.095" v="457" actId="478"/>
          <ac:picMkLst>
            <pc:docMk/>
            <pc:sldMk cId="0" sldId="256"/>
            <ac:picMk id="7" creationId="{433EA50F-D344-C3A0-0EE3-CE2122E69096}"/>
          </ac:picMkLst>
        </pc:picChg>
      </pc:sldChg>
      <pc:sldChg chg="modSp mod">
        <pc:chgData name="Nicolás Rodríguez Uribe" userId="743eddab-4d2c-4c93-bdc4-e21608900313" providerId="ADAL" clId="{F587B0DE-9DE0-4A3F-84A3-385E77231ABF}" dt="2023-09-15T13:47:13.170" v="340" actId="20577"/>
        <pc:sldMkLst>
          <pc:docMk/>
          <pc:sldMk cId="2047059153" sldId="257"/>
        </pc:sldMkLst>
        <pc:spChg chg="mod">
          <ac:chgData name="Nicolás Rodríguez Uribe" userId="743eddab-4d2c-4c93-bdc4-e21608900313" providerId="ADAL" clId="{F587B0DE-9DE0-4A3F-84A3-385E77231ABF}" dt="2023-09-15T07:54:23.985" v="116" actId="1076"/>
          <ac:spMkLst>
            <pc:docMk/>
            <pc:sldMk cId="2047059153" sldId="257"/>
            <ac:spMk id="4" creationId="{EC7282F1-25B7-6A2B-F234-CA687E2D4AE7}"/>
          </ac:spMkLst>
        </pc:spChg>
        <pc:spChg chg="mod">
          <ac:chgData name="Nicolás Rodríguez Uribe" userId="743eddab-4d2c-4c93-bdc4-e21608900313" providerId="ADAL" clId="{F587B0DE-9DE0-4A3F-84A3-385E77231ABF}" dt="2023-09-15T13:47:13.170" v="340" actId="20577"/>
          <ac:spMkLst>
            <pc:docMk/>
            <pc:sldMk cId="2047059153" sldId="257"/>
            <ac:spMk id="5" creationId="{CA4367EF-420F-8AB9-B445-DF046B536613}"/>
          </ac:spMkLst>
        </pc:spChg>
      </pc:sldChg>
      <pc:sldChg chg="addSp delSp modSp new mod modClrScheme chgLayout">
        <pc:chgData name="Nicolás Rodríguez Uribe" userId="743eddab-4d2c-4c93-bdc4-e21608900313" providerId="ADAL" clId="{F587B0DE-9DE0-4A3F-84A3-385E77231ABF}" dt="2023-09-13T16:12:02.250" v="48" actId="700"/>
        <pc:sldMkLst>
          <pc:docMk/>
          <pc:sldMk cId="2429013693" sldId="257"/>
        </pc:sldMkLst>
        <pc:spChg chg="del mod ord">
          <ac:chgData name="Nicolás Rodríguez Uribe" userId="743eddab-4d2c-4c93-bdc4-e21608900313" providerId="ADAL" clId="{F587B0DE-9DE0-4A3F-84A3-385E77231ABF}" dt="2023-09-13T16:09:50.243" v="9" actId="700"/>
          <ac:spMkLst>
            <pc:docMk/>
            <pc:sldMk cId="2429013693" sldId="257"/>
            <ac:spMk id="2" creationId="{8D37D2BE-E39A-5EB9-5E7B-327776B2D231}"/>
          </ac:spMkLst>
        </pc:spChg>
        <pc:spChg chg="del mod">
          <ac:chgData name="Nicolás Rodríguez Uribe" userId="743eddab-4d2c-4c93-bdc4-e21608900313" providerId="ADAL" clId="{F587B0DE-9DE0-4A3F-84A3-385E77231ABF}" dt="2023-09-13T16:09:50.243" v="9" actId="700"/>
          <ac:spMkLst>
            <pc:docMk/>
            <pc:sldMk cId="2429013693" sldId="257"/>
            <ac:spMk id="3" creationId="{68ACB923-CBA5-F86D-3DF8-CBF36DBBFF4B}"/>
          </ac:spMkLst>
        </pc:spChg>
        <pc:spChg chg="add mod ord">
          <ac:chgData name="Nicolás Rodríguez Uribe" userId="743eddab-4d2c-4c93-bdc4-e21608900313" providerId="ADAL" clId="{F587B0DE-9DE0-4A3F-84A3-385E77231ABF}" dt="2023-09-13T16:12:02.250" v="48" actId="700"/>
          <ac:spMkLst>
            <pc:docMk/>
            <pc:sldMk cId="2429013693" sldId="257"/>
            <ac:spMk id="4" creationId="{4BF396F5-2454-51BA-C0CA-9872EAB1714F}"/>
          </ac:spMkLst>
        </pc:spChg>
        <pc:spChg chg="add mod">
          <ac:chgData name="Nicolás Rodríguez Uribe" userId="743eddab-4d2c-4c93-bdc4-e21608900313" providerId="ADAL" clId="{F587B0DE-9DE0-4A3F-84A3-385E77231ABF}" dt="2023-09-13T16:12:02.250" v="48" actId="700"/>
          <ac:spMkLst>
            <pc:docMk/>
            <pc:sldMk cId="2429013693" sldId="257"/>
            <ac:spMk id="5" creationId="{D5660FC8-CD51-3AF4-6392-91E096E02D80}"/>
          </ac:spMkLst>
        </pc:spChg>
      </pc:sldChg>
      <pc:sldChg chg="new del">
        <pc:chgData name="Nicolás Rodríguez Uribe" userId="743eddab-4d2c-4c93-bdc4-e21608900313" providerId="ADAL" clId="{F587B0DE-9DE0-4A3F-84A3-385E77231ABF}" dt="2023-09-13T15:56:25.854" v="4" actId="47"/>
        <pc:sldMkLst>
          <pc:docMk/>
          <pc:sldMk cId="2920068442" sldId="257"/>
        </pc:sldMkLst>
      </pc:sldChg>
      <pc:sldChg chg="modSp add mod modClrScheme chgLayout">
        <pc:chgData name="Nicolás Rodríguez Uribe" userId="743eddab-4d2c-4c93-bdc4-e21608900313" providerId="ADAL" clId="{F587B0DE-9DE0-4A3F-84A3-385E77231ABF}" dt="2023-09-13T16:12:24.951" v="51" actId="700"/>
        <pc:sldMkLst>
          <pc:docMk/>
          <pc:sldMk cId="121547262" sldId="258"/>
        </pc:sldMkLst>
        <pc:spChg chg="mod ord">
          <ac:chgData name="Nicolás Rodríguez Uribe" userId="743eddab-4d2c-4c93-bdc4-e21608900313" providerId="ADAL" clId="{F587B0DE-9DE0-4A3F-84A3-385E77231ABF}" dt="2023-09-13T16:12:24.951" v="51" actId="700"/>
          <ac:spMkLst>
            <pc:docMk/>
            <pc:sldMk cId="121547262" sldId="258"/>
            <ac:spMk id="4" creationId="{4BF396F5-2454-51BA-C0CA-9872EAB1714F}"/>
          </ac:spMkLst>
        </pc:spChg>
        <pc:spChg chg="mod">
          <ac:chgData name="Nicolás Rodríguez Uribe" userId="743eddab-4d2c-4c93-bdc4-e21608900313" providerId="ADAL" clId="{F587B0DE-9DE0-4A3F-84A3-385E77231ABF}" dt="2023-09-13T16:12:24.951" v="51" actId="700"/>
          <ac:spMkLst>
            <pc:docMk/>
            <pc:sldMk cId="121547262" sldId="258"/>
            <ac:spMk id="5" creationId="{D5660FC8-CD51-3AF4-6392-91E096E02D80}"/>
          </ac:spMkLst>
        </pc:spChg>
      </pc:sldChg>
      <pc:sldChg chg="add del">
        <pc:chgData name="Nicolás Rodríguez Uribe" userId="743eddab-4d2c-4c93-bdc4-e21608900313" providerId="ADAL" clId="{F587B0DE-9DE0-4A3F-84A3-385E77231ABF}" dt="2023-09-13T16:12:05.020" v="49" actId="47"/>
        <pc:sldMkLst>
          <pc:docMk/>
          <pc:sldMk cId="1666217714" sldId="258"/>
        </pc:sldMkLst>
      </pc:sldChg>
      <pc:sldChg chg="del">
        <pc:chgData name="Nicolás Rodríguez Uribe" userId="743eddab-4d2c-4c93-bdc4-e21608900313" providerId="ADAL" clId="{F587B0DE-9DE0-4A3F-84A3-385E77231ABF}" dt="2023-09-15T07:50:31.251" v="53" actId="47"/>
        <pc:sldMkLst>
          <pc:docMk/>
          <pc:sldMk cId="3748565620" sldId="258"/>
        </pc:sldMkLst>
      </pc:sldChg>
      <pc:sldChg chg="modSp add mod">
        <pc:chgData name="Nicolás Rodríguez Uribe" userId="743eddab-4d2c-4c93-bdc4-e21608900313" providerId="ADAL" clId="{F587B0DE-9DE0-4A3F-84A3-385E77231ABF}" dt="2023-09-15T07:55:37.229" v="139" actId="113"/>
        <pc:sldMkLst>
          <pc:docMk/>
          <pc:sldMk cId="4158414998" sldId="258"/>
        </pc:sldMkLst>
        <pc:spChg chg="mod">
          <ac:chgData name="Nicolás Rodríguez Uribe" userId="743eddab-4d2c-4c93-bdc4-e21608900313" providerId="ADAL" clId="{F587B0DE-9DE0-4A3F-84A3-385E77231ABF}" dt="2023-09-15T07:54:12.306" v="115" actId="1076"/>
          <ac:spMkLst>
            <pc:docMk/>
            <pc:sldMk cId="4158414998" sldId="258"/>
            <ac:spMk id="4" creationId="{EC7282F1-25B7-6A2B-F234-CA687E2D4AE7}"/>
          </ac:spMkLst>
        </pc:spChg>
        <pc:spChg chg="mod">
          <ac:chgData name="Nicolás Rodríguez Uribe" userId="743eddab-4d2c-4c93-bdc4-e21608900313" providerId="ADAL" clId="{F587B0DE-9DE0-4A3F-84A3-385E77231ABF}" dt="2023-09-15T07:55:37.229" v="139" actId="113"/>
          <ac:spMkLst>
            <pc:docMk/>
            <pc:sldMk cId="4158414998" sldId="258"/>
            <ac:spMk id="5" creationId="{CA4367EF-420F-8AB9-B445-DF046B536613}"/>
          </ac:spMkLst>
        </pc:spChg>
      </pc:sldChg>
      <pc:sldChg chg="modSp add mod">
        <pc:chgData name="Nicolás Rodríguez Uribe" userId="743eddab-4d2c-4c93-bdc4-e21608900313" providerId="ADAL" clId="{F587B0DE-9DE0-4A3F-84A3-385E77231ABF}" dt="2023-09-15T07:54:01.738" v="114" actId="1076"/>
        <pc:sldMkLst>
          <pc:docMk/>
          <pc:sldMk cId="1547701883" sldId="259"/>
        </pc:sldMkLst>
        <pc:spChg chg="mod">
          <ac:chgData name="Nicolás Rodríguez Uribe" userId="743eddab-4d2c-4c93-bdc4-e21608900313" providerId="ADAL" clId="{F587B0DE-9DE0-4A3F-84A3-385E77231ABF}" dt="2023-09-15T07:54:01.738" v="114" actId="1076"/>
          <ac:spMkLst>
            <pc:docMk/>
            <pc:sldMk cId="1547701883" sldId="259"/>
            <ac:spMk id="4" creationId="{EC7282F1-25B7-6A2B-F234-CA687E2D4AE7}"/>
          </ac:spMkLst>
        </pc:spChg>
        <pc:spChg chg="mod">
          <ac:chgData name="Nicolás Rodríguez Uribe" userId="743eddab-4d2c-4c93-bdc4-e21608900313" providerId="ADAL" clId="{F587B0DE-9DE0-4A3F-84A3-385E77231ABF}" dt="2023-09-15T07:53:18.693" v="112" actId="20577"/>
          <ac:spMkLst>
            <pc:docMk/>
            <pc:sldMk cId="1547701883" sldId="259"/>
            <ac:spMk id="5" creationId="{CA4367EF-420F-8AB9-B445-DF046B536613}"/>
          </ac:spMkLst>
        </pc:spChg>
      </pc:sldChg>
      <pc:sldChg chg="addSp delSp modSp add mod">
        <pc:chgData name="Nicolás Rodríguez Uribe" userId="743eddab-4d2c-4c93-bdc4-e21608900313" providerId="ADAL" clId="{F587B0DE-9DE0-4A3F-84A3-385E77231ABF}" dt="2023-09-15T08:01:41.156" v="185" actId="6549"/>
        <pc:sldMkLst>
          <pc:docMk/>
          <pc:sldMk cId="757820027" sldId="260"/>
        </pc:sldMkLst>
        <pc:spChg chg="add del">
          <ac:chgData name="Nicolás Rodríguez Uribe" userId="743eddab-4d2c-4c93-bdc4-e21608900313" providerId="ADAL" clId="{F587B0DE-9DE0-4A3F-84A3-385E77231ABF}" dt="2023-09-15T08:00:45.484" v="169"/>
          <ac:spMkLst>
            <pc:docMk/>
            <pc:sldMk cId="757820027" sldId="260"/>
            <ac:spMk id="2" creationId="{5C8F9E84-A32D-5E58-CA62-30D64B99FD22}"/>
          </ac:spMkLst>
        </pc:spChg>
        <pc:spChg chg="add del">
          <ac:chgData name="Nicolás Rodríguez Uribe" userId="743eddab-4d2c-4c93-bdc4-e21608900313" providerId="ADAL" clId="{F587B0DE-9DE0-4A3F-84A3-385E77231ABF}" dt="2023-09-15T08:01:28.769" v="184" actId="478"/>
          <ac:spMkLst>
            <pc:docMk/>
            <pc:sldMk cId="757820027" sldId="260"/>
            <ac:spMk id="3" creationId="{F4C9824B-AF59-9368-951D-8772E248311E}"/>
          </ac:spMkLst>
        </pc:spChg>
        <pc:spChg chg="mod">
          <ac:chgData name="Nicolás Rodríguez Uribe" userId="743eddab-4d2c-4c93-bdc4-e21608900313" providerId="ADAL" clId="{F587B0DE-9DE0-4A3F-84A3-385E77231ABF}" dt="2023-09-15T07:59:31.914" v="148" actId="20577"/>
          <ac:spMkLst>
            <pc:docMk/>
            <pc:sldMk cId="757820027" sldId="260"/>
            <ac:spMk id="4" creationId="{EC7282F1-25B7-6A2B-F234-CA687E2D4AE7}"/>
          </ac:spMkLst>
        </pc:spChg>
        <pc:spChg chg="add del mod">
          <ac:chgData name="Nicolás Rodríguez Uribe" userId="743eddab-4d2c-4c93-bdc4-e21608900313" providerId="ADAL" clId="{F587B0DE-9DE0-4A3F-84A3-385E77231ABF}" dt="2023-09-15T08:01:41.156" v="185" actId="6549"/>
          <ac:spMkLst>
            <pc:docMk/>
            <pc:sldMk cId="757820027" sldId="260"/>
            <ac:spMk id="5" creationId="{CA4367EF-420F-8AB9-B445-DF046B536613}"/>
          </ac:spMkLst>
        </pc:spChg>
        <pc:spChg chg="add del mod">
          <ac:chgData name="Nicolás Rodríguez Uribe" userId="743eddab-4d2c-4c93-bdc4-e21608900313" providerId="ADAL" clId="{F587B0DE-9DE0-4A3F-84A3-385E77231ABF}" dt="2023-09-15T08:01:03.135" v="176" actId="478"/>
          <ac:spMkLst>
            <pc:docMk/>
            <pc:sldMk cId="757820027" sldId="260"/>
            <ac:spMk id="6" creationId="{1AF49522-E91A-F57D-894E-989F034415CA}"/>
          </ac:spMkLst>
        </pc:spChg>
        <pc:spChg chg="add del">
          <ac:chgData name="Nicolás Rodríguez Uribe" userId="743eddab-4d2c-4c93-bdc4-e21608900313" providerId="ADAL" clId="{F587B0DE-9DE0-4A3F-84A3-385E77231ABF}" dt="2023-09-15T08:01:01.202" v="174"/>
          <ac:spMkLst>
            <pc:docMk/>
            <pc:sldMk cId="757820027" sldId="260"/>
            <ac:spMk id="7" creationId="{F038BAF8-53B1-3698-430B-9EE6EFEC06B6}"/>
          </ac:spMkLst>
        </pc:spChg>
      </pc:sldChg>
      <pc:sldChg chg="modSp add del mod">
        <pc:chgData name="Nicolás Rodríguez Uribe" userId="743eddab-4d2c-4c93-bdc4-e21608900313" providerId="ADAL" clId="{F587B0DE-9DE0-4A3F-84A3-385E77231ABF}" dt="2023-09-15T07:53:14.422" v="110" actId="47"/>
        <pc:sldMkLst>
          <pc:docMk/>
          <pc:sldMk cId="1036985382" sldId="260"/>
        </pc:sldMkLst>
        <pc:spChg chg="mod">
          <ac:chgData name="Nicolás Rodríguez Uribe" userId="743eddab-4d2c-4c93-bdc4-e21608900313" providerId="ADAL" clId="{F587B0DE-9DE0-4A3F-84A3-385E77231ABF}" dt="2023-09-15T07:53:01.692" v="109" actId="20577"/>
          <ac:spMkLst>
            <pc:docMk/>
            <pc:sldMk cId="1036985382" sldId="260"/>
            <ac:spMk id="5" creationId="{CA4367EF-420F-8AB9-B445-DF046B536613}"/>
          </ac:spMkLst>
        </pc:spChg>
      </pc:sldChg>
      <pc:sldChg chg="addSp delSp modSp add del mod">
        <pc:chgData name="Nicolás Rodríguez Uribe" userId="743eddab-4d2c-4c93-bdc4-e21608900313" providerId="ADAL" clId="{F587B0DE-9DE0-4A3F-84A3-385E77231ABF}" dt="2023-09-15T08:01:23.123" v="183" actId="47"/>
        <pc:sldMkLst>
          <pc:docMk/>
          <pc:sldMk cId="669837732" sldId="261"/>
        </pc:sldMkLst>
        <pc:spChg chg="add del">
          <ac:chgData name="Nicolás Rodríguez Uribe" userId="743eddab-4d2c-4c93-bdc4-e21608900313" providerId="ADAL" clId="{F587B0DE-9DE0-4A3F-84A3-385E77231ABF}" dt="2023-09-15T08:00:29.203" v="162"/>
          <ac:spMkLst>
            <pc:docMk/>
            <pc:sldMk cId="669837732" sldId="261"/>
            <ac:spMk id="2" creationId="{FF3FFA6E-A686-C22D-3BC9-A7E0717ABB79}"/>
          </ac:spMkLst>
        </pc:spChg>
        <pc:spChg chg="add del">
          <ac:chgData name="Nicolás Rodríguez Uribe" userId="743eddab-4d2c-4c93-bdc4-e21608900313" providerId="ADAL" clId="{F587B0DE-9DE0-4A3F-84A3-385E77231ABF}" dt="2023-09-15T08:00:35.132" v="164"/>
          <ac:spMkLst>
            <pc:docMk/>
            <pc:sldMk cId="669837732" sldId="261"/>
            <ac:spMk id="3" creationId="{FBA67D4D-7244-2F93-43BA-EC2F1E53B6FA}"/>
          </ac:spMkLst>
        </pc:spChg>
        <pc:spChg chg="mod">
          <ac:chgData name="Nicolás Rodríguez Uribe" userId="743eddab-4d2c-4c93-bdc4-e21608900313" providerId="ADAL" clId="{F587B0DE-9DE0-4A3F-84A3-385E77231ABF}" dt="2023-09-15T08:00:24.573" v="160" actId="20577"/>
          <ac:spMkLst>
            <pc:docMk/>
            <pc:sldMk cId="669837732" sldId="261"/>
            <ac:spMk id="4" creationId="{EC7282F1-25B7-6A2B-F234-CA687E2D4AE7}"/>
          </ac:spMkLst>
        </pc:spChg>
        <pc:spChg chg="mod">
          <ac:chgData name="Nicolás Rodríguez Uribe" userId="743eddab-4d2c-4c93-bdc4-e21608900313" providerId="ADAL" clId="{F587B0DE-9DE0-4A3F-84A3-385E77231ABF}" dt="2023-09-15T08:00:40.414" v="165" actId="20577"/>
          <ac:spMkLst>
            <pc:docMk/>
            <pc:sldMk cId="669837732" sldId="261"/>
            <ac:spMk id="5" creationId="{CA4367EF-420F-8AB9-B445-DF046B536613}"/>
          </ac:spMkLst>
        </pc:spChg>
        <pc:spChg chg="add del">
          <ac:chgData name="Nicolás Rodríguez Uribe" userId="743eddab-4d2c-4c93-bdc4-e21608900313" providerId="ADAL" clId="{F587B0DE-9DE0-4A3F-84A3-385E77231ABF}" dt="2023-09-15T08:00:41.963" v="167"/>
          <ac:spMkLst>
            <pc:docMk/>
            <pc:sldMk cId="669837732" sldId="261"/>
            <ac:spMk id="6" creationId="{6B00268E-9FC0-8F35-6F2E-5F3FC70C1A25}"/>
          </ac:spMkLst>
        </pc:spChg>
      </pc:sldChg>
      <pc:sldChg chg="addSp modSp add mod">
        <pc:chgData name="Nicolás Rodríguez Uribe" userId="743eddab-4d2c-4c93-bdc4-e21608900313" providerId="ADAL" clId="{F587B0DE-9DE0-4A3F-84A3-385E77231ABF}" dt="2023-09-15T14:20:43.157" v="487" actId="1076"/>
        <pc:sldMkLst>
          <pc:docMk/>
          <pc:sldMk cId="2917593691" sldId="261"/>
        </pc:sldMkLst>
        <pc:spChg chg="mod">
          <ac:chgData name="Nicolás Rodríguez Uribe" userId="743eddab-4d2c-4c93-bdc4-e21608900313" providerId="ADAL" clId="{F587B0DE-9DE0-4A3F-84A3-385E77231ABF}" dt="2023-09-15T08:02:01.960" v="196" actId="20577"/>
          <ac:spMkLst>
            <pc:docMk/>
            <pc:sldMk cId="2917593691" sldId="261"/>
            <ac:spMk id="4" creationId="{EC7282F1-25B7-6A2B-F234-CA687E2D4AE7}"/>
          </ac:spMkLst>
        </pc:spChg>
        <pc:spChg chg="mod">
          <ac:chgData name="Nicolás Rodríguez Uribe" userId="743eddab-4d2c-4c93-bdc4-e21608900313" providerId="ADAL" clId="{F587B0DE-9DE0-4A3F-84A3-385E77231ABF}" dt="2023-09-15T08:01:58.058" v="188"/>
          <ac:spMkLst>
            <pc:docMk/>
            <pc:sldMk cId="2917593691" sldId="261"/>
            <ac:spMk id="5" creationId="{CA4367EF-420F-8AB9-B445-DF046B536613}"/>
          </ac:spMkLst>
        </pc:spChg>
        <pc:spChg chg="add mod">
          <ac:chgData name="Nicolás Rodríguez Uribe" userId="743eddab-4d2c-4c93-bdc4-e21608900313" providerId="ADAL" clId="{F587B0DE-9DE0-4A3F-84A3-385E77231ABF}" dt="2023-09-15T14:20:43.157" v="487" actId="1076"/>
          <ac:spMkLst>
            <pc:docMk/>
            <pc:sldMk cId="2917593691" sldId="261"/>
            <ac:spMk id="6" creationId="{599B9CBA-C5DE-9B93-7536-09BACF0BF2D4}"/>
          </ac:spMkLst>
        </pc:spChg>
        <pc:picChg chg="add mod ord modCrop">
          <ac:chgData name="Nicolás Rodríguez Uribe" userId="743eddab-4d2c-4c93-bdc4-e21608900313" providerId="ADAL" clId="{F587B0DE-9DE0-4A3F-84A3-385E77231ABF}" dt="2023-09-15T14:20:02.564" v="474" actId="1076"/>
          <ac:picMkLst>
            <pc:docMk/>
            <pc:sldMk cId="2917593691" sldId="261"/>
            <ac:picMk id="3" creationId="{B55E02DA-6D89-550C-213E-137B1DD5B1D3}"/>
          </ac:picMkLst>
        </pc:picChg>
      </pc:sldChg>
      <pc:sldChg chg="addSp modSp add mod">
        <pc:chgData name="Nicolás Rodríguez Uribe" userId="743eddab-4d2c-4c93-bdc4-e21608900313" providerId="ADAL" clId="{F587B0DE-9DE0-4A3F-84A3-385E77231ABF}" dt="2023-12-15T11:08:04.794" v="609" actId="20577"/>
        <pc:sldMkLst>
          <pc:docMk/>
          <pc:sldMk cId="1958732488" sldId="262"/>
        </pc:sldMkLst>
        <pc:spChg chg="add mod">
          <ac:chgData name="Nicolás Rodríguez Uribe" userId="743eddab-4d2c-4c93-bdc4-e21608900313" providerId="ADAL" clId="{F587B0DE-9DE0-4A3F-84A3-385E77231ABF}" dt="2023-09-22T14:00:29.380" v="608" actId="1076"/>
          <ac:spMkLst>
            <pc:docMk/>
            <pc:sldMk cId="1958732488" sldId="262"/>
            <ac:spMk id="2" creationId="{2B6A567E-7715-BD1C-849B-CF713F2ABF28}"/>
          </ac:spMkLst>
        </pc:spChg>
        <pc:spChg chg="mod">
          <ac:chgData name="Nicolás Rodríguez Uribe" userId="743eddab-4d2c-4c93-bdc4-e21608900313" providerId="ADAL" clId="{F587B0DE-9DE0-4A3F-84A3-385E77231ABF}" dt="2023-12-15T11:08:04.794" v="609" actId="20577"/>
          <ac:spMkLst>
            <pc:docMk/>
            <pc:sldMk cId="1958732488" sldId="262"/>
            <ac:spMk id="4" creationId="{EC7282F1-25B7-6A2B-F234-CA687E2D4AE7}"/>
          </ac:spMkLst>
        </pc:spChg>
        <pc:spChg chg="mod">
          <ac:chgData name="Nicolás Rodríguez Uribe" userId="743eddab-4d2c-4c93-bdc4-e21608900313" providerId="ADAL" clId="{F587B0DE-9DE0-4A3F-84A3-385E77231ABF}" dt="2023-09-15T08:06:29.768" v="242" actId="6549"/>
          <ac:spMkLst>
            <pc:docMk/>
            <pc:sldMk cId="1958732488" sldId="262"/>
            <ac:spMk id="5" creationId="{CA4367EF-420F-8AB9-B445-DF046B536613}"/>
          </ac:spMkLst>
        </pc:spChg>
        <pc:picChg chg="add mod">
          <ac:chgData name="Nicolás Rodríguez Uribe" userId="743eddab-4d2c-4c93-bdc4-e21608900313" providerId="ADAL" clId="{F587B0DE-9DE0-4A3F-84A3-385E77231ABF}" dt="2023-09-22T13:59:54.749" v="605" actId="1076"/>
          <ac:picMkLst>
            <pc:docMk/>
            <pc:sldMk cId="1958732488" sldId="262"/>
            <ac:picMk id="1026" creationId="{22249319-7A50-24B1-972E-E7D2BECFA4F4}"/>
          </ac:picMkLst>
        </pc:picChg>
      </pc:sldChg>
      <pc:sldChg chg="modSp add mod">
        <pc:chgData name="Nicolás Rodríguez Uribe" userId="743eddab-4d2c-4c93-bdc4-e21608900313" providerId="ADAL" clId="{F587B0DE-9DE0-4A3F-84A3-385E77231ABF}" dt="2023-12-15T11:08:08.784" v="612" actId="20577"/>
        <pc:sldMkLst>
          <pc:docMk/>
          <pc:sldMk cId="894659187" sldId="263"/>
        </pc:sldMkLst>
        <pc:spChg chg="mod">
          <ac:chgData name="Nicolás Rodríguez Uribe" userId="743eddab-4d2c-4c93-bdc4-e21608900313" providerId="ADAL" clId="{F587B0DE-9DE0-4A3F-84A3-385E77231ABF}" dt="2023-12-15T11:08:08.784" v="612" actId="20577"/>
          <ac:spMkLst>
            <pc:docMk/>
            <pc:sldMk cId="894659187" sldId="263"/>
            <ac:spMk id="4" creationId="{EC7282F1-25B7-6A2B-F234-CA687E2D4AE7}"/>
          </ac:spMkLst>
        </pc:spChg>
        <pc:spChg chg="mod">
          <ac:chgData name="Nicolás Rodríguez Uribe" userId="743eddab-4d2c-4c93-bdc4-e21608900313" providerId="ADAL" clId="{F587B0DE-9DE0-4A3F-84A3-385E77231ABF}" dt="2023-09-15T08:07:03.947" v="243" actId="6549"/>
          <ac:spMkLst>
            <pc:docMk/>
            <pc:sldMk cId="894659187" sldId="263"/>
            <ac:spMk id="5" creationId="{CA4367EF-420F-8AB9-B445-DF046B536613}"/>
          </ac:spMkLst>
        </pc:spChg>
      </pc:sldChg>
      <pc:sldChg chg="modSp add mod">
        <pc:chgData name="Nicolás Rodríguez Uribe" userId="743eddab-4d2c-4c93-bdc4-e21608900313" providerId="ADAL" clId="{F587B0DE-9DE0-4A3F-84A3-385E77231ABF}" dt="2023-09-15T13:44:47.123" v="265" actId="6549"/>
        <pc:sldMkLst>
          <pc:docMk/>
          <pc:sldMk cId="738696890" sldId="264"/>
        </pc:sldMkLst>
        <pc:spChg chg="mod">
          <ac:chgData name="Nicolás Rodríguez Uribe" userId="743eddab-4d2c-4c93-bdc4-e21608900313" providerId="ADAL" clId="{F587B0DE-9DE0-4A3F-84A3-385E77231ABF}" dt="2023-09-15T13:44:33.636" v="262" actId="20577"/>
          <ac:spMkLst>
            <pc:docMk/>
            <pc:sldMk cId="738696890" sldId="264"/>
            <ac:spMk id="4" creationId="{EC7282F1-25B7-6A2B-F234-CA687E2D4AE7}"/>
          </ac:spMkLst>
        </pc:spChg>
        <pc:spChg chg="mod">
          <ac:chgData name="Nicolás Rodríguez Uribe" userId="743eddab-4d2c-4c93-bdc4-e21608900313" providerId="ADAL" clId="{F587B0DE-9DE0-4A3F-84A3-385E77231ABF}" dt="2023-09-15T13:44:47.123" v="265" actId="6549"/>
          <ac:spMkLst>
            <pc:docMk/>
            <pc:sldMk cId="738696890" sldId="264"/>
            <ac:spMk id="5" creationId="{CA4367EF-420F-8AB9-B445-DF046B536613}"/>
          </ac:spMkLst>
        </pc:spChg>
      </pc:sldChg>
      <pc:sldChg chg="addSp delSp modSp add mod">
        <pc:chgData name="Nicolás Rodríguez Uribe" userId="743eddab-4d2c-4c93-bdc4-e21608900313" providerId="ADAL" clId="{F587B0DE-9DE0-4A3F-84A3-385E77231ABF}" dt="2023-09-15T14:14:09.495" v="463" actId="113"/>
        <pc:sldMkLst>
          <pc:docMk/>
          <pc:sldMk cId="541243249" sldId="265"/>
        </pc:sldMkLst>
        <pc:spChg chg="add del">
          <ac:chgData name="Nicolás Rodríguez Uribe" userId="743eddab-4d2c-4c93-bdc4-e21608900313" providerId="ADAL" clId="{F587B0DE-9DE0-4A3F-84A3-385E77231ABF}" dt="2023-09-15T13:46:27.381" v="305"/>
          <ac:spMkLst>
            <pc:docMk/>
            <pc:sldMk cId="541243249" sldId="265"/>
            <ac:spMk id="2" creationId="{5BE7BB8F-6DC5-ED0A-547F-15B85D494EB3}"/>
          </ac:spMkLst>
        </pc:spChg>
        <pc:spChg chg="add del">
          <ac:chgData name="Nicolás Rodríguez Uribe" userId="743eddab-4d2c-4c93-bdc4-e21608900313" providerId="ADAL" clId="{F587B0DE-9DE0-4A3F-84A3-385E77231ABF}" dt="2023-09-15T13:46:32.661" v="311"/>
          <ac:spMkLst>
            <pc:docMk/>
            <pc:sldMk cId="541243249" sldId="265"/>
            <ac:spMk id="3" creationId="{6B84B457-6DD1-1D69-DAEB-16735B95CA90}"/>
          </ac:spMkLst>
        </pc:spChg>
        <pc:spChg chg="mod">
          <ac:chgData name="Nicolás Rodríguez Uribe" userId="743eddab-4d2c-4c93-bdc4-e21608900313" providerId="ADAL" clId="{F587B0DE-9DE0-4A3F-84A3-385E77231ABF}" dt="2023-09-15T13:47:01.770" v="331" actId="20577"/>
          <ac:spMkLst>
            <pc:docMk/>
            <pc:sldMk cId="541243249" sldId="265"/>
            <ac:spMk id="4" creationId="{EC7282F1-25B7-6A2B-F234-CA687E2D4AE7}"/>
          </ac:spMkLst>
        </pc:spChg>
        <pc:spChg chg="mod">
          <ac:chgData name="Nicolás Rodríguez Uribe" userId="743eddab-4d2c-4c93-bdc4-e21608900313" providerId="ADAL" clId="{F587B0DE-9DE0-4A3F-84A3-385E77231ABF}" dt="2023-09-15T14:14:09.495" v="463" actId="113"/>
          <ac:spMkLst>
            <pc:docMk/>
            <pc:sldMk cId="541243249" sldId="265"/>
            <ac:spMk id="5" creationId="{CA4367EF-420F-8AB9-B445-DF046B536613}"/>
          </ac:spMkLst>
        </pc:spChg>
      </pc:sldChg>
      <pc:sldChg chg="add del">
        <pc:chgData name="Nicolás Rodríguez Uribe" userId="743eddab-4d2c-4c93-bdc4-e21608900313" providerId="ADAL" clId="{F587B0DE-9DE0-4A3F-84A3-385E77231ABF}" dt="2023-09-15T14:14:19.028" v="464" actId="47"/>
        <pc:sldMkLst>
          <pc:docMk/>
          <pc:sldMk cId="3492640342" sldId="266"/>
        </pc:sldMkLst>
      </pc:sldChg>
      <pc:sldChg chg="modSp add mod">
        <pc:chgData name="Nicolás Rodríguez Uribe" userId="743eddab-4d2c-4c93-bdc4-e21608900313" providerId="ADAL" clId="{F587B0DE-9DE0-4A3F-84A3-385E77231ABF}" dt="2023-09-15T13:52:17.123" v="383"/>
        <pc:sldMkLst>
          <pc:docMk/>
          <pc:sldMk cId="2872420002" sldId="267"/>
        </pc:sldMkLst>
        <pc:spChg chg="mod">
          <ac:chgData name="Nicolás Rodríguez Uribe" userId="743eddab-4d2c-4c93-bdc4-e21608900313" providerId="ADAL" clId="{F587B0DE-9DE0-4A3F-84A3-385E77231ABF}" dt="2023-09-15T13:50:34.682" v="382" actId="20577"/>
          <ac:spMkLst>
            <pc:docMk/>
            <pc:sldMk cId="2872420002" sldId="267"/>
            <ac:spMk id="4" creationId="{EC7282F1-25B7-6A2B-F234-CA687E2D4AE7}"/>
          </ac:spMkLst>
        </pc:spChg>
        <pc:spChg chg="mod">
          <ac:chgData name="Nicolás Rodríguez Uribe" userId="743eddab-4d2c-4c93-bdc4-e21608900313" providerId="ADAL" clId="{F587B0DE-9DE0-4A3F-84A3-385E77231ABF}" dt="2023-09-15T13:52:17.123" v="383"/>
          <ac:spMkLst>
            <pc:docMk/>
            <pc:sldMk cId="2872420002" sldId="267"/>
            <ac:spMk id="5" creationId="{CA4367EF-420F-8AB9-B445-DF046B536613}"/>
          </ac:spMkLst>
        </pc:spChg>
      </pc:sldChg>
      <pc:sldChg chg="modSp add mod">
        <pc:chgData name="Nicolás Rodríguez Uribe" userId="743eddab-4d2c-4c93-bdc4-e21608900313" providerId="ADAL" clId="{F587B0DE-9DE0-4A3F-84A3-385E77231ABF}" dt="2023-09-15T13:54:13.397" v="436" actId="6549"/>
        <pc:sldMkLst>
          <pc:docMk/>
          <pc:sldMk cId="3870959680" sldId="268"/>
        </pc:sldMkLst>
        <pc:spChg chg="mod">
          <ac:chgData name="Nicolás Rodríguez Uribe" userId="743eddab-4d2c-4c93-bdc4-e21608900313" providerId="ADAL" clId="{F587B0DE-9DE0-4A3F-84A3-385E77231ABF}" dt="2023-09-15T13:54:13.397" v="436" actId="6549"/>
          <ac:spMkLst>
            <pc:docMk/>
            <pc:sldMk cId="3870959680" sldId="268"/>
            <ac:spMk id="4" creationId="{EC7282F1-25B7-6A2B-F234-CA687E2D4AE7}"/>
          </ac:spMkLst>
        </pc:spChg>
        <pc:spChg chg="mod">
          <ac:chgData name="Nicolás Rodríguez Uribe" userId="743eddab-4d2c-4c93-bdc4-e21608900313" providerId="ADAL" clId="{F587B0DE-9DE0-4A3F-84A3-385E77231ABF}" dt="2023-09-15T13:52:59.530" v="403" actId="33524"/>
          <ac:spMkLst>
            <pc:docMk/>
            <pc:sldMk cId="3870959680" sldId="268"/>
            <ac:spMk id="5" creationId="{CA4367EF-420F-8AB9-B445-DF046B536613}"/>
          </ac:spMkLst>
        </pc:spChg>
      </pc:sldChg>
      <pc:sldChg chg="modSp add mod">
        <pc:chgData name="Nicolás Rodríguez Uribe" userId="743eddab-4d2c-4c93-bdc4-e21608900313" providerId="ADAL" clId="{F587B0DE-9DE0-4A3F-84A3-385E77231ABF}" dt="2023-09-15T13:53:29.295" v="414"/>
        <pc:sldMkLst>
          <pc:docMk/>
          <pc:sldMk cId="1935842843" sldId="269"/>
        </pc:sldMkLst>
        <pc:spChg chg="mod">
          <ac:chgData name="Nicolás Rodríguez Uribe" userId="743eddab-4d2c-4c93-bdc4-e21608900313" providerId="ADAL" clId="{F587B0DE-9DE0-4A3F-84A3-385E77231ABF}" dt="2023-09-15T13:53:19.692" v="413" actId="20577"/>
          <ac:spMkLst>
            <pc:docMk/>
            <pc:sldMk cId="1935842843" sldId="269"/>
            <ac:spMk id="4" creationId="{EC7282F1-25B7-6A2B-F234-CA687E2D4AE7}"/>
          </ac:spMkLst>
        </pc:spChg>
        <pc:spChg chg="mod">
          <ac:chgData name="Nicolás Rodríguez Uribe" userId="743eddab-4d2c-4c93-bdc4-e21608900313" providerId="ADAL" clId="{F587B0DE-9DE0-4A3F-84A3-385E77231ABF}" dt="2023-09-15T13:53:29.295" v="414"/>
          <ac:spMkLst>
            <pc:docMk/>
            <pc:sldMk cId="1935842843" sldId="269"/>
            <ac:spMk id="5" creationId="{CA4367EF-420F-8AB9-B445-DF046B536613}"/>
          </ac:spMkLst>
        </pc:spChg>
      </pc:sldChg>
      <pc:sldChg chg="modSp add mod">
        <pc:chgData name="Nicolás Rodríguez Uribe" userId="743eddab-4d2c-4c93-bdc4-e21608900313" providerId="ADAL" clId="{F587B0DE-9DE0-4A3F-84A3-385E77231ABF}" dt="2023-09-15T13:54:23.496" v="437"/>
        <pc:sldMkLst>
          <pc:docMk/>
          <pc:sldMk cId="307132690" sldId="270"/>
        </pc:sldMkLst>
        <pc:spChg chg="mod">
          <ac:chgData name="Nicolás Rodríguez Uribe" userId="743eddab-4d2c-4c93-bdc4-e21608900313" providerId="ADAL" clId="{F587B0DE-9DE0-4A3F-84A3-385E77231ABF}" dt="2023-09-15T13:54:07.202" v="435" actId="20577"/>
          <ac:spMkLst>
            <pc:docMk/>
            <pc:sldMk cId="307132690" sldId="270"/>
            <ac:spMk id="4" creationId="{EC7282F1-25B7-6A2B-F234-CA687E2D4AE7}"/>
          </ac:spMkLst>
        </pc:spChg>
        <pc:spChg chg="mod">
          <ac:chgData name="Nicolás Rodríguez Uribe" userId="743eddab-4d2c-4c93-bdc4-e21608900313" providerId="ADAL" clId="{F587B0DE-9DE0-4A3F-84A3-385E77231ABF}" dt="2023-09-15T13:54:23.496" v="437"/>
          <ac:spMkLst>
            <pc:docMk/>
            <pc:sldMk cId="307132690" sldId="270"/>
            <ac:spMk id="5" creationId="{CA4367EF-420F-8AB9-B445-DF046B536613}"/>
          </ac:spMkLst>
        </pc:spChg>
      </pc:sldChg>
      <pc:sldChg chg="modSp add mod">
        <pc:chgData name="Nicolás Rodríguez Uribe" userId="743eddab-4d2c-4c93-bdc4-e21608900313" providerId="ADAL" clId="{F587B0DE-9DE0-4A3F-84A3-385E77231ABF}" dt="2023-09-15T13:55:05.361" v="444"/>
        <pc:sldMkLst>
          <pc:docMk/>
          <pc:sldMk cId="2347703056" sldId="271"/>
        </pc:sldMkLst>
        <pc:spChg chg="mod">
          <ac:chgData name="Nicolás Rodríguez Uribe" userId="743eddab-4d2c-4c93-bdc4-e21608900313" providerId="ADAL" clId="{F587B0DE-9DE0-4A3F-84A3-385E77231ABF}" dt="2023-09-15T13:55:02.397" v="443" actId="20577"/>
          <ac:spMkLst>
            <pc:docMk/>
            <pc:sldMk cId="2347703056" sldId="271"/>
            <ac:spMk id="4" creationId="{EC7282F1-25B7-6A2B-F234-CA687E2D4AE7}"/>
          </ac:spMkLst>
        </pc:spChg>
        <pc:spChg chg="mod">
          <ac:chgData name="Nicolás Rodríguez Uribe" userId="743eddab-4d2c-4c93-bdc4-e21608900313" providerId="ADAL" clId="{F587B0DE-9DE0-4A3F-84A3-385E77231ABF}" dt="2023-09-15T13:55:05.361" v="444"/>
          <ac:spMkLst>
            <pc:docMk/>
            <pc:sldMk cId="2347703056" sldId="271"/>
            <ac:spMk id="5" creationId="{CA4367EF-420F-8AB9-B445-DF046B536613}"/>
          </ac:spMkLst>
        </pc:spChg>
      </pc:sldChg>
      <pc:sldChg chg="addSp delSp modSp add del mod modShow modNotesTx">
        <pc:chgData name="Nicolás Rodríguez Uribe" userId="743eddab-4d2c-4c93-bdc4-e21608900313" providerId="ADAL" clId="{F587B0DE-9DE0-4A3F-84A3-385E77231ABF}" dt="2023-09-22T13:56:34.896" v="603" actId="47"/>
        <pc:sldMkLst>
          <pc:docMk/>
          <pc:sldMk cId="526095882" sldId="272"/>
        </pc:sldMkLst>
        <pc:spChg chg="add mod">
          <ac:chgData name="Nicolás Rodríguez Uribe" userId="743eddab-4d2c-4c93-bdc4-e21608900313" providerId="ADAL" clId="{F587B0DE-9DE0-4A3F-84A3-385E77231ABF}" dt="2023-09-15T14:37:46.702" v="528" actId="1076"/>
          <ac:spMkLst>
            <pc:docMk/>
            <pc:sldMk cId="526095882" sldId="272"/>
            <ac:spMk id="3" creationId="{24CB5BF0-51B7-6850-6232-5BCCE4EFB201}"/>
          </ac:spMkLst>
        </pc:spChg>
        <pc:spChg chg="mod">
          <ac:chgData name="Nicolás Rodríguez Uribe" userId="743eddab-4d2c-4c93-bdc4-e21608900313" providerId="ADAL" clId="{F587B0DE-9DE0-4A3F-84A3-385E77231ABF}" dt="2023-09-15T14:43:40.902" v="582" actId="20577"/>
          <ac:spMkLst>
            <pc:docMk/>
            <pc:sldMk cId="526095882" sldId="272"/>
            <ac:spMk id="4" creationId="{EC7282F1-25B7-6A2B-F234-CA687E2D4AE7}"/>
          </ac:spMkLst>
        </pc:spChg>
        <pc:spChg chg="del">
          <ac:chgData name="Nicolás Rodríguez Uribe" userId="743eddab-4d2c-4c93-bdc4-e21608900313" providerId="ADAL" clId="{F587B0DE-9DE0-4A3F-84A3-385E77231ABF}" dt="2023-09-15T14:36:54.434" v="491" actId="478"/>
          <ac:spMkLst>
            <pc:docMk/>
            <pc:sldMk cId="526095882" sldId="272"/>
            <ac:spMk id="5" creationId="{CA4367EF-420F-8AB9-B445-DF046B536613}"/>
          </ac:spMkLst>
        </pc:spChg>
        <pc:spChg chg="add mod">
          <ac:chgData name="Nicolás Rodríguez Uribe" userId="743eddab-4d2c-4c93-bdc4-e21608900313" providerId="ADAL" clId="{F587B0DE-9DE0-4A3F-84A3-385E77231ABF}" dt="2023-09-15T14:38:08.128" v="532" actId="6549"/>
          <ac:spMkLst>
            <pc:docMk/>
            <pc:sldMk cId="526095882" sldId="272"/>
            <ac:spMk id="9" creationId="{E941EC08-A6F0-5DFF-9014-7FDE0499CF3B}"/>
          </ac:spMkLst>
        </pc:spChg>
        <pc:spChg chg="add mod">
          <ac:chgData name="Nicolás Rodríguez Uribe" userId="743eddab-4d2c-4c93-bdc4-e21608900313" providerId="ADAL" clId="{F587B0DE-9DE0-4A3F-84A3-385E77231ABF}" dt="2023-09-15T14:43:19.557" v="570" actId="1076"/>
          <ac:spMkLst>
            <pc:docMk/>
            <pc:sldMk cId="526095882" sldId="272"/>
            <ac:spMk id="14" creationId="{65DA9F88-D24D-C5F4-0B60-F5AC281543A8}"/>
          </ac:spMkLst>
        </pc:spChg>
        <pc:spChg chg="add mod">
          <ac:chgData name="Nicolás Rodríguez Uribe" userId="743eddab-4d2c-4c93-bdc4-e21608900313" providerId="ADAL" clId="{F587B0DE-9DE0-4A3F-84A3-385E77231ABF}" dt="2023-09-15T14:44:05.169" v="601" actId="20577"/>
          <ac:spMkLst>
            <pc:docMk/>
            <pc:sldMk cId="526095882" sldId="272"/>
            <ac:spMk id="15" creationId="{8D723851-1111-9456-5F71-0609DE40AB4D}"/>
          </ac:spMkLst>
        </pc:spChg>
        <pc:picChg chg="add mod">
          <ac:chgData name="Nicolás Rodríguez Uribe" userId="743eddab-4d2c-4c93-bdc4-e21608900313" providerId="ADAL" clId="{F587B0DE-9DE0-4A3F-84A3-385E77231ABF}" dt="2023-09-15T14:37:19.149" v="521" actId="1076"/>
          <ac:picMkLst>
            <pc:docMk/>
            <pc:sldMk cId="526095882" sldId="272"/>
            <ac:picMk id="7" creationId="{C2E291CE-901B-C22C-6365-F2EF52D87EBD}"/>
          </ac:picMkLst>
        </pc:picChg>
        <pc:picChg chg="add mod">
          <ac:chgData name="Nicolás Rodríguez Uribe" userId="743eddab-4d2c-4c93-bdc4-e21608900313" providerId="ADAL" clId="{F587B0DE-9DE0-4A3F-84A3-385E77231ABF}" dt="2023-09-15T14:40:47.527" v="538" actId="1076"/>
          <ac:picMkLst>
            <pc:docMk/>
            <pc:sldMk cId="526095882" sldId="272"/>
            <ac:picMk id="11" creationId="{9CB1E6B0-7EBA-17C2-E741-FA9483EDA93D}"/>
          </ac:picMkLst>
        </pc:picChg>
        <pc:picChg chg="add mod">
          <ac:chgData name="Nicolás Rodríguez Uribe" userId="743eddab-4d2c-4c93-bdc4-e21608900313" providerId="ADAL" clId="{F587B0DE-9DE0-4A3F-84A3-385E77231ABF}" dt="2023-09-15T14:42:38.462" v="546" actId="1076"/>
          <ac:picMkLst>
            <pc:docMk/>
            <pc:sldMk cId="526095882" sldId="272"/>
            <ac:picMk id="13" creationId="{A9E30379-C7C4-39E7-21DD-72C6FDCFEC2D}"/>
          </ac:picMkLst>
        </pc:picChg>
      </pc:sldChg>
      <pc:sldChg chg="addSp modSp add ord">
        <pc:chgData name="Nicolás Rodríguez Uribe" userId="743eddab-4d2c-4c93-bdc4-e21608900313" providerId="ADAL" clId="{F587B0DE-9DE0-4A3F-84A3-385E77231ABF}" dt="2023-12-15T11:08:36.177" v="616"/>
        <pc:sldMkLst>
          <pc:docMk/>
          <pc:sldMk cId="2495592108" sldId="272"/>
        </pc:sldMkLst>
        <pc:spChg chg="add mod">
          <ac:chgData name="Nicolás Rodríguez Uribe" userId="743eddab-4d2c-4c93-bdc4-e21608900313" providerId="ADAL" clId="{F587B0DE-9DE0-4A3F-84A3-385E77231ABF}" dt="2023-12-15T11:08:36.177" v="616"/>
          <ac:spMkLst>
            <pc:docMk/>
            <pc:sldMk cId="2495592108" sldId="272"/>
            <ac:spMk id="4" creationId="{F15E2188-7901-EC9D-2732-05A081AF3ADE}"/>
          </ac:spMkLst>
        </pc:spChg>
      </pc:sldChg>
      <pc:sldMasterChg chg="addSp delSp modSp mod modSldLayout sldLayoutOrd">
        <pc:chgData name="Nicolás Rodríguez Uribe" userId="743eddab-4d2c-4c93-bdc4-e21608900313" providerId="ADAL" clId="{F587B0DE-9DE0-4A3F-84A3-385E77231ABF}" dt="2023-09-13T16:11:13.898" v="46" actId="20578"/>
        <pc:sldMasterMkLst>
          <pc:docMk/>
          <pc:sldMasterMk cId="4111838297" sldId="2147483648"/>
        </pc:sldMasterMkLst>
        <pc:spChg chg="del">
          <ac:chgData name="Nicolás Rodríguez Uribe" userId="743eddab-4d2c-4c93-bdc4-e21608900313" providerId="ADAL" clId="{F587B0DE-9DE0-4A3F-84A3-385E77231ABF}" dt="2023-09-13T15:55:54.906" v="1" actId="478"/>
          <ac:spMkLst>
            <pc:docMk/>
            <pc:sldMasterMk cId="4111838297" sldId="2147483648"/>
            <ac:spMk id="2" creationId="{FFA12173-F78D-2FB2-2BB0-30A610E58D8D}"/>
          </ac:spMkLst>
        </pc:spChg>
        <pc:spChg chg="del">
          <ac:chgData name="Nicolás Rodríguez Uribe" userId="743eddab-4d2c-4c93-bdc4-e21608900313" providerId="ADAL" clId="{F587B0DE-9DE0-4A3F-84A3-385E77231ABF}" dt="2023-09-13T15:55:54.906" v="1" actId="478"/>
          <ac:spMkLst>
            <pc:docMk/>
            <pc:sldMasterMk cId="4111838297" sldId="2147483648"/>
            <ac:spMk id="3" creationId="{C8FE5CF9-5703-2B31-F0F7-810565188DEE}"/>
          </ac:spMkLst>
        </pc:spChg>
        <pc:spChg chg="del">
          <ac:chgData name="Nicolás Rodríguez Uribe" userId="743eddab-4d2c-4c93-bdc4-e21608900313" providerId="ADAL" clId="{F587B0DE-9DE0-4A3F-84A3-385E77231ABF}" dt="2023-09-13T15:55:54.906" v="1" actId="478"/>
          <ac:spMkLst>
            <pc:docMk/>
            <pc:sldMasterMk cId="4111838297" sldId="2147483648"/>
            <ac:spMk id="4" creationId="{4874BDD6-8D7E-F2F8-71AC-4CBA348209FB}"/>
          </ac:spMkLst>
        </pc:spChg>
        <pc:spChg chg="del">
          <ac:chgData name="Nicolás Rodríguez Uribe" userId="743eddab-4d2c-4c93-bdc4-e21608900313" providerId="ADAL" clId="{F587B0DE-9DE0-4A3F-84A3-385E77231ABF}" dt="2023-09-13T15:55:54.906" v="1" actId="478"/>
          <ac:spMkLst>
            <pc:docMk/>
            <pc:sldMasterMk cId="4111838297" sldId="2147483648"/>
            <ac:spMk id="5" creationId="{43CF024D-4B48-FAAE-538A-F3F7AD43BF43}"/>
          </ac:spMkLst>
        </pc:spChg>
        <pc:spChg chg="del">
          <ac:chgData name="Nicolás Rodríguez Uribe" userId="743eddab-4d2c-4c93-bdc4-e21608900313" providerId="ADAL" clId="{F587B0DE-9DE0-4A3F-84A3-385E77231ABF}" dt="2023-09-13T15:55:54.906" v="1" actId="478"/>
          <ac:spMkLst>
            <pc:docMk/>
            <pc:sldMasterMk cId="4111838297" sldId="2147483648"/>
            <ac:spMk id="6" creationId="{BD1874EF-6BE3-694E-1694-9AA0DB94F082}"/>
          </ac:spMkLst>
        </pc:spChg>
        <pc:spChg chg="add mod">
          <ac:chgData name="Nicolás Rodríguez Uribe" userId="743eddab-4d2c-4c93-bdc4-e21608900313" providerId="ADAL" clId="{F587B0DE-9DE0-4A3F-84A3-385E77231ABF}" dt="2023-09-13T15:56:42.870" v="6" actId="14100"/>
          <ac:spMkLst>
            <pc:docMk/>
            <pc:sldMasterMk cId="4111838297" sldId="2147483648"/>
            <ac:spMk id="7" creationId="{A30849E4-1099-6697-4E31-94A70AAD25E3}"/>
          </ac:spMkLst>
        </pc:spChg>
        <pc:spChg chg="add mod">
          <ac:chgData name="Nicolás Rodríguez Uribe" userId="743eddab-4d2c-4c93-bdc4-e21608900313" providerId="ADAL" clId="{F587B0DE-9DE0-4A3F-84A3-385E77231ABF}" dt="2023-09-13T15:56:38.670" v="5" actId="14100"/>
          <ac:spMkLst>
            <pc:docMk/>
            <pc:sldMasterMk cId="4111838297" sldId="2147483648"/>
            <ac:spMk id="8" creationId="{E3C80A5F-50DD-A4E3-3250-3998DCB8EB25}"/>
          </ac:spMkLst>
        </pc:spChg>
        <pc:picChg chg="add mod">
          <ac:chgData name="Nicolás Rodríguez Uribe" userId="743eddab-4d2c-4c93-bdc4-e21608900313" providerId="ADAL" clId="{F587B0DE-9DE0-4A3F-84A3-385E77231ABF}" dt="2023-09-13T15:56:49.567" v="7" actId="1076"/>
          <ac:picMkLst>
            <pc:docMk/>
            <pc:sldMasterMk cId="4111838297" sldId="2147483648"/>
            <ac:picMk id="9" creationId="{0A10D2B2-6AA0-9A2F-0926-113B081EE139}"/>
          </ac:picMkLst>
        </pc:picChg>
        <pc:sldLayoutChg chg="modSp mod ord">
          <pc:chgData name="Nicolás Rodríguez Uribe" userId="743eddab-4d2c-4c93-bdc4-e21608900313" providerId="ADAL" clId="{F587B0DE-9DE0-4A3F-84A3-385E77231ABF}" dt="2023-09-13T16:10:22.508" v="23" actId="20578"/>
          <pc:sldLayoutMkLst>
            <pc:docMk/>
            <pc:sldMasterMk cId="4111838297" sldId="2147483648"/>
            <pc:sldLayoutMk cId="840078123" sldId="2147483663"/>
          </pc:sldLayoutMkLst>
          <pc:spChg chg="mod">
            <ac:chgData name="Nicolás Rodríguez Uribe" userId="743eddab-4d2c-4c93-bdc4-e21608900313" providerId="ADAL" clId="{F587B0DE-9DE0-4A3F-84A3-385E77231ABF}" dt="2023-09-13T16:10:22.508" v="23" actId="20578"/>
            <ac:spMkLst>
              <pc:docMk/>
              <pc:sldMasterMk cId="4111838297" sldId="2147483648"/>
              <pc:sldLayoutMk cId="840078123" sldId="2147483663"/>
              <ac:spMk id="75" creationId="{00000000-0000-0000-0000-000000000000}"/>
            </ac:spMkLst>
          </pc:spChg>
          <pc:spChg chg="mod">
            <ac:chgData name="Nicolás Rodríguez Uribe" userId="743eddab-4d2c-4c93-bdc4-e21608900313" providerId="ADAL" clId="{F587B0DE-9DE0-4A3F-84A3-385E77231ABF}" dt="2023-09-13T16:10:22.508" v="23" actId="20578"/>
            <ac:spMkLst>
              <pc:docMk/>
              <pc:sldMasterMk cId="4111838297" sldId="2147483648"/>
              <pc:sldLayoutMk cId="840078123" sldId="2147483663"/>
              <ac:spMk id="76" creationId="{00000000-0000-0000-0000-000000000000}"/>
            </ac:spMkLst>
          </pc:spChg>
        </pc:sldLayoutChg>
        <pc:sldLayoutChg chg="modSp ord">
          <pc:chgData name="Nicolás Rodríguez Uribe" userId="743eddab-4d2c-4c93-bdc4-e21608900313" providerId="ADAL" clId="{F587B0DE-9DE0-4A3F-84A3-385E77231ABF}" dt="2023-09-13T16:11:13.898" v="46" actId="20578"/>
          <pc:sldLayoutMkLst>
            <pc:docMk/>
            <pc:sldMasterMk cId="4111838297" sldId="2147483648"/>
            <pc:sldLayoutMk cId="1824658982" sldId="2147483664"/>
          </pc:sldLayoutMkLst>
          <pc:spChg chg="mod">
            <ac:chgData name="Nicolás Rodríguez Uribe" userId="743eddab-4d2c-4c93-bdc4-e21608900313" providerId="ADAL" clId="{F587B0DE-9DE0-4A3F-84A3-385E77231ABF}" dt="2023-09-13T16:10:57.139" v="40"/>
            <ac:spMkLst>
              <pc:docMk/>
              <pc:sldMasterMk cId="4111838297" sldId="2147483648"/>
              <pc:sldLayoutMk cId="1824658982" sldId="2147483664"/>
              <ac:spMk id="75" creationId="{00000000-0000-0000-0000-000000000000}"/>
            </ac:spMkLst>
          </pc:spChg>
        </pc:sldLayoutChg>
        <pc:sldLayoutChg chg="modSp">
          <pc:chgData name="Nicolás Rodríguez Uribe" userId="743eddab-4d2c-4c93-bdc4-e21608900313" providerId="ADAL" clId="{F587B0DE-9DE0-4A3F-84A3-385E77231ABF}" dt="2023-09-13T16:11:06.538" v="43"/>
          <pc:sldLayoutMkLst>
            <pc:docMk/>
            <pc:sldMasterMk cId="4111838297" sldId="2147483648"/>
            <pc:sldLayoutMk cId="346563950" sldId="2147483665"/>
          </pc:sldLayoutMkLst>
          <pc:spChg chg="mod">
            <ac:chgData name="Nicolás Rodríguez Uribe" userId="743eddab-4d2c-4c93-bdc4-e21608900313" providerId="ADAL" clId="{F587B0DE-9DE0-4A3F-84A3-385E77231ABF}" dt="2023-09-13T16:11:06.538" v="43"/>
            <ac:spMkLst>
              <pc:docMk/>
              <pc:sldMasterMk cId="4111838297" sldId="2147483648"/>
              <pc:sldLayoutMk cId="346563950" sldId="2147483665"/>
              <ac:spMk id="75" creationId="{00000000-0000-0000-0000-000000000000}"/>
            </ac:spMkLst>
          </pc:spChg>
        </pc:sldLayoutChg>
        <pc:sldLayoutChg chg="modSp">
          <pc:chgData name="Nicolás Rodríguez Uribe" userId="743eddab-4d2c-4c93-bdc4-e21608900313" providerId="ADAL" clId="{F587B0DE-9DE0-4A3F-84A3-385E77231ABF}" dt="2023-09-13T16:11:10.482" v="44"/>
          <pc:sldLayoutMkLst>
            <pc:docMk/>
            <pc:sldMasterMk cId="4111838297" sldId="2147483648"/>
            <pc:sldLayoutMk cId="3074649759" sldId="2147483665"/>
          </pc:sldLayoutMkLst>
          <pc:spChg chg="mod">
            <ac:chgData name="Nicolás Rodríguez Uribe" userId="743eddab-4d2c-4c93-bdc4-e21608900313" providerId="ADAL" clId="{F587B0DE-9DE0-4A3F-84A3-385E77231ABF}" dt="2023-09-13T16:11:10.482" v="44"/>
            <ac:spMkLst>
              <pc:docMk/>
              <pc:sldMasterMk cId="4111838297" sldId="2147483648"/>
              <pc:sldLayoutMk cId="3074649759" sldId="2147483665"/>
              <ac:spMk id="75" creationId="{00000000-0000-0000-0000-000000000000}"/>
            </ac:spMkLst>
          </pc:spChg>
        </pc:sldLayoutChg>
      </pc:sldMasterChg>
      <pc:sldMasterChg chg="del delSldLayout modSldLayout sldLayoutOrd">
        <pc:chgData name="Nicolás Rodríguez Uribe" userId="743eddab-4d2c-4c93-bdc4-e21608900313" providerId="ADAL" clId="{F587B0DE-9DE0-4A3F-84A3-385E77231ABF}" dt="2023-09-13T16:10:46.016" v="39" actId="2696"/>
        <pc:sldMasterMkLst>
          <pc:docMk/>
          <pc:sldMasterMk cId="4180822244" sldId="2147483661"/>
        </pc:sldMasterMkLst>
        <pc:sldLayoutChg chg="del">
          <pc:chgData name="Nicolás Rodríguez Uribe" userId="743eddab-4d2c-4c93-bdc4-e21608900313" providerId="ADAL" clId="{F587B0DE-9DE0-4A3F-84A3-385E77231ABF}" dt="2023-09-13T16:10:45.917" v="28" actId="2696"/>
          <pc:sldLayoutMkLst>
            <pc:docMk/>
            <pc:sldMasterMk cId="4180822244" sldId="2147483661"/>
            <pc:sldLayoutMk cId="1161358903" sldId="2147483662"/>
          </pc:sldLayoutMkLst>
        </pc:sldLayoutChg>
        <pc:sldLayoutChg chg="del ord">
          <pc:chgData name="Nicolás Rodríguez Uribe" userId="743eddab-4d2c-4c93-bdc4-e21608900313" providerId="ADAL" clId="{F587B0DE-9DE0-4A3F-84A3-385E77231ABF}" dt="2023-09-13T16:10:45.928" v="29" actId="2696"/>
          <pc:sldLayoutMkLst>
            <pc:docMk/>
            <pc:sldMasterMk cId="4180822244" sldId="2147483661"/>
            <pc:sldLayoutMk cId="2907105533" sldId="2147483664"/>
          </pc:sldLayoutMkLst>
        </pc:sldLayoutChg>
        <pc:sldLayoutChg chg="del">
          <pc:chgData name="Nicolás Rodríguez Uribe" userId="743eddab-4d2c-4c93-bdc4-e21608900313" providerId="ADAL" clId="{F587B0DE-9DE0-4A3F-84A3-385E77231ABF}" dt="2023-09-13T16:10:45.938" v="30" actId="2696"/>
          <pc:sldLayoutMkLst>
            <pc:docMk/>
            <pc:sldMasterMk cId="4180822244" sldId="2147483661"/>
            <pc:sldLayoutMk cId="4024513528" sldId="2147483665"/>
          </pc:sldLayoutMkLst>
        </pc:sldLayoutChg>
        <pc:sldLayoutChg chg="del">
          <pc:chgData name="Nicolás Rodríguez Uribe" userId="743eddab-4d2c-4c93-bdc4-e21608900313" providerId="ADAL" clId="{F587B0DE-9DE0-4A3F-84A3-385E77231ABF}" dt="2023-09-13T16:10:45.947" v="31" actId="2696"/>
          <pc:sldLayoutMkLst>
            <pc:docMk/>
            <pc:sldMasterMk cId="4180822244" sldId="2147483661"/>
            <pc:sldLayoutMk cId="1123134260" sldId="2147483666"/>
          </pc:sldLayoutMkLst>
        </pc:sldLayoutChg>
        <pc:sldLayoutChg chg="del">
          <pc:chgData name="Nicolás Rodríguez Uribe" userId="743eddab-4d2c-4c93-bdc4-e21608900313" providerId="ADAL" clId="{F587B0DE-9DE0-4A3F-84A3-385E77231ABF}" dt="2023-09-13T16:10:45.958" v="32" actId="2696"/>
          <pc:sldLayoutMkLst>
            <pc:docMk/>
            <pc:sldMasterMk cId="4180822244" sldId="2147483661"/>
            <pc:sldLayoutMk cId="3111790207" sldId="2147483667"/>
          </pc:sldLayoutMkLst>
        </pc:sldLayoutChg>
        <pc:sldLayoutChg chg="del">
          <pc:chgData name="Nicolás Rodríguez Uribe" userId="743eddab-4d2c-4c93-bdc4-e21608900313" providerId="ADAL" clId="{F587B0DE-9DE0-4A3F-84A3-385E77231ABF}" dt="2023-09-13T16:10:45.965" v="33" actId="2696"/>
          <pc:sldLayoutMkLst>
            <pc:docMk/>
            <pc:sldMasterMk cId="4180822244" sldId="2147483661"/>
            <pc:sldLayoutMk cId="2838244089" sldId="2147483668"/>
          </pc:sldLayoutMkLst>
        </pc:sldLayoutChg>
        <pc:sldLayoutChg chg="del">
          <pc:chgData name="Nicolás Rodríguez Uribe" userId="743eddab-4d2c-4c93-bdc4-e21608900313" providerId="ADAL" clId="{F587B0DE-9DE0-4A3F-84A3-385E77231ABF}" dt="2023-09-13T16:10:45.973" v="34" actId="2696"/>
          <pc:sldLayoutMkLst>
            <pc:docMk/>
            <pc:sldMasterMk cId="4180822244" sldId="2147483661"/>
            <pc:sldLayoutMk cId="2838997431" sldId="2147483669"/>
          </pc:sldLayoutMkLst>
        </pc:sldLayoutChg>
        <pc:sldLayoutChg chg="del">
          <pc:chgData name="Nicolás Rodríguez Uribe" userId="743eddab-4d2c-4c93-bdc4-e21608900313" providerId="ADAL" clId="{F587B0DE-9DE0-4A3F-84A3-385E77231ABF}" dt="2023-09-13T16:10:45.984" v="35" actId="2696"/>
          <pc:sldLayoutMkLst>
            <pc:docMk/>
            <pc:sldMasterMk cId="4180822244" sldId="2147483661"/>
            <pc:sldLayoutMk cId="3145926480" sldId="2147483670"/>
          </pc:sldLayoutMkLst>
        </pc:sldLayoutChg>
        <pc:sldLayoutChg chg="del">
          <pc:chgData name="Nicolás Rodríguez Uribe" userId="743eddab-4d2c-4c93-bdc4-e21608900313" providerId="ADAL" clId="{F587B0DE-9DE0-4A3F-84A3-385E77231ABF}" dt="2023-09-13T16:10:45.991" v="36" actId="2696"/>
          <pc:sldLayoutMkLst>
            <pc:docMk/>
            <pc:sldMasterMk cId="4180822244" sldId="2147483661"/>
            <pc:sldLayoutMk cId="2960547077" sldId="2147483671"/>
          </pc:sldLayoutMkLst>
        </pc:sldLayoutChg>
        <pc:sldLayoutChg chg="del">
          <pc:chgData name="Nicolás Rodríguez Uribe" userId="743eddab-4d2c-4c93-bdc4-e21608900313" providerId="ADAL" clId="{F587B0DE-9DE0-4A3F-84A3-385E77231ABF}" dt="2023-09-13T16:10:45.999" v="37" actId="2696"/>
          <pc:sldLayoutMkLst>
            <pc:docMk/>
            <pc:sldMasterMk cId="4180822244" sldId="2147483661"/>
            <pc:sldLayoutMk cId="2334018948" sldId="2147483672"/>
          </pc:sldLayoutMkLst>
        </pc:sldLayoutChg>
        <pc:sldLayoutChg chg="del">
          <pc:chgData name="Nicolás Rodríguez Uribe" userId="743eddab-4d2c-4c93-bdc4-e21608900313" providerId="ADAL" clId="{F587B0DE-9DE0-4A3F-84A3-385E77231ABF}" dt="2023-09-13T16:10:46.006" v="38" actId="2696"/>
          <pc:sldLayoutMkLst>
            <pc:docMk/>
            <pc:sldMasterMk cId="4180822244" sldId="2147483661"/>
            <pc:sldLayoutMk cId="454692734" sldId="2147483673"/>
          </pc:sldLayoutMkLst>
        </pc:sldLayoutChg>
      </pc:sldMasterChg>
      <pc:sldMasterChg chg="mod delSldLayout">
        <pc:chgData name="Nicolás Rodríguez Uribe" userId="743eddab-4d2c-4c93-bdc4-e21608900313" providerId="ADAL" clId="{F587B0DE-9DE0-4A3F-84A3-385E77231ABF}" dt="2023-09-13T16:12:58.286" v="52" actId="6013"/>
        <pc:sldMasterMkLst>
          <pc:docMk/>
          <pc:sldMasterMk cId="952985222" sldId="2147483665"/>
        </pc:sldMasterMkLst>
        <pc:sldLayoutChg chg="del">
          <pc:chgData name="Nicolás Rodríguez Uribe" userId="743eddab-4d2c-4c93-bdc4-e21608900313" providerId="ADAL" clId="{F587B0DE-9DE0-4A3F-84A3-385E77231ABF}" dt="2023-09-13T16:11:50.320" v="47" actId="2696"/>
          <pc:sldLayoutMkLst>
            <pc:docMk/>
            <pc:sldMasterMk cId="952985222" sldId="2147483665"/>
            <pc:sldLayoutMk cId="2963494242" sldId="2147483666"/>
          </pc:sldLayoutMkLst>
        </pc:sldLayoutChg>
      </pc:sldMasterChg>
      <pc:sldMasterChg chg="addSp modSp mod modSldLayout">
        <pc:chgData name="Nicolás Rodríguez Uribe" userId="743eddab-4d2c-4c93-bdc4-e21608900313" providerId="ADAL" clId="{F587B0DE-9DE0-4A3F-84A3-385E77231ABF}" dt="2023-09-15T08:07:57.925" v="249"/>
        <pc:sldMasterMkLst>
          <pc:docMk/>
          <pc:sldMasterMk cId="2165316136" sldId="2147483665"/>
        </pc:sldMasterMkLst>
        <pc:spChg chg="add mod">
          <ac:chgData name="Nicolás Rodríguez Uribe" userId="743eddab-4d2c-4c93-bdc4-e21608900313" providerId="ADAL" clId="{F587B0DE-9DE0-4A3F-84A3-385E77231ABF}" dt="2023-09-15T07:55:09.163" v="137" actId="1036"/>
          <ac:spMkLst>
            <pc:docMk/>
            <pc:sldMasterMk cId="2165316136" sldId="2147483665"/>
            <ac:spMk id="2" creationId="{FBCB3CC0-E4BC-B4E6-51BD-CB7EFB49383B}"/>
          </ac:spMkLst>
        </pc:spChg>
        <pc:sldLayoutChg chg="addSp modSp mod">
          <pc:chgData name="Nicolás Rodríguez Uribe" userId="743eddab-4d2c-4c93-bdc4-e21608900313" providerId="ADAL" clId="{F587B0DE-9DE0-4A3F-84A3-385E77231ABF}" dt="2023-09-15T08:07:57.925" v="249"/>
          <pc:sldLayoutMkLst>
            <pc:docMk/>
            <pc:sldMasterMk cId="2165316136" sldId="2147483665"/>
            <pc:sldLayoutMk cId="2453200760" sldId="2147483666"/>
          </pc:sldLayoutMkLst>
          <pc:spChg chg="add mod">
            <ac:chgData name="Nicolás Rodríguez Uribe" userId="743eddab-4d2c-4c93-bdc4-e21608900313" providerId="ADAL" clId="{F587B0DE-9DE0-4A3F-84A3-385E77231ABF}" dt="2023-09-15T08:07:57.925" v="249"/>
            <ac:spMkLst>
              <pc:docMk/>
              <pc:sldMasterMk cId="2165316136" sldId="2147483665"/>
              <pc:sldLayoutMk cId="2453200760" sldId="2147483666"/>
              <ac:spMk id="2" creationId="{073CDB06-A216-3608-D7C6-BAEAEA19F11B}"/>
            </ac:spMkLst>
          </pc:spChg>
          <pc:spChg chg="mod">
            <ac:chgData name="Nicolás Rodríguez Uribe" userId="743eddab-4d2c-4c93-bdc4-e21608900313" providerId="ADAL" clId="{F587B0DE-9DE0-4A3F-84A3-385E77231ABF}" dt="2023-09-15T07:54:34.104" v="117" actId="1076"/>
            <ac:spMkLst>
              <pc:docMk/>
              <pc:sldMasterMk cId="2165316136" sldId="2147483665"/>
              <pc:sldLayoutMk cId="2453200760" sldId="2147483666"/>
              <ac:spMk id="7" creationId="{CF33EC33-4B36-5544-9724-F18BD3954C96}"/>
            </ac:spMkLst>
          </pc:spChg>
        </pc:sldLayoutChg>
      </pc:sldMasterChg>
    </pc:docChg>
  </pc:docChgLst>
  <pc:docChgLst>
    <pc:chgData name="Nicolás Rodríguez Uribe" userId="743eddab-4d2c-4c93-bdc4-e21608900313" providerId="ADAL" clId="{2711FF5A-645F-4266-8828-D3B0F76E9CC8}"/>
    <pc:docChg chg="undo custSel addSld delSld modSld sldOrd">
      <pc:chgData name="Nicolás Rodríguez Uribe" userId="743eddab-4d2c-4c93-bdc4-e21608900313" providerId="ADAL" clId="{2711FF5A-645F-4266-8828-D3B0F76E9CC8}" dt="2024-08-26T10:49:10.137" v="916" actId="20577"/>
      <pc:docMkLst>
        <pc:docMk/>
      </pc:docMkLst>
      <pc:sldChg chg="addSp modSp mod">
        <pc:chgData name="Nicolás Rodríguez Uribe" userId="743eddab-4d2c-4c93-bdc4-e21608900313" providerId="ADAL" clId="{2711FF5A-645F-4266-8828-D3B0F76E9CC8}" dt="2024-08-26T09:32:05.195" v="125" actId="1076"/>
        <pc:sldMkLst>
          <pc:docMk/>
          <pc:sldMk cId="0" sldId="256"/>
        </pc:sldMkLst>
        <pc:spChg chg="mod">
          <ac:chgData name="Nicolás Rodríguez Uribe" userId="743eddab-4d2c-4c93-bdc4-e21608900313" providerId="ADAL" clId="{2711FF5A-645F-4266-8828-D3B0F76E9CC8}" dt="2024-08-26T09:27:34.436" v="22" actId="20577"/>
          <ac:spMkLst>
            <pc:docMk/>
            <pc:sldMk cId="0" sldId="256"/>
            <ac:spMk id="2" creationId="{11BAE244-2406-09C7-E8D8-EFA74BA239B2}"/>
          </ac:spMkLst>
        </pc:spChg>
        <pc:spChg chg="mod">
          <ac:chgData name="Nicolás Rodríguez Uribe" userId="743eddab-4d2c-4c93-bdc4-e21608900313" providerId="ADAL" clId="{2711FF5A-645F-4266-8828-D3B0F76E9CC8}" dt="2024-08-26T09:32:05.195" v="125" actId="1076"/>
          <ac:spMkLst>
            <pc:docMk/>
            <pc:sldMk cId="0" sldId="256"/>
            <ac:spMk id="3" creationId="{8DEC0EF6-361E-0192-1263-123293496F7F}"/>
          </ac:spMkLst>
        </pc:spChg>
        <pc:spChg chg="add mod">
          <ac:chgData name="Nicolás Rodríguez Uribe" userId="743eddab-4d2c-4c93-bdc4-e21608900313" providerId="ADAL" clId="{2711FF5A-645F-4266-8828-D3B0F76E9CC8}" dt="2024-08-26T09:32:05.195" v="125" actId="1076"/>
          <ac:spMkLst>
            <pc:docMk/>
            <pc:sldMk cId="0" sldId="256"/>
            <ac:spMk id="4" creationId="{BC27340E-02AA-11F2-51BE-93AD22DB29B2}"/>
          </ac:spMkLst>
        </pc:spChg>
        <pc:spChg chg="add mod">
          <ac:chgData name="Nicolás Rodríguez Uribe" userId="743eddab-4d2c-4c93-bdc4-e21608900313" providerId="ADAL" clId="{2711FF5A-645F-4266-8828-D3B0F76E9CC8}" dt="2024-08-26T09:32:05.195" v="125" actId="1076"/>
          <ac:spMkLst>
            <pc:docMk/>
            <pc:sldMk cId="0" sldId="256"/>
            <ac:spMk id="5" creationId="{358AF0A0-556B-15E4-0320-98AF822B0B10}"/>
          </ac:spMkLst>
        </pc:spChg>
      </pc:sldChg>
      <pc:sldChg chg="del mod modShow">
        <pc:chgData name="Nicolás Rodríguez Uribe" userId="743eddab-4d2c-4c93-bdc4-e21608900313" providerId="ADAL" clId="{2711FF5A-645F-4266-8828-D3B0F76E9CC8}" dt="2024-08-26T09:41:53.854" v="197" actId="47"/>
        <pc:sldMkLst>
          <pc:docMk/>
          <pc:sldMk cId="2047059153" sldId="257"/>
        </pc:sldMkLst>
      </pc:sldChg>
      <pc:sldChg chg="modSp add del mod">
        <pc:chgData name="Nicolás Rodríguez Uribe" userId="743eddab-4d2c-4c93-bdc4-e21608900313" providerId="ADAL" clId="{2711FF5A-645F-4266-8828-D3B0F76E9CC8}" dt="2024-08-26T10:36:22.629" v="845" actId="20577"/>
        <pc:sldMkLst>
          <pc:docMk/>
          <pc:sldMk cId="4158414998" sldId="258"/>
        </pc:sldMkLst>
        <pc:spChg chg="mod">
          <ac:chgData name="Nicolás Rodríguez Uribe" userId="743eddab-4d2c-4c93-bdc4-e21608900313" providerId="ADAL" clId="{2711FF5A-645F-4266-8828-D3B0F76E9CC8}" dt="2024-08-26T10:34:42.501" v="574" actId="20577"/>
          <ac:spMkLst>
            <pc:docMk/>
            <pc:sldMk cId="4158414998" sldId="258"/>
            <ac:spMk id="4" creationId="{EC7282F1-25B7-6A2B-F234-CA687E2D4AE7}"/>
          </ac:spMkLst>
        </pc:spChg>
        <pc:spChg chg="mod">
          <ac:chgData name="Nicolás Rodríguez Uribe" userId="743eddab-4d2c-4c93-bdc4-e21608900313" providerId="ADAL" clId="{2711FF5A-645F-4266-8828-D3B0F76E9CC8}" dt="2024-08-26T10:36:22.629" v="845" actId="20577"/>
          <ac:spMkLst>
            <pc:docMk/>
            <pc:sldMk cId="4158414998" sldId="258"/>
            <ac:spMk id="5" creationId="{CA4367EF-420F-8AB9-B445-DF046B536613}"/>
          </ac:spMkLst>
        </pc:spChg>
      </pc:sldChg>
      <pc:sldChg chg="add del">
        <pc:chgData name="Nicolás Rodríguez Uribe" userId="743eddab-4d2c-4c93-bdc4-e21608900313" providerId="ADAL" clId="{2711FF5A-645F-4266-8828-D3B0F76E9CC8}" dt="2024-08-26T09:32:35.794" v="128" actId="47"/>
        <pc:sldMkLst>
          <pc:docMk/>
          <pc:sldMk cId="1547701883" sldId="259"/>
        </pc:sldMkLst>
      </pc:sldChg>
      <pc:sldChg chg="add del">
        <pc:chgData name="Nicolás Rodríguez Uribe" userId="743eddab-4d2c-4c93-bdc4-e21608900313" providerId="ADAL" clId="{2711FF5A-645F-4266-8828-D3B0F76E9CC8}" dt="2024-08-26T09:32:35.794" v="128" actId="47"/>
        <pc:sldMkLst>
          <pc:docMk/>
          <pc:sldMk cId="757820027" sldId="260"/>
        </pc:sldMkLst>
      </pc:sldChg>
      <pc:sldChg chg="add del">
        <pc:chgData name="Nicolás Rodríguez Uribe" userId="743eddab-4d2c-4c93-bdc4-e21608900313" providerId="ADAL" clId="{2711FF5A-645F-4266-8828-D3B0F76E9CC8}" dt="2024-08-26T09:32:35.794" v="128" actId="47"/>
        <pc:sldMkLst>
          <pc:docMk/>
          <pc:sldMk cId="2917593691" sldId="261"/>
        </pc:sldMkLst>
      </pc:sldChg>
      <pc:sldChg chg="add del">
        <pc:chgData name="Nicolás Rodríguez Uribe" userId="743eddab-4d2c-4c93-bdc4-e21608900313" providerId="ADAL" clId="{2711FF5A-645F-4266-8828-D3B0F76E9CC8}" dt="2024-08-26T09:32:35.794" v="128" actId="47"/>
        <pc:sldMkLst>
          <pc:docMk/>
          <pc:sldMk cId="1958732488" sldId="262"/>
        </pc:sldMkLst>
      </pc:sldChg>
      <pc:sldChg chg="add del">
        <pc:chgData name="Nicolás Rodríguez Uribe" userId="743eddab-4d2c-4c93-bdc4-e21608900313" providerId="ADAL" clId="{2711FF5A-645F-4266-8828-D3B0F76E9CC8}" dt="2024-08-26T09:32:35.794" v="128" actId="47"/>
        <pc:sldMkLst>
          <pc:docMk/>
          <pc:sldMk cId="894659187" sldId="263"/>
        </pc:sldMkLst>
      </pc:sldChg>
      <pc:sldChg chg="add del">
        <pc:chgData name="Nicolás Rodríguez Uribe" userId="743eddab-4d2c-4c93-bdc4-e21608900313" providerId="ADAL" clId="{2711FF5A-645F-4266-8828-D3B0F76E9CC8}" dt="2024-08-26T09:32:35.794" v="128" actId="47"/>
        <pc:sldMkLst>
          <pc:docMk/>
          <pc:sldMk cId="738696890" sldId="264"/>
        </pc:sldMkLst>
      </pc:sldChg>
      <pc:sldChg chg="add del">
        <pc:chgData name="Nicolás Rodríguez Uribe" userId="743eddab-4d2c-4c93-bdc4-e21608900313" providerId="ADAL" clId="{2711FF5A-645F-4266-8828-D3B0F76E9CC8}" dt="2024-08-26T09:32:35.794" v="128" actId="47"/>
        <pc:sldMkLst>
          <pc:docMk/>
          <pc:sldMk cId="541243249" sldId="265"/>
        </pc:sldMkLst>
      </pc:sldChg>
      <pc:sldChg chg="add del">
        <pc:chgData name="Nicolás Rodríguez Uribe" userId="743eddab-4d2c-4c93-bdc4-e21608900313" providerId="ADAL" clId="{2711FF5A-645F-4266-8828-D3B0F76E9CC8}" dt="2024-08-26T09:32:35.794" v="128" actId="47"/>
        <pc:sldMkLst>
          <pc:docMk/>
          <pc:sldMk cId="2872420002" sldId="267"/>
        </pc:sldMkLst>
      </pc:sldChg>
      <pc:sldChg chg="add del">
        <pc:chgData name="Nicolás Rodríguez Uribe" userId="743eddab-4d2c-4c93-bdc4-e21608900313" providerId="ADAL" clId="{2711FF5A-645F-4266-8828-D3B0F76E9CC8}" dt="2024-08-26T09:32:35.794" v="128" actId="47"/>
        <pc:sldMkLst>
          <pc:docMk/>
          <pc:sldMk cId="3870959680" sldId="268"/>
        </pc:sldMkLst>
      </pc:sldChg>
      <pc:sldChg chg="add del">
        <pc:chgData name="Nicolás Rodríguez Uribe" userId="743eddab-4d2c-4c93-bdc4-e21608900313" providerId="ADAL" clId="{2711FF5A-645F-4266-8828-D3B0F76E9CC8}" dt="2024-08-26T09:32:35.794" v="128" actId="47"/>
        <pc:sldMkLst>
          <pc:docMk/>
          <pc:sldMk cId="1935842843" sldId="269"/>
        </pc:sldMkLst>
      </pc:sldChg>
      <pc:sldChg chg="add del">
        <pc:chgData name="Nicolás Rodríguez Uribe" userId="743eddab-4d2c-4c93-bdc4-e21608900313" providerId="ADAL" clId="{2711FF5A-645F-4266-8828-D3B0F76E9CC8}" dt="2024-08-26T09:32:35.794" v="128" actId="47"/>
        <pc:sldMkLst>
          <pc:docMk/>
          <pc:sldMk cId="307132690" sldId="270"/>
        </pc:sldMkLst>
      </pc:sldChg>
      <pc:sldChg chg="add del">
        <pc:chgData name="Nicolás Rodríguez Uribe" userId="743eddab-4d2c-4c93-bdc4-e21608900313" providerId="ADAL" clId="{2711FF5A-645F-4266-8828-D3B0F76E9CC8}" dt="2024-08-26T09:32:35.794" v="128" actId="47"/>
        <pc:sldMkLst>
          <pc:docMk/>
          <pc:sldMk cId="2347703056" sldId="271"/>
        </pc:sldMkLst>
      </pc:sldChg>
      <pc:sldChg chg="del">
        <pc:chgData name="Nicolás Rodríguez Uribe" userId="743eddab-4d2c-4c93-bdc4-e21608900313" providerId="ADAL" clId="{2711FF5A-645F-4266-8828-D3B0F76E9CC8}" dt="2024-08-26T09:32:49.544" v="131" actId="47"/>
        <pc:sldMkLst>
          <pc:docMk/>
          <pc:sldMk cId="2495592108" sldId="272"/>
        </pc:sldMkLst>
      </pc:sldChg>
      <pc:sldChg chg="addSp modSp add mod ord">
        <pc:chgData name="Nicolás Rodríguez Uribe" userId="743eddab-4d2c-4c93-bdc4-e21608900313" providerId="ADAL" clId="{2711FF5A-645F-4266-8828-D3B0F76E9CC8}" dt="2024-08-26T09:36:25.276" v="193" actId="1076"/>
        <pc:sldMkLst>
          <pc:docMk/>
          <pc:sldMk cId="8074859" sldId="273"/>
        </pc:sldMkLst>
        <pc:spChg chg="add mod">
          <ac:chgData name="Nicolás Rodríguez Uribe" userId="743eddab-4d2c-4c93-bdc4-e21608900313" providerId="ADAL" clId="{2711FF5A-645F-4266-8828-D3B0F76E9CC8}" dt="2024-08-26T09:36:25.276" v="193" actId="1076"/>
          <ac:spMkLst>
            <pc:docMk/>
            <pc:sldMk cId="8074859" sldId="273"/>
            <ac:spMk id="6" creationId="{1789FBAC-7F74-9381-C824-87459873675A}"/>
          </ac:spMkLst>
        </pc:spChg>
      </pc:sldChg>
      <pc:sldChg chg="modSp add mod">
        <pc:chgData name="Nicolás Rodríguez Uribe" userId="743eddab-4d2c-4c93-bdc4-e21608900313" providerId="ADAL" clId="{2711FF5A-645F-4266-8828-D3B0F76E9CC8}" dt="2024-08-26T10:19:09.655" v="350" actId="20577"/>
        <pc:sldMkLst>
          <pc:docMk/>
          <pc:sldMk cId="2132637314" sldId="274"/>
        </pc:sldMkLst>
        <pc:spChg chg="mod">
          <ac:chgData name="Nicolás Rodríguez Uribe" userId="743eddab-4d2c-4c93-bdc4-e21608900313" providerId="ADAL" clId="{2711FF5A-645F-4266-8828-D3B0F76E9CC8}" dt="2024-08-26T10:19:09.655" v="350" actId="20577"/>
          <ac:spMkLst>
            <pc:docMk/>
            <pc:sldMk cId="2132637314" sldId="274"/>
            <ac:spMk id="4" creationId="{EC7282F1-25B7-6A2B-F234-CA687E2D4AE7}"/>
          </ac:spMkLst>
        </pc:spChg>
        <pc:spChg chg="mod">
          <ac:chgData name="Nicolás Rodríguez Uribe" userId="743eddab-4d2c-4c93-bdc4-e21608900313" providerId="ADAL" clId="{2711FF5A-645F-4266-8828-D3B0F76E9CC8}" dt="2024-08-26T09:52:02.105" v="271" actId="20577"/>
          <ac:spMkLst>
            <pc:docMk/>
            <pc:sldMk cId="2132637314" sldId="274"/>
            <ac:spMk id="5" creationId="{CA4367EF-420F-8AB9-B445-DF046B536613}"/>
          </ac:spMkLst>
        </pc:spChg>
      </pc:sldChg>
      <pc:sldChg chg="modSp add mod">
        <pc:chgData name="Nicolás Rodríguez Uribe" userId="743eddab-4d2c-4c93-bdc4-e21608900313" providerId="ADAL" clId="{2711FF5A-645F-4266-8828-D3B0F76E9CC8}" dt="2024-08-26T10:19:17.054" v="354" actId="20577"/>
        <pc:sldMkLst>
          <pc:docMk/>
          <pc:sldMk cId="2019139137" sldId="275"/>
        </pc:sldMkLst>
        <pc:spChg chg="mod">
          <ac:chgData name="Nicolás Rodríguez Uribe" userId="743eddab-4d2c-4c93-bdc4-e21608900313" providerId="ADAL" clId="{2711FF5A-645F-4266-8828-D3B0F76E9CC8}" dt="2024-08-26T10:19:17.054" v="354" actId="20577"/>
          <ac:spMkLst>
            <pc:docMk/>
            <pc:sldMk cId="2019139137" sldId="275"/>
            <ac:spMk id="4" creationId="{EC7282F1-25B7-6A2B-F234-CA687E2D4AE7}"/>
          </ac:spMkLst>
        </pc:spChg>
        <pc:spChg chg="mod">
          <ac:chgData name="Nicolás Rodríguez Uribe" userId="743eddab-4d2c-4c93-bdc4-e21608900313" providerId="ADAL" clId="{2711FF5A-645F-4266-8828-D3B0F76E9CC8}" dt="2024-08-26T10:04:54.202" v="341" actId="6549"/>
          <ac:spMkLst>
            <pc:docMk/>
            <pc:sldMk cId="2019139137" sldId="275"/>
            <ac:spMk id="5" creationId="{CA4367EF-420F-8AB9-B445-DF046B536613}"/>
          </ac:spMkLst>
        </pc:spChg>
      </pc:sldChg>
      <pc:sldChg chg="modSp add mod">
        <pc:chgData name="Nicolás Rodríguez Uribe" userId="743eddab-4d2c-4c93-bdc4-e21608900313" providerId="ADAL" clId="{2711FF5A-645F-4266-8828-D3B0F76E9CC8}" dt="2024-08-26T10:19:26.718" v="358" actId="20577"/>
        <pc:sldMkLst>
          <pc:docMk/>
          <pc:sldMk cId="1940779618" sldId="276"/>
        </pc:sldMkLst>
        <pc:spChg chg="mod">
          <ac:chgData name="Nicolás Rodríguez Uribe" userId="743eddab-4d2c-4c93-bdc4-e21608900313" providerId="ADAL" clId="{2711FF5A-645F-4266-8828-D3B0F76E9CC8}" dt="2024-08-26T10:19:26.718" v="358" actId="20577"/>
          <ac:spMkLst>
            <pc:docMk/>
            <pc:sldMk cId="1940779618" sldId="276"/>
            <ac:spMk id="4" creationId="{EC7282F1-25B7-6A2B-F234-CA687E2D4AE7}"/>
          </ac:spMkLst>
        </pc:spChg>
        <pc:spChg chg="mod">
          <ac:chgData name="Nicolás Rodríguez Uribe" userId="743eddab-4d2c-4c93-bdc4-e21608900313" providerId="ADAL" clId="{2711FF5A-645F-4266-8828-D3B0F76E9CC8}" dt="2024-08-26T10:05:00.615" v="342" actId="6549"/>
          <ac:spMkLst>
            <pc:docMk/>
            <pc:sldMk cId="1940779618" sldId="276"/>
            <ac:spMk id="5" creationId="{CA4367EF-420F-8AB9-B445-DF046B536613}"/>
          </ac:spMkLst>
        </pc:spChg>
      </pc:sldChg>
      <pc:sldChg chg="modSp add mod ord">
        <pc:chgData name="Nicolás Rodríguez Uribe" userId="743eddab-4d2c-4c93-bdc4-e21608900313" providerId="ADAL" clId="{2711FF5A-645F-4266-8828-D3B0F76E9CC8}" dt="2024-08-26T10:21:23.139" v="386"/>
        <pc:sldMkLst>
          <pc:docMk/>
          <pc:sldMk cId="962076277" sldId="277"/>
        </pc:sldMkLst>
        <pc:spChg chg="mod">
          <ac:chgData name="Nicolás Rodríguez Uribe" userId="743eddab-4d2c-4c93-bdc4-e21608900313" providerId="ADAL" clId="{2711FF5A-645F-4266-8828-D3B0F76E9CC8}" dt="2024-08-26T10:19:33.758" v="362" actId="20577"/>
          <ac:spMkLst>
            <pc:docMk/>
            <pc:sldMk cId="962076277" sldId="277"/>
            <ac:spMk id="4" creationId="{EC7282F1-25B7-6A2B-F234-CA687E2D4AE7}"/>
          </ac:spMkLst>
        </pc:spChg>
        <pc:spChg chg="mod">
          <ac:chgData name="Nicolás Rodríguez Uribe" userId="743eddab-4d2c-4c93-bdc4-e21608900313" providerId="ADAL" clId="{2711FF5A-645F-4266-8828-D3B0F76E9CC8}" dt="2024-08-26T10:21:23.139" v="386"/>
          <ac:spMkLst>
            <pc:docMk/>
            <pc:sldMk cId="962076277" sldId="277"/>
            <ac:spMk id="5" creationId="{CA4367EF-420F-8AB9-B445-DF046B536613}"/>
          </ac:spMkLst>
        </pc:spChg>
      </pc:sldChg>
      <pc:sldChg chg="addSp modSp add mod ord">
        <pc:chgData name="Nicolás Rodríguez Uribe" userId="743eddab-4d2c-4c93-bdc4-e21608900313" providerId="ADAL" clId="{2711FF5A-645F-4266-8828-D3B0F76E9CC8}" dt="2024-08-26T10:33:33.572" v="564" actId="113"/>
        <pc:sldMkLst>
          <pc:docMk/>
          <pc:sldMk cId="668548427" sldId="278"/>
        </pc:sldMkLst>
        <pc:spChg chg="add">
          <ac:chgData name="Nicolás Rodríguez Uribe" userId="743eddab-4d2c-4c93-bdc4-e21608900313" providerId="ADAL" clId="{2711FF5A-645F-4266-8828-D3B0F76E9CC8}" dt="2024-08-26T10:27:38.906" v="393"/>
          <ac:spMkLst>
            <pc:docMk/>
            <pc:sldMk cId="668548427" sldId="278"/>
            <ac:spMk id="3" creationId="{3208CBA7-8CB8-2E95-18A0-CA2615B40037}"/>
          </ac:spMkLst>
        </pc:spChg>
        <pc:spChg chg="mod">
          <ac:chgData name="Nicolás Rodríguez Uribe" userId="743eddab-4d2c-4c93-bdc4-e21608900313" providerId="ADAL" clId="{2711FF5A-645F-4266-8828-D3B0F76E9CC8}" dt="2024-08-26T10:33:33.572" v="564" actId="113"/>
          <ac:spMkLst>
            <pc:docMk/>
            <pc:sldMk cId="668548427" sldId="278"/>
            <ac:spMk id="4" creationId="{EC7282F1-25B7-6A2B-F234-CA687E2D4AE7}"/>
          </ac:spMkLst>
        </pc:spChg>
        <pc:spChg chg="mod">
          <ac:chgData name="Nicolás Rodríguez Uribe" userId="743eddab-4d2c-4c93-bdc4-e21608900313" providerId="ADAL" clId="{2711FF5A-645F-4266-8828-D3B0F76E9CC8}" dt="2024-08-26T10:32:52.223" v="563" actId="20577"/>
          <ac:spMkLst>
            <pc:docMk/>
            <pc:sldMk cId="668548427" sldId="278"/>
            <ac:spMk id="5" creationId="{CA4367EF-420F-8AB9-B445-DF046B536613}"/>
          </ac:spMkLst>
        </pc:spChg>
      </pc:sldChg>
      <pc:sldChg chg="modSp add mod">
        <pc:chgData name="Nicolás Rodríguez Uribe" userId="743eddab-4d2c-4c93-bdc4-e21608900313" providerId="ADAL" clId="{2711FF5A-645F-4266-8828-D3B0F76E9CC8}" dt="2024-08-26T10:33:40.039" v="565" actId="113"/>
        <pc:sldMkLst>
          <pc:docMk/>
          <pc:sldMk cId="2884467206" sldId="279"/>
        </pc:sldMkLst>
        <pc:spChg chg="mod">
          <ac:chgData name="Nicolás Rodríguez Uribe" userId="743eddab-4d2c-4c93-bdc4-e21608900313" providerId="ADAL" clId="{2711FF5A-645F-4266-8828-D3B0F76E9CC8}" dt="2024-08-26T10:33:40.039" v="565" actId="113"/>
          <ac:spMkLst>
            <pc:docMk/>
            <pc:sldMk cId="2884467206" sldId="279"/>
            <ac:spMk id="4" creationId="{EC7282F1-25B7-6A2B-F234-CA687E2D4AE7}"/>
          </ac:spMkLst>
        </pc:spChg>
        <pc:spChg chg="mod">
          <ac:chgData name="Nicolás Rodríguez Uribe" userId="743eddab-4d2c-4c93-bdc4-e21608900313" providerId="ADAL" clId="{2711FF5A-645F-4266-8828-D3B0F76E9CC8}" dt="2024-08-26T10:30:47.208" v="510" actId="20577"/>
          <ac:spMkLst>
            <pc:docMk/>
            <pc:sldMk cId="2884467206" sldId="279"/>
            <ac:spMk id="5" creationId="{CA4367EF-420F-8AB9-B445-DF046B536613}"/>
          </ac:spMkLst>
        </pc:spChg>
      </pc:sldChg>
      <pc:sldChg chg="add">
        <pc:chgData name="Nicolás Rodríguez Uribe" userId="743eddab-4d2c-4c93-bdc4-e21608900313" providerId="ADAL" clId="{2711FF5A-645F-4266-8828-D3B0F76E9CC8}" dt="2024-08-26T10:34:37.666" v="568" actId="2890"/>
        <pc:sldMkLst>
          <pc:docMk/>
          <pc:sldMk cId="315774175" sldId="280"/>
        </pc:sldMkLst>
      </pc:sldChg>
      <pc:sldChg chg="new del">
        <pc:chgData name="Nicolás Rodríguez Uribe" userId="743eddab-4d2c-4c93-bdc4-e21608900313" providerId="ADAL" clId="{2711FF5A-645F-4266-8828-D3B0F76E9CC8}" dt="2024-08-26T10:34:35.197" v="567" actId="680"/>
        <pc:sldMkLst>
          <pc:docMk/>
          <pc:sldMk cId="1940231922" sldId="280"/>
        </pc:sldMkLst>
      </pc:sldChg>
      <pc:sldChg chg="addSp delSp modSp add mod ord setBg">
        <pc:chgData name="Nicolás Rodríguez Uribe" userId="743eddab-4d2c-4c93-bdc4-e21608900313" providerId="ADAL" clId="{2711FF5A-645F-4266-8828-D3B0F76E9CC8}" dt="2024-08-26T10:49:10.137" v="916" actId="20577"/>
        <pc:sldMkLst>
          <pc:docMk/>
          <pc:sldMk cId="2033702433" sldId="281"/>
        </pc:sldMkLst>
        <pc:spChg chg="del mod ord">
          <ac:chgData name="Nicolás Rodríguez Uribe" userId="743eddab-4d2c-4c93-bdc4-e21608900313" providerId="ADAL" clId="{2711FF5A-645F-4266-8828-D3B0F76E9CC8}" dt="2024-08-26T10:48:09.316" v="912" actId="478"/>
          <ac:spMkLst>
            <pc:docMk/>
            <pc:sldMk cId="2033702433" sldId="281"/>
            <ac:spMk id="2" creationId="{81399FA1-B399-33C3-20A4-F80372867CA6}"/>
          </ac:spMkLst>
        </pc:spChg>
        <pc:spChg chg="add mod">
          <ac:chgData name="Nicolás Rodríguez Uribe" userId="743eddab-4d2c-4c93-bdc4-e21608900313" providerId="ADAL" clId="{2711FF5A-645F-4266-8828-D3B0F76E9CC8}" dt="2024-08-26T10:46:32.234" v="893" actId="14100"/>
          <ac:spMkLst>
            <pc:docMk/>
            <pc:sldMk cId="2033702433" sldId="281"/>
            <ac:spMk id="3" creationId="{6B8440D6-1747-31FE-773C-11C42D028658}"/>
          </ac:spMkLst>
        </pc:spChg>
        <pc:spChg chg="del mod">
          <ac:chgData name="Nicolás Rodríguez Uribe" userId="743eddab-4d2c-4c93-bdc4-e21608900313" providerId="ADAL" clId="{2711FF5A-645F-4266-8828-D3B0F76E9CC8}" dt="2024-08-26T10:45:04.963" v="881" actId="478"/>
          <ac:spMkLst>
            <pc:docMk/>
            <pc:sldMk cId="2033702433" sldId="281"/>
            <ac:spMk id="4" creationId="{EC7282F1-25B7-6A2B-F234-CA687E2D4AE7}"/>
          </ac:spMkLst>
        </pc:spChg>
        <pc:spChg chg="mod ord">
          <ac:chgData name="Nicolás Rodríguez Uribe" userId="743eddab-4d2c-4c93-bdc4-e21608900313" providerId="ADAL" clId="{2711FF5A-645F-4266-8828-D3B0F76E9CC8}" dt="2024-08-26T10:49:10.137" v="916" actId="20577"/>
          <ac:spMkLst>
            <pc:docMk/>
            <pc:sldMk cId="2033702433" sldId="281"/>
            <ac:spMk id="5" creationId="{CA4367EF-420F-8AB9-B445-DF046B536613}"/>
          </ac:spMkLst>
        </pc:spChg>
        <pc:spChg chg="add del">
          <ac:chgData name="Nicolás Rodríguez Uribe" userId="743eddab-4d2c-4c93-bdc4-e21608900313" providerId="ADAL" clId="{2711FF5A-645F-4266-8828-D3B0F76E9CC8}" dt="2024-08-26T10:41:54.987" v="864" actId="26606"/>
          <ac:spMkLst>
            <pc:docMk/>
            <pc:sldMk cId="2033702433" sldId="281"/>
            <ac:spMk id="2052" creationId="{2C61293E-6EBE-43EF-A52C-9BEBFD7679D4}"/>
          </ac:spMkLst>
        </pc:spChg>
        <pc:spChg chg="add del">
          <ac:chgData name="Nicolás Rodríguez Uribe" userId="743eddab-4d2c-4c93-bdc4-e21608900313" providerId="ADAL" clId="{2711FF5A-645F-4266-8828-D3B0F76E9CC8}" dt="2024-08-26T10:41:54.987" v="864" actId="26606"/>
          <ac:spMkLst>
            <pc:docMk/>
            <pc:sldMk cId="2033702433" sldId="281"/>
            <ac:spMk id="2053" creationId="{21540236-BFD5-4A9D-8840-4703E7F76825}"/>
          </ac:spMkLst>
        </pc:spChg>
        <pc:spChg chg="add del">
          <ac:chgData name="Nicolás Rodríguez Uribe" userId="743eddab-4d2c-4c93-bdc4-e21608900313" providerId="ADAL" clId="{2711FF5A-645F-4266-8828-D3B0F76E9CC8}" dt="2024-08-26T10:45:11.931" v="883" actId="26606"/>
          <ac:spMkLst>
            <pc:docMk/>
            <pc:sldMk cId="2033702433" sldId="281"/>
            <ac:spMk id="2054" creationId="{F13C74B1-5B17-4795-BED0-7140497B445A}"/>
          </ac:spMkLst>
        </pc:spChg>
        <pc:spChg chg="add del">
          <ac:chgData name="Nicolás Rodríguez Uribe" userId="743eddab-4d2c-4c93-bdc4-e21608900313" providerId="ADAL" clId="{2711FF5A-645F-4266-8828-D3B0F76E9CC8}" dt="2024-08-26T10:41:00.468" v="860" actId="26606"/>
          <ac:spMkLst>
            <pc:docMk/>
            <pc:sldMk cId="2033702433" sldId="281"/>
            <ac:spMk id="2055" creationId="{F13C74B1-5B17-4795-BED0-7140497B445A}"/>
          </ac:spMkLst>
        </pc:spChg>
        <pc:spChg chg="add del">
          <ac:chgData name="Nicolás Rodríguez Uribe" userId="743eddab-4d2c-4c93-bdc4-e21608900313" providerId="ADAL" clId="{2711FF5A-645F-4266-8828-D3B0F76E9CC8}" dt="2024-08-26T10:45:11.931" v="883" actId="26606"/>
          <ac:spMkLst>
            <pc:docMk/>
            <pc:sldMk cId="2033702433" sldId="281"/>
            <ac:spMk id="2056" creationId="{D4974D33-8DC5-464E-8C6D-BE58F0669C17}"/>
          </ac:spMkLst>
        </pc:spChg>
        <pc:spChg chg="add del">
          <ac:chgData name="Nicolás Rodríguez Uribe" userId="743eddab-4d2c-4c93-bdc4-e21608900313" providerId="ADAL" clId="{2711FF5A-645F-4266-8828-D3B0F76E9CC8}" dt="2024-08-26T10:41:00.468" v="860" actId="26606"/>
          <ac:spMkLst>
            <pc:docMk/>
            <pc:sldMk cId="2033702433" sldId="281"/>
            <ac:spMk id="2057" creationId="{D4974D33-8DC5-464E-8C6D-BE58F0669C17}"/>
          </ac:spMkLst>
        </pc:spChg>
        <pc:spChg chg="add del">
          <ac:chgData name="Nicolás Rodríguez Uribe" userId="743eddab-4d2c-4c93-bdc4-e21608900313" providerId="ADAL" clId="{2711FF5A-645F-4266-8828-D3B0F76E9CC8}" dt="2024-08-26T10:41:54.428" v="863" actId="26606"/>
          <ac:spMkLst>
            <pc:docMk/>
            <pc:sldMk cId="2033702433" sldId="281"/>
            <ac:spMk id="2058" creationId="{F13C74B1-5B17-4795-BED0-7140497B445A}"/>
          </ac:spMkLst>
        </pc:spChg>
        <pc:spChg chg="add del">
          <ac:chgData name="Nicolás Rodríguez Uribe" userId="743eddab-4d2c-4c93-bdc4-e21608900313" providerId="ADAL" clId="{2711FF5A-645F-4266-8828-D3B0F76E9CC8}" dt="2024-08-26T10:41:54.428" v="863" actId="26606"/>
          <ac:spMkLst>
            <pc:docMk/>
            <pc:sldMk cId="2033702433" sldId="281"/>
            <ac:spMk id="2060" creationId="{D4974D33-8DC5-464E-8C6D-BE58F0669C17}"/>
          </ac:spMkLst>
        </pc:spChg>
        <pc:spChg chg="add">
          <ac:chgData name="Nicolás Rodríguez Uribe" userId="743eddab-4d2c-4c93-bdc4-e21608900313" providerId="ADAL" clId="{2711FF5A-645F-4266-8828-D3B0F76E9CC8}" dt="2024-08-26T10:45:11.931" v="883" actId="26606"/>
          <ac:spMkLst>
            <pc:docMk/>
            <pc:sldMk cId="2033702433" sldId="281"/>
            <ac:spMk id="2061" creationId="{F13C74B1-5B17-4795-BED0-7140497B445A}"/>
          </ac:spMkLst>
        </pc:spChg>
        <pc:spChg chg="add">
          <ac:chgData name="Nicolás Rodríguez Uribe" userId="743eddab-4d2c-4c93-bdc4-e21608900313" providerId="ADAL" clId="{2711FF5A-645F-4266-8828-D3B0F76E9CC8}" dt="2024-08-26T10:45:11.931" v="883" actId="26606"/>
          <ac:spMkLst>
            <pc:docMk/>
            <pc:sldMk cId="2033702433" sldId="281"/>
            <ac:spMk id="2063" creationId="{D4974D33-8DC5-464E-8C6D-BE58F0669C17}"/>
          </ac:spMkLst>
        </pc:spChg>
        <pc:picChg chg="add mod">
          <ac:chgData name="Nicolás Rodríguez Uribe" userId="743eddab-4d2c-4c93-bdc4-e21608900313" providerId="ADAL" clId="{2711FF5A-645F-4266-8828-D3B0F76E9CC8}" dt="2024-08-26T10:45:11.931" v="883" actId="26606"/>
          <ac:picMkLst>
            <pc:docMk/>
            <pc:sldMk cId="2033702433" sldId="281"/>
            <ac:picMk id="6" creationId="{4DE9280D-0C79-80FD-57EF-E7F87A8670CE}"/>
          </ac:picMkLst>
        </pc:picChg>
        <pc:picChg chg="add del mod ord">
          <ac:chgData name="Nicolás Rodríguez Uribe" userId="743eddab-4d2c-4c93-bdc4-e21608900313" providerId="ADAL" clId="{2711FF5A-645F-4266-8828-D3B0F76E9CC8}" dt="2024-08-26T10:45:04.963" v="881" actId="478"/>
          <ac:picMkLst>
            <pc:docMk/>
            <pc:sldMk cId="2033702433" sldId="281"/>
            <ac:picMk id="2050" creationId="{80C6F82E-708E-61A3-A7A1-275EA943F712}"/>
          </ac:picMkLst>
        </pc:picChg>
      </pc:sldChg>
      <pc:sldChg chg="add del">
        <pc:chgData name="Nicolás Rodríguez Uribe" userId="743eddab-4d2c-4c93-bdc4-e21608900313" providerId="ADAL" clId="{2711FF5A-645F-4266-8828-D3B0F76E9CC8}" dt="2024-08-26T10:43:30.653" v="874" actId="47"/>
        <pc:sldMkLst>
          <pc:docMk/>
          <pc:sldMk cId="502788231" sldId="2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702EC-E07C-461F-9AE8-5D13CA0BA2CF}" type="datetimeFigureOut">
              <a:rPr lang="es-ES" smtClean="0"/>
              <a:t>28/11/2024</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3F779-D5B0-4629-AB7B-680D4D369FE4}" type="slidenum">
              <a:rPr lang="es-ES" smtClean="0"/>
              <a:t>‹#›</a:t>
            </a:fld>
            <a:endParaRPr lang="es-ES"/>
          </a:p>
        </p:txBody>
      </p:sp>
    </p:spTree>
    <p:extLst>
      <p:ext uri="{BB962C8B-B14F-4D97-AF65-F5344CB8AC3E}">
        <p14:creationId xmlns:p14="http://schemas.microsoft.com/office/powerpoint/2010/main" val="252476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8A5C0-97B2-25D4-C484-578007041F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C2E376-C320-014E-530B-56229056E9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FA65C2-1FCC-69AC-3D91-E73B212499BB}"/>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755FDF0F-838E-FBF0-7469-33598FD49BDC}"/>
              </a:ext>
            </a:extLst>
          </p:cNvPr>
          <p:cNvSpPr>
            <a:spLocks noGrp="1"/>
          </p:cNvSpPr>
          <p:nvPr>
            <p:ph type="sldNum" sz="quarter" idx="5"/>
          </p:nvPr>
        </p:nvSpPr>
        <p:spPr/>
        <p:txBody>
          <a:bodyPr/>
          <a:lstStyle/>
          <a:p>
            <a:fld id="{5A43F779-D5B0-4629-AB7B-680D4D369FE4}" type="slidenum">
              <a:rPr lang="es-ES" smtClean="0"/>
              <a:t>68</a:t>
            </a:fld>
            <a:endParaRPr lang="es-ES"/>
          </a:p>
        </p:txBody>
      </p:sp>
    </p:spTree>
    <p:extLst>
      <p:ext uri="{BB962C8B-B14F-4D97-AF65-F5344CB8AC3E}">
        <p14:creationId xmlns:p14="http://schemas.microsoft.com/office/powerpoint/2010/main" val="389841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B7C31-22B0-D3FF-4F44-2CC12CAA1C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9E5EFB-880B-1337-34EC-5BD2E8B3A8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6A5D64-683B-B443-D8F5-57C1532E2F17}"/>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D862D282-1946-A0C5-7A78-BACC9F452704}"/>
              </a:ext>
            </a:extLst>
          </p:cNvPr>
          <p:cNvSpPr>
            <a:spLocks noGrp="1"/>
          </p:cNvSpPr>
          <p:nvPr>
            <p:ph type="sldNum" sz="quarter" idx="5"/>
          </p:nvPr>
        </p:nvSpPr>
        <p:spPr/>
        <p:txBody>
          <a:bodyPr/>
          <a:lstStyle/>
          <a:p>
            <a:fld id="{5A43F779-D5B0-4629-AB7B-680D4D369FE4}" type="slidenum">
              <a:rPr lang="es-ES" smtClean="0"/>
              <a:t>77</a:t>
            </a:fld>
            <a:endParaRPr lang="es-ES"/>
          </a:p>
        </p:txBody>
      </p:sp>
    </p:spTree>
    <p:extLst>
      <p:ext uri="{BB962C8B-B14F-4D97-AF65-F5344CB8AC3E}">
        <p14:creationId xmlns:p14="http://schemas.microsoft.com/office/powerpoint/2010/main" val="4014147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207E2-15DF-A024-85DD-59D720CCE7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C0A354-1978-A34E-B03E-45FC4AA3EE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DE86F3-1FC0-796A-5E08-2E0323FE6A20}"/>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37E588CF-194E-E04E-E773-34C9EFA1F180}"/>
              </a:ext>
            </a:extLst>
          </p:cNvPr>
          <p:cNvSpPr>
            <a:spLocks noGrp="1"/>
          </p:cNvSpPr>
          <p:nvPr>
            <p:ph type="sldNum" sz="quarter" idx="5"/>
          </p:nvPr>
        </p:nvSpPr>
        <p:spPr/>
        <p:txBody>
          <a:bodyPr/>
          <a:lstStyle/>
          <a:p>
            <a:fld id="{5A43F779-D5B0-4629-AB7B-680D4D369FE4}" type="slidenum">
              <a:rPr lang="es-ES" smtClean="0"/>
              <a:t>78</a:t>
            </a:fld>
            <a:endParaRPr lang="es-ES"/>
          </a:p>
        </p:txBody>
      </p:sp>
    </p:spTree>
    <p:extLst>
      <p:ext uri="{BB962C8B-B14F-4D97-AF65-F5344CB8AC3E}">
        <p14:creationId xmlns:p14="http://schemas.microsoft.com/office/powerpoint/2010/main" val="2334810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BC423-9699-AE2C-C9BD-33CD3CB697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1722B3-F844-CAA0-02F3-E50E1CE4BD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D0FE1B-7F4D-5B10-A983-B18005E65203}"/>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8C0432B4-BE79-D8C5-E65D-740A5B629FAB}"/>
              </a:ext>
            </a:extLst>
          </p:cNvPr>
          <p:cNvSpPr>
            <a:spLocks noGrp="1"/>
          </p:cNvSpPr>
          <p:nvPr>
            <p:ph type="sldNum" sz="quarter" idx="5"/>
          </p:nvPr>
        </p:nvSpPr>
        <p:spPr/>
        <p:txBody>
          <a:bodyPr/>
          <a:lstStyle/>
          <a:p>
            <a:fld id="{5A43F779-D5B0-4629-AB7B-680D4D369FE4}" type="slidenum">
              <a:rPr lang="es-ES" smtClean="0"/>
              <a:t>79</a:t>
            </a:fld>
            <a:endParaRPr lang="es-ES"/>
          </a:p>
        </p:txBody>
      </p:sp>
    </p:spTree>
    <p:extLst>
      <p:ext uri="{BB962C8B-B14F-4D97-AF65-F5344CB8AC3E}">
        <p14:creationId xmlns:p14="http://schemas.microsoft.com/office/powerpoint/2010/main" val="53034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87BBD-4572-20A5-B29B-43DB76B041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B7C35F-C042-3A29-F1C0-A270AD888A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0AF738-6318-C344-71FA-AEDC854F9FE1}"/>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ED8527C6-3990-ABC7-5FAC-F48A78512B56}"/>
              </a:ext>
            </a:extLst>
          </p:cNvPr>
          <p:cNvSpPr>
            <a:spLocks noGrp="1"/>
          </p:cNvSpPr>
          <p:nvPr>
            <p:ph type="sldNum" sz="quarter" idx="5"/>
          </p:nvPr>
        </p:nvSpPr>
        <p:spPr/>
        <p:txBody>
          <a:bodyPr/>
          <a:lstStyle/>
          <a:p>
            <a:fld id="{5A43F779-D5B0-4629-AB7B-680D4D369FE4}" type="slidenum">
              <a:rPr lang="es-ES" smtClean="0"/>
              <a:t>80</a:t>
            </a:fld>
            <a:endParaRPr lang="es-ES"/>
          </a:p>
        </p:txBody>
      </p:sp>
    </p:spTree>
    <p:extLst>
      <p:ext uri="{BB962C8B-B14F-4D97-AF65-F5344CB8AC3E}">
        <p14:creationId xmlns:p14="http://schemas.microsoft.com/office/powerpoint/2010/main" val="3452845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9B462-3DDA-E335-7DA2-2737A30117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13FE7D-21DC-56E0-0399-7E7EC88C02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A167AE-C2B8-F84C-9FE7-2A1CFB514BD5}"/>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A7B11DB5-BCBF-467E-65DA-F0AB1ABB271C}"/>
              </a:ext>
            </a:extLst>
          </p:cNvPr>
          <p:cNvSpPr>
            <a:spLocks noGrp="1"/>
          </p:cNvSpPr>
          <p:nvPr>
            <p:ph type="sldNum" sz="quarter" idx="5"/>
          </p:nvPr>
        </p:nvSpPr>
        <p:spPr/>
        <p:txBody>
          <a:bodyPr/>
          <a:lstStyle/>
          <a:p>
            <a:fld id="{5A43F779-D5B0-4629-AB7B-680D4D369FE4}" type="slidenum">
              <a:rPr lang="es-ES" smtClean="0"/>
              <a:t>81</a:t>
            </a:fld>
            <a:endParaRPr lang="es-ES"/>
          </a:p>
        </p:txBody>
      </p:sp>
    </p:spTree>
    <p:extLst>
      <p:ext uri="{BB962C8B-B14F-4D97-AF65-F5344CB8AC3E}">
        <p14:creationId xmlns:p14="http://schemas.microsoft.com/office/powerpoint/2010/main" val="70085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A7AA2-01CF-18BE-5F45-7828277B52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3547F5-D728-2BD4-1085-3A9B579AEE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4CACE2-2062-F31C-BB2C-F6EDAA4B65CC}"/>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3D070AD3-136F-9528-32B2-B3124C716A4C}"/>
              </a:ext>
            </a:extLst>
          </p:cNvPr>
          <p:cNvSpPr>
            <a:spLocks noGrp="1"/>
          </p:cNvSpPr>
          <p:nvPr>
            <p:ph type="sldNum" sz="quarter" idx="5"/>
          </p:nvPr>
        </p:nvSpPr>
        <p:spPr/>
        <p:txBody>
          <a:bodyPr/>
          <a:lstStyle/>
          <a:p>
            <a:fld id="{5A43F779-D5B0-4629-AB7B-680D4D369FE4}" type="slidenum">
              <a:rPr lang="es-ES" smtClean="0"/>
              <a:t>82</a:t>
            </a:fld>
            <a:endParaRPr lang="es-ES"/>
          </a:p>
        </p:txBody>
      </p:sp>
    </p:spTree>
    <p:extLst>
      <p:ext uri="{BB962C8B-B14F-4D97-AF65-F5344CB8AC3E}">
        <p14:creationId xmlns:p14="http://schemas.microsoft.com/office/powerpoint/2010/main" val="2534056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5A43F779-D5B0-4629-AB7B-680D4D369FE4}" type="slidenum">
              <a:rPr lang="es-ES" smtClean="0"/>
              <a:t>83</a:t>
            </a:fld>
            <a:endParaRPr lang="es-ES"/>
          </a:p>
        </p:txBody>
      </p:sp>
    </p:spTree>
    <p:extLst>
      <p:ext uri="{BB962C8B-B14F-4D97-AF65-F5344CB8AC3E}">
        <p14:creationId xmlns:p14="http://schemas.microsoft.com/office/powerpoint/2010/main" val="3200738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5A43F779-D5B0-4629-AB7B-680D4D369FE4}" type="slidenum">
              <a:rPr lang="es-ES" smtClean="0"/>
              <a:t>84</a:t>
            </a:fld>
            <a:endParaRPr lang="es-ES"/>
          </a:p>
        </p:txBody>
      </p:sp>
    </p:spTree>
    <p:extLst>
      <p:ext uri="{BB962C8B-B14F-4D97-AF65-F5344CB8AC3E}">
        <p14:creationId xmlns:p14="http://schemas.microsoft.com/office/powerpoint/2010/main" val="3704090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50709-6027-7BEB-4B75-2433F32AFF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948F6E-586F-2D6E-1769-055FFA805D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84E565-2C56-EB40-2603-81037798ECDE}"/>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4EA959D6-F31F-A8AE-EAA2-D0211EFAF8BD}"/>
              </a:ext>
            </a:extLst>
          </p:cNvPr>
          <p:cNvSpPr>
            <a:spLocks noGrp="1"/>
          </p:cNvSpPr>
          <p:nvPr>
            <p:ph type="sldNum" sz="quarter" idx="5"/>
          </p:nvPr>
        </p:nvSpPr>
        <p:spPr/>
        <p:txBody>
          <a:bodyPr/>
          <a:lstStyle/>
          <a:p>
            <a:fld id="{5A43F779-D5B0-4629-AB7B-680D4D369FE4}" type="slidenum">
              <a:rPr lang="es-ES" smtClean="0"/>
              <a:t>69</a:t>
            </a:fld>
            <a:endParaRPr lang="es-ES"/>
          </a:p>
        </p:txBody>
      </p:sp>
    </p:spTree>
    <p:extLst>
      <p:ext uri="{BB962C8B-B14F-4D97-AF65-F5344CB8AC3E}">
        <p14:creationId xmlns:p14="http://schemas.microsoft.com/office/powerpoint/2010/main" val="961297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3421CF-09E1-75F6-B645-6938EDECF3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4E1CA-3FCA-4A30-3118-FDB22886EF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18724D-D506-98D8-4054-883F7B78BACC}"/>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5B5BA94F-5ECA-847F-9873-B14F3FF3EE95}"/>
              </a:ext>
            </a:extLst>
          </p:cNvPr>
          <p:cNvSpPr>
            <a:spLocks noGrp="1"/>
          </p:cNvSpPr>
          <p:nvPr>
            <p:ph type="sldNum" sz="quarter" idx="5"/>
          </p:nvPr>
        </p:nvSpPr>
        <p:spPr/>
        <p:txBody>
          <a:bodyPr/>
          <a:lstStyle/>
          <a:p>
            <a:fld id="{5A43F779-D5B0-4629-AB7B-680D4D369FE4}" type="slidenum">
              <a:rPr lang="es-ES" smtClean="0"/>
              <a:t>70</a:t>
            </a:fld>
            <a:endParaRPr lang="es-ES"/>
          </a:p>
        </p:txBody>
      </p:sp>
    </p:spTree>
    <p:extLst>
      <p:ext uri="{BB962C8B-B14F-4D97-AF65-F5344CB8AC3E}">
        <p14:creationId xmlns:p14="http://schemas.microsoft.com/office/powerpoint/2010/main" val="3085681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C97660-39AB-3F5B-D3C7-D7EC3EB454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9D2425-F73B-3E2B-E7D0-D33971A32F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720FB9-4347-0362-2C9D-2F20D6388CFB}"/>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00119521-3CDF-6CC7-B17C-F964861E3242}"/>
              </a:ext>
            </a:extLst>
          </p:cNvPr>
          <p:cNvSpPr>
            <a:spLocks noGrp="1"/>
          </p:cNvSpPr>
          <p:nvPr>
            <p:ph type="sldNum" sz="quarter" idx="5"/>
          </p:nvPr>
        </p:nvSpPr>
        <p:spPr/>
        <p:txBody>
          <a:bodyPr/>
          <a:lstStyle/>
          <a:p>
            <a:fld id="{5A43F779-D5B0-4629-AB7B-680D4D369FE4}" type="slidenum">
              <a:rPr lang="es-ES" smtClean="0"/>
              <a:t>71</a:t>
            </a:fld>
            <a:endParaRPr lang="es-ES"/>
          </a:p>
        </p:txBody>
      </p:sp>
    </p:spTree>
    <p:extLst>
      <p:ext uri="{BB962C8B-B14F-4D97-AF65-F5344CB8AC3E}">
        <p14:creationId xmlns:p14="http://schemas.microsoft.com/office/powerpoint/2010/main" val="1138945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F0F4A-5F54-AD6D-E541-134165C817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3EEC68-53D9-961D-C67A-F234D0D575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2EB566-0BE9-6EFE-7B2E-7F55AEDBA3DE}"/>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C02F77B2-3EEB-47A4-A3E4-D10ABEAC3FED}"/>
              </a:ext>
            </a:extLst>
          </p:cNvPr>
          <p:cNvSpPr>
            <a:spLocks noGrp="1"/>
          </p:cNvSpPr>
          <p:nvPr>
            <p:ph type="sldNum" sz="quarter" idx="5"/>
          </p:nvPr>
        </p:nvSpPr>
        <p:spPr/>
        <p:txBody>
          <a:bodyPr/>
          <a:lstStyle/>
          <a:p>
            <a:fld id="{5A43F779-D5B0-4629-AB7B-680D4D369FE4}" type="slidenum">
              <a:rPr lang="es-ES" smtClean="0"/>
              <a:t>72</a:t>
            </a:fld>
            <a:endParaRPr lang="es-ES"/>
          </a:p>
        </p:txBody>
      </p:sp>
    </p:spTree>
    <p:extLst>
      <p:ext uri="{BB962C8B-B14F-4D97-AF65-F5344CB8AC3E}">
        <p14:creationId xmlns:p14="http://schemas.microsoft.com/office/powerpoint/2010/main" val="3767805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7FBDA-04A8-31C7-C77F-AD73B93AD5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6818D1-5C5A-0B12-5FC4-675B7854B9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6B34D0-B1F9-2122-4949-9E285AA28390}"/>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F94318CE-38E0-8674-087C-AAF266D449A2}"/>
              </a:ext>
            </a:extLst>
          </p:cNvPr>
          <p:cNvSpPr>
            <a:spLocks noGrp="1"/>
          </p:cNvSpPr>
          <p:nvPr>
            <p:ph type="sldNum" sz="quarter" idx="5"/>
          </p:nvPr>
        </p:nvSpPr>
        <p:spPr/>
        <p:txBody>
          <a:bodyPr/>
          <a:lstStyle/>
          <a:p>
            <a:fld id="{5A43F779-D5B0-4629-AB7B-680D4D369FE4}" type="slidenum">
              <a:rPr lang="es-ES" smtClean="0"/>
              <a:t>73</a:t>
            </a:fld>
            <a:endParaRPr lang="es-ES"/>
          </a:p>
        </p:txBody>
      </p:sp>
    </p:spTree>
    <p:extLst>
      <p:ext uri="{BB962C8B-B14F-4D97-AF65-F5344CB8AC3E}">
        <p14:creationId xmlns:p14="http://schemas.microsoft.com/office/powerpoint/2010/main" val="1109246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1EC68-605F-00F7-B7B1-D0E21A14AF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CDE9EE-5532-1691-EAEB-DD16B4DE7C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94A30B-4EAD-FA8F-6851-7AF6A29A7448}"/>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36FE9A30-2D37-EA93-C7DC-303CF476C0CD}"/>
              </a:ext>
            </a:extLst>
          </p:cNvPr>
          <p:cNvSpPr>
            <a:spLocks noGrp="1"/>
          </p:cNvSpPr>
          <p:nvPr>
            <p:ph type="sldNum" sz="quarter" idx="5"/>
          </p:nvPr>
        </p:nvSpPr>
        <p:spPr/>
        <p:txBody>
          <a:bodyPr/>
          <a:lstStyle/>
          <a:p>
            <a:fld id="{5A43F779-D5B0-4629-AB7B-680D4D369FE4}" type="slidenum">
              <a:rPr lang="es-ES" smtClean="0"/>
              <a:t>74</a:t>
            </a:fld>
            <a:endParaRPr lang="es-ES"/>
          </a:p>
        </p:txBody>
      </p:sp>
    </p:spTree>
    <p:extLst>
      <p:ext uri="{BB962C8B-B14F-4D97-AF65-F5344CB8AC3E}">
        <p14:creationId xmlns:p14="http://schemas.microsoft.com/office/powerpoint/2010/main" val="3859981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C01F7-02DD-6A52-BF48-2CC2BC1264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F5E16E-E59D-0D0B-EE92-766D984DAF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84DD0F-11FD-7A6E-9B30-38D5A1CE7617}"/>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6ADD7DD9-B252-3AA0-185F-6B15FC39D938}"/>
              </a:ext>
            </a:extLst>
          </p:cNvPr>
          <p:cNvSpPr>
            <a:spLocks noGrp="1"/>
          </p:cNvSpPr>
          <p:nvPr>
            <p:ph type="sldNum" sz="quarter" idx="5"/>
          </p:nvPr>
        </p:nvSpPr>
        <p:spPr/>
        <p:txBody>
          <a:bodyPr/>
          <a:lstStyle/>
          <a:p>
            <a:fld id="{5A43F779-D5B0-4629-AB7B-680D4D369FE4}" type="slidenum">
              <a:rPr lang="es-ES" smtClean="0"/>
              <a:t>75</a:t>
            </a:fld>
            <a:endParaRPr lang="es-ES"/>
          </a:p>
        </p:txBody>
      </p:sp>
    </p:spTree>
    <p:extLst>
      <p:ext uri="{BB962C8B-B14F-4D97-AF65-F5344CB8AC3E}">
        <p14:creationId xmlns:p14="http://schemas.microsoft.com/office/powerpoint/2010/main" val="1290874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D3289-67F2-A46C-7A5C-E0C2BFB038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C8CF84-FFFC-4541-E58C-F3F7DF4CA6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842D0B-E04B-DC16-6C38-718CFA32C32E}"/>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3659BF92-4CAE-2243-78E0-83E7D7FE5CD6}"/>
              </a:ext>
            </a:extLst>
          </p:cNvPr>
          <p:cNvSpPr>
            <a:spLocks noGrp="1"/>
          </p:cNvSpPr>
          <p:nvPr>
            <p:ph type="sldNum" sz="quarter" idx="5"/>
          </p:nvPr>
        </p:nvSpPr>
        <p:spPr/>
        <p:txBody>
          <a:bodyPr/>
          <a:lstStyle/>
          <a:p>
            <a:fld id="{5A43F779-D5B0-4629-AB7B-680D4D369FE4}" type="slidenum">
              <a:rPr lang="es-ES" smtClean="0"/>
              <a:t>76</a:t>
            </a:fld>
            <a:endParaRPr lang="es-ES"/>
          </a:p>
        </p:txBody>
      </p:sp>
    </p:spTree>
    <p:extLst>
      <p:ext uri="{BB962C8B-B14F-4D97-AF65-F5344CB8AC3E}">
        <p14:creationId xmlns:p14="http://schemas.microsoft.com/office/powerpoint/2010/main" val="3330183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2_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261000" y="-32400"/>
            <a:ext cx="7707240" cy="1045080"/>
          </a:xfrm>
          <a:prstGeom prst="rect">
            <a:avLst/>
          </a:prstGeom>
          <a:noFill/>
          <a:ln w="0">
            <a:noFill/>
          </a:ln>
        </p:spPr>
        <p:txBody>
          <a:bodyPr lIns="0" tIns="0" rIns="0" bIns="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30" b="1" spc="-1">
                <a:solidFill>
                  <a:srgbClr val="C9211E"/>
                </a:solidFill>
                <a:latin typeface="Corbel"/>
              </a:rPr>
              <a:t>Click to edit the title text format</a:t>
            </a:r>
            <a:endParaRPr lang="en-US" sz="4000" b="0" strike="noStrike" spc="-1" dirty="0">
              <a:solidFill>
                <a:srgbClr val="4C4C4C"/>
              </a:solidFill>
              <a:latin typeface="Arial"/>
            </a:endParaRPr>
          </a:p>
        </p:txBody>
      </p:sp>
      <p:sp>
        <p:nvSpPr>
          <p:cNvPr id="76" name="PlaceHolder 2"/>
          <p:cNvSpPr>
            <a:spLocks noGrp="1"/>
          </p:cNvSpPr>
          <p:nvPr>
            <p:ph type="subTitle"/>
          </p:nvPr>
        </p:nvSpPr>
        <p:spPr>
          <a:xfrm>
            <a:off x="419040" y="1582560"/>
            <a:ext cx="11251680" cy="4589280"/>
          </a:xfrm>
          <a:prstGeom prst="rect">
            <a:avLst/>
          </a:prstGeom>
        </p:spPr>
        <p:txBody>
          <a:bodyPr lIns="0" tIns="0" rIns="0" bIns="0" anchor="ctr">
            <a:noAutofit/>
          </a:bodyPr>
          <a:lstStyle>
            <a:lvl1pPr>
              <a:defRPr sz="3600">
                <a:latin typeface="Söhne"/>
              </a:defRPr>
            </a:lvl1pPr>
          </a:lstStyle>
          <a:p>
            <a:pPr algn="ctr"/>
            <a:endParaRPr lang="es-ES" sz="3200" b="0" strike="noStrike" spc="-1" dirty="0">
              <a:latin typeface="Arial"/>
            </a:endParaRPr>
          </a:p>
        </p:txBody>
      </p:sp>
    </p:spTree>
    <p:extLst>
      <p:ext uri="{BB962C8B-B14F-4D97-AF65-F5344CB8AC3E}">
        <p14:creationId xmlns:p14="http://schemas.microsoft.com/office/powerpoint/2010/main" val="1824658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8D0B-7D4B-E666-8770-B405641A4E7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s-ES"/>
          </a:p>
        </p:txBody>
      </p:sp>
      <p:sp>
        <p:nvSpPr>
          <p:cNvPr id="3" name="Picture Placeholder 2">
            <a:extLst>
              <a:ext uri="{FF2B5EF4-FFF2-40B4-BE49-F238E27FC236}">
                <a16:creationId xmlns:a16="http://schemas.microsoft.com/office/drawing/2014/main" id="{7CB9693F-C037-2ED3-238C-59757025D7BA}"/>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a:extLst>
              <a:ext uri="{FF2B5EF4-FFF2-40B4-BE49-F238E27FC236}">
                <a16:creationId xmlns:a16="http://schemas.microsoft.com/office/drawing/2014/main" id="{641DA11E-D207-634F-1812-FA49BA5F3F5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C71BE-8CCC-3FD2-3770-AB54B87D1E87}"/>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6" name="Footer Placeholder 5">
            <a:extLst>
              <a:ext uri="{FF2B5EF4-FFF2-40B4-BE49-F238E27FC236}">
                <a16:creationId xmlns:a16="http://schemas.microsoft.com/office/drawing/2014/main" id="{3B2622D5-36C6-757A-387B-1A255AF61438}"/>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Slide Number Placeholder 6">
            <a:extLst>
              <a:ext uri="{FF2B5EF4-FFF2-40B4-BE49-F238E27FC236}">
                <a16:creationId xmlns:a16="http://schemas.microsoft.com/office/drawing/2014/main" id="{5BE50AB4-5925-1D12-BB30-61C87585C37D}"/>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a:t>
            </a:fld>
            <a:endParaRPr lang="es-ES"/>
          </a:p>
        </p:txBody>
      </p:sp>
    </p:spTree>
    <p:extLst>
      <p:ext uri="{BB962C8B-B14F-4D97-AF65-F5344CB8AC3E}">
        <p14:creationId xmlns:p14="http://schemas.microsoft.com/office/powerpoint/2010/main" val="2097521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8B80-6FB8-4A7B-9AE7-1A9B8F0E13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E524144E-F330-8DF6-B188-D57EF5025F45}"/>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C6D775CD-FF03-06C8-9E6A-DF0AA1944B23}"/>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5" name="Footer Placeholder 4">
            <a:extLst>
              <a:ext uri="{FF2B5EF4-FFF2-40B4-BE49-F238E27FC236}">
                <a16:creationId xmlns:a16="http://schemas.microsoft.com/office/drawing/2014/main" id="{27FD646A-D311-85B8-9B71-706570C1C67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id="{3985B12D-256D-B13A-FED2-7BDC044EF161}"/>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a:t>
            </a:fld>
            <a:endParaRPr lang="es-ES"/>
          </a:p>
        </p:txBody>
      </p:sp>
    </p:spTree>
    <p:extLst>
      <p:ext uri="{BB962C8B-B14F-4D97-AF65-F5344CB8AC3E}">
        <p14:creationId xmlns:p14="http://schemas.microsoft.com/office/powerpoint/2010/main" val="1860582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E6CED6-CBDC-6A37-56B8-59DE82781411}"/>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768150ED-655B-9BD2-AB90-6036CBBA3DFC}"/>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C244ED52-E73C-8B75-7148-F8769BC3704E}"/>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5" name="Footer Placeholder 4">
            <a:extLst>
              <a:ext uri="{FF2B5EF4-FFF2-40B4-BE49-F238E27FC236}">
                <a16:creationId xmlns:a16="http://schemas.microsoft.com/office/drawing/2014/main" id="{41C323D7-281F-1469-F5FF-5CAAF371C6BB}"/>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id="{1F939D2C-2BCA-A1B3-7BDA-192D772F911F}"/>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a:t>
            </a:fld>
            <a:endParaRPr lang="es-ES"/>
          </a:p>
        </p:txBody>
      </p:sp>
    </p:spTree>
    <p:extLst>
      <p:ext uri="{BB962C8B-B14F-4D97-AF65-F5344CB8AC3E}">
        <p14:creationId xmlns:p14="http://schemas.microsoft.com/office/powerpoint/2010/main" val="312977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533" name="PlaceHolder 1"/>
          <p:cNvSpPr>
            <a:spLocks noGrp="1"/>
          </p:cNvSpPr>
          <p:nvPr>
            <p:ph type="title"/>
          </p:nvPr>
        </p:nvSpPr>
        <p:spPr>
          <a:xfrm>
            <a:off x="266880" y="485640"/>
            <a:ext cx="10972320" cy="666360"/>
          </a:xfrm>
          <a:prstGeom prst="rect">
            <a:avLst/>
          </a:prstGeom>
        </p:spPr>
        <p:txBody>
          <a:bodyPr lIns="0" tIns="0" rIns="0" bIns="0" anchor="ctr">
            <a:noAutofit/>
          </a:bodyPr>
          <a:lstStyle/>
          <a:p>
            <a:endParaRPr lang="en-US" sz="4000" b="0" strike="noStrike" spc="-1">
              <a:solidFill>
                <a:srgbClr val="4C4C4C"/>
              </a:solidFill>
              <a:latin typeface="Arial"/>
            </a:endParaRPr>
          </a:p>
        </p:txBody>
      </p:sp>
      <p:sp>
        <p:nvSpPr>
          <p:cNvPr id="534" name="PlaceHolder 2"/>
          <p:cNvSpPr>
            <a:spLocks noGrp="1"/>
          </p:cNvSpPr>
          <p:nvPr>
            <p:ph type="body"/>
          </p:nvPr>
        </p:nvSpPr>
        <p:spPr>
          <a:xfrm>
            <a:off x="419040" y="1582560"/>
            <a:ext cx="11251680" cy="4589280"/>
          </a:xfrm>
          <a:prstGeom prst="rect">
            <a:avLst/>
          </a:prstGeom>
        </p:spPr>
        <p:txBody>
          <a:bodyPr lIns="0" tIns="0" rIns="0" bIns="0">
            <a:normAutofit/>
          </a:bodyPr>
          <a:lstStyle/>
          <a:p>
            <a:endParaRPr lang="en-US" sz="2800" b="0" strike="noStrike" spc="-1">
              <a:solidFill>
                <a:srgbClr val="4C4C4C"/>
              </a:solidFill>
              <a:latin typeface="Corbel"/>
            </a:endParaRPr>
          </a:p>
        </p:txBody>
      </p:sp>
    </p:spTree>
    <p:extLst>
      <p:ext uri="{BB962C8B-B14F-4D97-AF65-F5344CB8AC3E}">
        <p14:creationId xmlns:p14="http://schemas.microsoft.com/office/powerpoint/2010/main" val="2795714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1_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266880" y="485640"/>
            <a:ext cx="10972320" cy="666360"/>
          </a:xfrm>
          <a:prstGeom prst="rect">
            <a:avLst/>
          </a:prstGeom>
        </p:spPr>
        <p:txBody>
          <a:bodyPr lIns="0" tIns="0" rIns="0" bIns="0" anchor="ctr">
            <a:noAutofit/>
          </a:bodyPr>
          <a:lstStyle>
            <a:lvl1pPr>
              <a:defRPr>
                <a:latin typeface="Corbel" panose="020B0503020204020204" pitchFamily="34" charset="0"/>
              </a:defRPr>
            </a:lvl1pPr>
          </a:lstStyle>
          <a:p>
            <a:endParaRPr lang="en-US" sz="4000" b="0" strike="noStrike" spc="-1" dirty="0">
              <a:solidFill>
                <a:srgbClr val="4C4C4C"/>
              </a:solidFill>
              <a:latin typeface="Arial"/>
            </a:endParaRPr>
          </a:p>
        </p:txBody>
      </p:sp>
      <p:sp>
        <p:nvSpPr>
          <p:cNvPr id="76" name="PlaceHolder 2"/>
          <p:cNvSpPr>
            <a:spLocks noGrp="1"/>
          </p:cNvSpPr>
          <p:nvPr>
            <p:ph type="subTitle"/>
          </p:nvPr>
        </p:nvSpPr>
        <p:spPr>
          <a:xfrm>
            <a:off x="419040" y="1582560"/>
            <a:ext cx="11251680" cy="4589280"/>
          </a:xfrm>
          <a:prstGeom prst="rect">
            <a:avLst/>
          </a:prstGeom>
        </p:spPr>
        <p:txBody>
          <a:bodyPr lIns="0" tIns="0" rIns="0" bIns="0" anchor="ctr">
            <a:noAutofit/>
          </a:bodyPr>
          <a:lstStyle>
            <a:lvl1pPr>
              <a:defRPr sz="3600">
                <a:latin typeface="Söhne"/>
              </a:defRPr>
            </a:lvl1pPr>
          </a:lstStyle>
          <a:p>
            <a:pPr algn="ctr"/>
            <a:endParaRPr lang="es-ES" sz="3200" b="0" strike="noStrike" spc="-1" dirty="0">
              <a:latin typeface="Arial"/>
            </a:endParaRPr>
          </a:p>
        </p:txBody>
      </p:sp>
    </p:spTree>
    <p:extLst>
      <p:ext uri="{BB962C8B-B14F-4D97-AF65-F5344CB8AC3E}">
        <p14:creationId xmlns:p14="http://schemas.microsoft.com/office/powerpoint/2010/main" val="840078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PlaceHolder 1">
            <a:extLst>
              <a:ext uri="{FF2B5EF4-FFF2-40B4-BE49-F238E27FC236}">
                <a16:creationId xmlns:a16="http://schemas.microsoft.com/office/drawing/2014/main" id="{CF33EC33-4B36-5544-9724-F18BD3954C96}"/>
              </a:ext>
            </a:extLst>
          </p:cNvPr>
          <p:cNvSpPr>
            <a:spLocks noGrp="1"/>
          </p:cNvSpPr>
          <p:nvPr>
            <p:ph type="title"/>
          </p:nvPr>
        </p:nvSpPr>
        <p:spPr>
          <a:xfrm>
            <a:off x="222287" y="352980"/>
            <a:ext cx="11747425" cy="666360"/>
          </a:xfrm>
          <a:prstGeom prst="rect">
            <a:avLst/>
          </a:prstGeom>
        </p:spPr>
        <p:txBody>
          <a:bodyPr lIns="0" tIns="0" rIns="0" bIns="0" anchor="ctr">
            <a:noAutofit/>
          </a:bodyPr>
          <a:lstStyle>
            <a:lvl1pPr>
              <a:defRPr baseline="0">
                <a:solidFill>
                  <a:srgbClr val="CB0017"/>
                </a:solidFill>
                <a:latin typeface="Söhne"/>
                <a:cs typeface="Times New Roman" panose="02020603050405020304" pitchFamily="18" charset="0"/>
              </a:defRPr>
            </a:lvl1pPr>
          </a:lstStyle>
          <a:p>
            <a:endParaRPr lang="en-US" sz="4000" b="0" strike="noStrike" spc="-1" dirty="0">
              <a:solidFill>
                <a:srgbClr val="4C4C4C"/>
              </a:solidFill>
              <a:latin typeface="Arial"/>
            </a:endParaRPr>
          </a:p>
        </p:txBody>
      </p:sp>
      <p:sp>
        <p:nvSpPr>
          <p:cNvPr id="8" name="PlaceHolder 2">
            <a:extLst>
              <a:ext uri="{FF2B5EF4-FFF2-40B4-BE49-F238E27FC236}">
                <a16:creationId xmlns:a16="http://schemas.microsoft.com/office/drawing/2014/main" id="{2D9FF66F-DA14-FCE2-B527-D7226B720291}"/>
              </a:ext>
            </a:extLst>
          </p:cNvPr>
          <p:cNvSpPr>
            <a:spLocks noGrp="1"/>
          </p:cNvSpPr>
          <p:nvPr>
            <p:ph type="subTitle" idx="10"/>
          </p:nvPr>
        </p:nvSpPr>
        <p:spPr>
          <a:xfrm>
            <a:off x="314280" y="1582560"/>
            <a:ext cx="8438760" cy="4589280"/>
          </a:xfrm>
          <a:prstGeom prst="rect">
            <a:avLst/>
          </a:prstGeom>
        </p:spPr>
        <p:txBody>
          <a:bodyPr lIns="0" tIns="0" rIns="0" bIns="0" anchor="ctr">
            <a:noAutofit/>
          </a:bodyPr>
          <a:lstStyle>
            <a:lvl1pPr>
              <a:buClr>
                <a:srgbClr val="CB0017"/>
              </a:buClr>
              <a:defRPr sz="3600">
                <a:latin typeface="Söhne"/>
                <a:cs typeface="Quire Sans" panose="020B0502040400020003" pitchFamily="34" charset="0"/>
              </a:defRPr>
            </a:lvl1pPr>
          </a:lstStyle>
          <a:p>
            <a:pPr algn="ctr"/>
            <a:endParaRPr lang="es-ES" sz="3200" b="0" strike="noStrike" spc="-1" dirty="0">
              <a:latin typeface="Arial"/>
            </a:endParaRPr>
          </a:p>
        </p:txBody>
      </p:sp>
      <p:sp>
        <p:nvSpPr>
          <p:cNvPr id="3" name="Slide Number Placeholder 5">
            <a:extLst>
              <a:ext uri="{FF2B5EF4-FFF2-40B4-BE49-F238E27FC236}">
                <a16:creationId xmlns:a16="http://schemas.microsoft.com/office/drawing/2014/main" id="{334EBA95-125B-D05D-FC5C-899BD5F0D260}"/>
              </a:ext>
            </a:extLst>
          </p:cNvPr>
          <p:cNvSpPr>
            <a:spLocks noGrp="1"/>
          </p:cNvSpPr>
          <p:nvPr>
            <p:ph type="sldNum" sz="quarter" idx="4"/>
          </p:nvPr>
        </p:nvSpPr>
        <p:spPr>
          <a:xfrm>
            <a:off x="11813875" y="6505020"/>
            <a:ext cx="524774" cy="365125"/>
          </a:xfrm>
          <a:prstGeom prst="rect">
            <a:avLst/>
          </a:prstGeom>
        </p:spPr>
        <p:txBody>
          <a:bodyPr/>
          <a:lstStyle/>
          <a:p>
            <a:fld id="{C3C68E28-6A0B-4E0D-A95D-AA2B793B8668}" type="slidenum">
              <a:rPr lang="es-ES" smtClean="0"/>
              <a:t>‹#›</a:t>
            </a:fld>
            <a:endParaRPr lang="es-ES"/>
          </a:p>
        </p:txBody>
      </p:sp>
    </p:spTree>
    <p:extLst>
      <p:ext uri="{BB962C8B-B14F-4D97-AF65-F5344CB8AC3E}">
        <p14:creationId xmlns:p14="http://schemas.microsoft.com/office/powerpoint/2010/main" val="2453200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95CC8-A8B5-153C-387B-906BCA324CA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6D410E74-379E-DFFC-0CD6-7865C3EB330E}"/>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F9B249F8-8CED-49DB-4A36-38A4741A4A6F}"/>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5" name="Footer Placeholder 4">
            <a:extLst>
              <a:ext uri="{FF2B5EF4-FFF2-40B4-BE49-F238E27FC236}">
                <a16:creationId xmlns:a16="http://schemas.microsoft.com/office/drawing/2014/main" id="{4325BF5B-9580-AADF-8A41-8927D24E86D8}"/>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id="{CC5139A4-7ED7-07BB-F5AD-A8AED068A6AE}"/>
              </a:ext>
            </a:extLst>
          </p:cNvPr>
          <p:cNvSpPr>
            <a:spLocks noGrp="1"/>
          </p:cNvSpPr>
          <p:nvPr>
            <p:ph type="sldNum" sz="quarter" idx="12"/>
          </p:nvPr>
        </p:nvSpPr>
        <p:spPr>
          <a:xfrm>
            <a:off x="8610600" y="6356350"/>
            <a:ext cx="2743200" cy="365125"/>
          </a:xfrm>
          <a:prstGeom prst="rect">
            <a:avLst/>
          </a:prstGeom>
        </p:spPr>
        <p:txBody>
          <a:bodyPr/>
          <a:lstStyle/>
          <a:p>
            <a:fld id="{C3C68E28-6A0B-4E0D-A95D-AA2B793B8668}" type="slidenum">
              <a:rPr lang="es-ES" smtClean="0"/>
              <a:t>‹#›</a:t>
            </a:fld>
            <a:endParaRPr lang="es-ES"/>
          </a:p>
        </p:txBody>
      </p:sp>
    </p:spTree>
    <p:extLst>
      <p:ext uri="{BB962C8B-B14F-4D97-AF65-F5344CB8AC3E}">
        <p14:creationId xmlns:p14="http://schemas.microsoft.com/office/powerpoint/2010/main" val="1132434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D047-47C2-51D3-4BA2-71DFD9AD5B6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s-ES"/>
          </a:p>
        </p:txBody>
      </p:sp>
      <p:sp>
        <p:nvSpPr>
          <p:cNvPr id="3" name="Text Placeholder 2">
            <a:extLst>
              <a:ext uri="{FF2B5EF4-FFF2-40B4-BE49-F238E27FC236}">
                <a16:creationId xmlns:a16="http://schemas.microsoft.com/office/drawing/2014/main" id="{F6CC5E2A-74F2-9775-48CE-783554DA4B35}"/>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8EF781-E97E-76AB-9533-57F2BAEB5AB1}"/>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5" name="Footer Placeholder 4">
            <a:extLst>
              <a:ext uri="{FF2B5EF4-FFF2-40B4-BE49-F238E27FC236}">
                <a16:creationId xmlns:a16="http://schemas.microsoft.com/office/drawing/2014/main" id="{52D81BD4-4894-5A50-FCD2-1D1511A55FD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id="{F9B21FC9-95F2-A4EB-C630-8D27FBFBB501}"/>
              </a:ext>
            </a:extLst>
          </p:cNvPr>
          <p:cNvSpPr>
            <a:spLocks noGrp="1"/>
          </p:cNvSpPr>
          <p:nvPr>
            <p:ph type="sldNum" sz="quarter" idx="12"/>
          </p:nvPr>
        </p:nvSpPr>
        <p:spPr>
          <a:xfrm>
            <a:off x="8610600" y="6356350"/>
            <a:ext cx="2743200" cy="365125"/>
          </a:xfrm>
          <a:prstGeom prst="rect">
            <a:avLst/>
          </a:prstGeom>
        </p:spPr>
        <p:txBody>
          <a:bodyPr/>
          <a:lstStyle/>
          <a:p>
            <a:fld id="{C3C68E28-6A0B-4E0D-A95D-AA2B793B8668}" type="slidenum">
              <a:rPr lang="es-ES" smtClean="0"/>
              <a:t>‹#›</a:t>
            </a:fld>
            <a:endParaRPr lang="es-ES"/>
          </a:p>
        </p:txBody>
      </p:sp>
    </p:spTree>
    <p:extLst>
      <p:ext uri="{BB962C8B-B14F-4D97-AF65-F5344CB8AC3E}">
        <p14:creationId xmlns:p14="http://schemas.microsoft.com/office/powerpoint/2010/main" val="34623913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531EA-D083-FBBA-E9E7-1B41D0DA8A8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253CA69D-261F-5C51-60DD-0F399D537B04}"/>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a:extLst>
              <a:ext uri="{FF2B5EF4-FFF2-40B4-BE49-F238E27FC236}">
                <a16:creationId xmlns:a16="http://schemas.microsoft.com/office/drawing/2014/main" id="{D705E8B0-BDB4-44A9-133D-905D48790E04}"/>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a:extLst>
              <a:ext uri="{FF2B5EF4-FFF2-40B4-BE49-F238E27FC236}">
                <a16:creationId xmlns:a16="http://schemas.microsoft.com/office/drawing/2014/main" id="{BBE53AD7-6A4C-8FA9-4019-7AE639CF552F}"/>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6" name="Footer Placeholder 5">
            <a:extLst>
              <a:ext uri="{FF2B5EF4-FFF2-40B4-BE49-F238E27FC236}">
                <a16:creationId xmlns:a16="http://schemas.microsoft.com/office/drawing/2014/main" id="{A5561B42-98D9-06C5-7CA2-2999DF970296}"/>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Slide Number Placeholder 6">
            <a:extLst>
              <a:ext uri="{FF2B5EF4-FFF2-40B4-BE49-F238E27FC236}">
                <a16:creationId xmlns:a16="http://schemas.microsoft.com/office/drawing/2014/main" id="{980757B7-CEF7-1374-D6C1-0F60AD760D6B}"/>
              </a:ext>
            </a:extLst>
          </p:cNvPr>
          <p:cNvSpPr>
            <a:spLocks noGrp="1"/>
          </p:cNvSpPr>
          <p:nvPr>
            <p:ph type="sldNum" sz="quarter" idx="12"/>
          </p:nvPr>
        </p:nvSpPr>
        <p:spPr>
          <a:xfrm>
            <a:off x="8610600" y="6356350"/>
            <a:ext cx="2743200" cy="365125"/>
          </a:xfrm>
          <a:prstGeom prst="rect">
            <a:avLst/>
          </a:prstGeom>
        </p:spPr>
        <p:txBody>
          <a:bodyPr/>
          <a:lstStyle/>
          <a:p>
            <a:fld id="{C3C68E28-6A0B-4E0D-A95D-AA2B793B8668}" type="slidenum">
              <a:rPr lang="es-ES" smtClean="0"/>
              <a:t>‹#›</a:t>
            </a:fld>
            <a:endParaRPr lang="es-ES"/>
          </a:p>
        </p:txBody>
      </p:sp>
    </p:spTree>
    <p:extLst>
      <p:ext uri="{BB962C8B-B14F-4D97-AF65-F5344CB8AC3E}">
        <p14:creationId xmlns:p14="http://schemas.microsoft.com/office/powerpoint/2010/main" val="20145566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FCA69-EA6C-DEF3-35CF-A1FEDBAC481A}"/>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s-ES"/>
          </a:p>
        </p:txBody>
      </p:sp>
      <p:sp>
        <p:nvSpPr>
          <p:cNvPr id="3" name="Text Placeholder 2">
            <a:extLst>
              <a:ext uri="{FF2B5EF4-FFF2-40B4-BE49-F238E27FC236}">
                <a16:creationId xmlns:a16="http://schemas.microsoft.com/office/drawing/2014/main" id="{828CCBB7-AD4F-9E69-9350-B6BB6C87FC6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59B408-E54C-C120-351C-ADF62E3DBD33}"/>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a:extLst>
              <a:ext uri="{FF2B5EF4-FFF2-40B4-BE49-F238E27FC236}">
                <a16:creationId xmlns:a16="http://schemas.microsoft.com/office/drawing/2014/main" id="{FFF0F3A9-2703-E2F8-D325-F3C66B39088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C5A3AC-4A4A-38DB-3C55-2949F77DF1CC}"/>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a:extLst>
              <a:ext uri="{FF2B5EF4-FFF2-40B4-BE49-F238E27FC236}">
                <a16:creationId xmlns:a16="http://schemas.microsoft.com/office/drawing/2014/main" id="{5956D448-7913-48EF-A229-8EF369662BBB}"/>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8" name="Footer Placeholder 7">
            <a:extLst>
              <a:ext uri="{FF2B5EF4-FFF2-40B4-BE49-F238E27FC236}">
                <a16:creationId xmlns:a16="http://schemas.microsoft.com/office/drawing/2014/main" id="{E12FD8A2-DDC8-0994-DD38-BE6522DB3958}"/>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9" name="Slide Number Placeholder 8">
            <a:extLst>
              <a:ext uri="{FF2B5EF4-FFF2-40B4-BE49-F238E27FC236}">
                <a16:creationId xmlns:a16="http://schemas.microsoft.com/office/drawing/2014/main" id="{FCF6604F-1596-5A14-F4C1-EA5F6824880D}"/>
              </a:ext>
            </a:extLst>
          </p:cNvPr>
          <p:cNvSpPr>
            <a:spLocks noGrp="1"/>
          </p:cNvSpPr>
          <p:nvPr>
            <p:ph type="sldNum" sz="quarter" idx="12"/>
          </p:nvPr>
        </p:nvSpPr>
        <p:spPr>
          <a:xfrm>
            <a:off x="8610600" y="6356350"/>
            <a:ext cx="2743200" cy="365125"/>
          </a:xfrm>
          <a:prstGeom prst="rect">
            <a:avLst/>
          </a:prstGeom>
        </p:spPr>
        <p:txBody>
          <a:bodyPr/>
          <a:lstStyle/>
          <a:p>
            <a:fld id="{C3C68E28-6A0B-4E0D-A95D-AA2B793B8668}" type="slidenum">
              <a:rPr lang="es-ES" smtClean="0"/>
              <a:t>‹#›</a:t>
            </a:fld>
            <a:endParaRPr lang="es-ES"/>
          </a:p>
        </p:txBody>
      </p:sp>
    </p:spTree>
    <p:extLst>
      <p:ext uri="{BB962C8B-B14F-4D97-AF65-F5344CB8AC3E}">
        <p14:creationId xmlns:p14="http://schemas.microsoft.com/office/powerpoint/2010/main" val="364092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BD1C7-FF8C-6D82-4401-A2FE6BC6FB8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s-ES"/>
          </a:p>
        </p:txBody>
      </p:sp>
      <p:sp>
        <p:nvSpPr>
          <p:cNvPr id="3" name="Subtitle 2">
            <a:extLst>
              <a:ext uri="{FF2B5EF4-FFF2-40B4-BE49-F238E27FC236}">
                <a16:creationId xmlns:a16="http://schemas.microsoft.com/office/drawing/2014/main" id="{435B3122-0C49-B387-2BCA-F1186DCA2F71}"/>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a:extLst>
              <a:ext uri="{FF2B5EF4-FFF2-40B4-BE49-F238E27FC236}">
                <a16:creationId xmlns:a16="http://schemas.microsoft.com/office/drawing/2014/main" id="{B89A8D1A-6574-5307-649D-385660C0C143}"/>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5" name="Footer Placeholder 4">
            <a:extLst>
              <a:ext uri="{FF2B5EF4-FFF2-40B4-BE49-F238E27FC236}">
                <a16:creationId xmlns:a16="http://schemas.microsoft.com/office/drawing/2014/main" id="{D6FA628D-8D58-A983-234A-DCFC16AD440F}"/>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id="{6A3FA6C5-B9EA-25C7-94B3-D75AD8160981}"/>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a:t>
            </a:fld>
            <a:endParaRPr lang="es-ES"/>
          </a:p>
        </p:txBody>
      </p:sp>
    </p:spTree>
    <p:extLst>
      <p:ext uri="{BB962C8B-B14F-4D97-AF65-F5344CB8AC3E}">
        <p14:creationId xmlns:p14="http://schemas.microsoft.com/office/powerpoint/2010/main" val="13137500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FB29-EE28-1FF6-A336-53F8933BA51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s-ES"/>
          </a:p>
        </p:txBody>
      </p:sp>
      <p:sp>
        <p:nvSpPr>
          <p:cNvPr id="3" name="Date Placeholder 2">
            <a:extLst>
              <a:ext uri="{FF2B5EF4-FFF2-40B4-BE49-F238E27FC236}">
                <a16:creationId xmlns:a16="http://schemas.microsoft.com/office/drawing/2014/main" id="{810B5199-96BF-8044-C8D5-70C4BF5E1E81}"/>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4" name="Footer Placeholder 3">
            <a:extLst>
              <a:ext uri="{FF2B5EF4-FFF2-40B4-BE49-F238E27FC236}">
                <a16:creationId xmlns:a16="http://schemas.microsoft.com/office/drawing/2014/main" id="{BFC898AD-B888-296D-76E7-A46DD664E460}"/>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5" name="Slide Number Placeholder 4">
            <a:extLst>
              <a:ext uri="{FF2B5EF4-FFF2-40B4-BE49-F238E27FC236}">
                <a16:creationId xmlns:a16="http://schemas.microsoft.com/office/drawing/2014/main" id="{D50152C9-DB55-9313-1628-975294379B13}"/>
              </a:ext>
            </a:extLst>
          </p:cNvPr>
          <p:cNvSpPr>
            <a:spLocks noGrp="1"/>
          </p:cNvSpPr>
          <p:nvPr>
            <p:ph type="sldNum" sz="quarter" idx="12"/>
          </p:nvPr>
        </p:nvSpPr>
        <p:spPr>
          <a:xfrm>
            <a:off x="8610600" y="6356350"/>
            <a:ext cx="2743200" cy="365125"/>
          </a:xfrm>
          <a:prstGeom prst="rect">
            <a:avLst/>
          </a:prstGeom>
        </p:spPr>
        <p:txBody>
          <a:bodyPr/>
          <a:lstStyle/>
          <a:p>
            <a:fld id="{C3C68E28-6A0B-4E0D-A95D-AA2B793B8668}" type="slidenum">
              <a:rPr lang="es-ES" smtClean="0"/>
              <a:t>‹#›</a:t>
            </a:fld>
            <a:endParaRPr lang="es-ES"/>
          </a:p>
        </p:txBody>
      </p:sp>
    </p:spTree>
    <p:extLst>
      <p:ext uri="{BB962C8B-B14F-4D97-AF65-F5344CB8AC3E}">
        <p14:creationId xmlns:p14="http://schemas.microsoft.com/office/powerpoint/2010/main" val="2161455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2AFD53-DDB4-0EE7-C123-509F554EF5BF}"/>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3" name="Footer Placeholder 2">
            <a:extLst>
              <a:ext uri="{FF2B5EF4-FFF2-40B4-BE49-F238E27FC236}">
                <a16:creationId xmlns:a16="http://schemas.microsoft.com/office/drawing/2014/main" id="{5E85C9E7-B3BD-2ACB-ACE2-0EAAE6C90E4B}"/>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4" name="Slide Number Placeholder 3">
            <a:extLst>
              <a:ext uri="{FF2B5EF4-FFF2-40B4-BE49-F238E27FC236}">
                <a16:creationId xmlns:a16="http://schemas.microsoft.com/office/drawing/2014/main" id="{602038FD-C168-07B7-5987-03463408963A}"/>
              </a:ext>
            </a:extLst>
          </p:cNvPr>
          <p:cNvSpPr>
            <a:spLocks noGrp="1"/>
          </p:cNvSpPr>
          <p:nvPr>
            <p:ph type="sldNum" sz="quarter" idx="12"/>
          </p:nvPr>
        </p:nvSpPr>
        <p:spPr>
          <a:xfrm>
            <a:off x="8610600" y="6356350"/>
            <a:ext cx="2743200" cy="365125"/>
          </a:xfrm>
          <a:prstGeom prst="rect">
            <a:avLst/>
          </a:prstGeom>
        </p:spPr>
        <p:txBody>
          <a:bodyPr/>
          <a:lstStyle/>
          <a:p>
            <a:fld id="{C3C68E28-6A0B-4E0D-A95D-AA2B793B8668}" type="slidenum">
              <a:rPr lang="es-ES" smtClean="0"/>
              <a:t>‹#›</a:t>
            </a:fld>
            <a:endParaRPr lang="es-ES"/>
          </a:p>
        </p:txBody>
      </p:sp>
    </p:spTree>
    <p:extLst>
      <p:ext uri="{BB962C8B-B14F-4D97-AF65-F5344CB8AC3E}">
        <p14:creationId xmlns:p14="http://schemas.microsoft.com/office/powerpoint/2010/main" val="9502165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F82C-B5DA-DFAE-80E9-CBE4E23E599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s-ES"/>
          </a:p>
        </p:txBody>
      </p:sp>
      <p:sp>
        <p:nvSpPr>
          <p:cNvPr id="3" name="Content Placeholder 2">
            <a:extLst>
              <a:ext uri="{FF2B5EF4-FFF2-40B4-BE49-F238E27FC236}">
                <a16:creationId xmlns:a16="http://schemas.microsoft.com/office/drawing/2014/main" id="{D1E6CD57-CF33-646B-8329-499DB74512F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a:extLst>
              <a:ext uri="{FF2B5EF4-FFF2-40B4-BE49-F238E27FC236}">
                <a16:creationId xmlns:a16="http://schemas.microsoft.com/office/drawing/2014/main" id="{5B822226-BEF8-5683-D7B3-D3363AFCDA4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E820B1-D414-675F-F01E-2C8AC7CB90E5}"/>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6" name="Footer Placeholder 5">
            <a:extLst>
              <a:ext uri="{FF2B5EF4-FFF2-40B4-BE49-F238E27FC236}">
                <a16:creationId xmlns:a16="http://schemas.microsoft.com/office/drawing/2014/main" id="{0BCFFE63-3DEC-49A6-9DFB-790BEE28938C}"/>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Slide Number Placeholder 6">
            <a:extLst>
              <a:ext uri="{FF2B5EF4-FFF2-40B4-BE49-F238E27FC236}">
                <a16:creationId xmlns:a16="http://schemas.microsoft.com/office/drawing/2014/main" id="{B20C837C-F940-108D-7F2C-31C639B0D3C0}"/>
              </a:ext>
            </a:extLst>
          </p:cNvPr>
          <p:cNvSpPr>
            <a:spLocks noGrp="1"/>
          </p:cNvSpPr>
          <p:nvPr>
            <p:ph type="sldNum" sz="quarter" idx="12"/>
          </p:nvPr>
        </p:nvSpPr>
        <p:spPr>
          <a:xfrm>
            <a:off x="8610600" y="6356350"/>
            <a:ext cx="2743200" cy="365125"/>
          </a:xfrm>
          <a:prstGeom prst="rect">
            <a:avLst/>
          </a:prstGeom>
        </p:spPr>
        <p:txBody>
          <a:bodyPr/>
          <a:lstStyle/>
          <a:p>
            <a:fld id="{C3C68E28-6A0B-4E0D-A95D-AA2B793B8668}" type="slidenum">
              <a:rPr lang="es-ES" smtClean="0"/>
              <a:t>‹#›</a:t>
            </a:fld>
            <a:endParaRPr lang="es-ES"/>
          </a:p>
        </p:txBody>
      </p:sp>
    </p:spTree>
    <p:extLst>
      <p:ext uri="{BB962C8B-B14F-4D97-AF65-F5344CB8AC3E}">
        <p14:creationId xmlns:p14="http://schemas.microsoft.com/office/powerpoint/2010/main" val="1705566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427A7-3F23-467C-8616-7121B12B3DC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s-ES"/>
          </a:p>
        </p:txBody>
      </p:sp>
      <p:sp>
        <p:nvSpPr>
          <p:cNvPr id="3" name="Picture Placeholder 2">
            <a:extLst>
              <a:ext uri="{FF2B5EF4-FFF2-40B4-BE49-F238E27FC236}">
                <a16:creationId xmlns:a16="http://schemas.microsoft.com/office/drawing/2014/main" id="{6CD91AA2-ADEA-10E8-81DD-881A11CD417E}"/>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a:extLst>
              <a:ext uri="{FF2B5EF4-FFF2-40B4-BE49-F238E27FC236}">
                <a16:creationId xmlns:a16="http://schemas.microsoft.com/office/drawing/2014/main" id="{017EA926-0DD8-CF86-2EA4-C346B30FA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138F60-39E5-F038-7F8F-07CF4D9E0FF9}"/>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6" name="Footer Placeholder 5">
            <a:extLst>
              <a:ext uri="{FF2B5EF4-FFF2-40B4-BE49-F238E27FC236}">
                <a16:creationId xmlns:a16="http://schemas.microsoft.com/office/drawing/2014/main" id="{280A2252-DE85-B5CE-51E2-5A329F52596C}"/>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Slide Number Placeholder 6">
            <a:extLst>
              <a:ext uri="{FF2B5EF4-FFF2-40B4-BE49-F238E27FC236}">
                <a16:creationId xmlns:a16="http://schemas.microsoft.com/office/drawing/2014/main" id="{883DF584-02F0-19E4-2E13-29A4F2109300}"/>
              </a:ext>
            </a:extLst>
          </p:cNvPr>
          <p:cNvSpPr>
            <a:spLocks noGrp="1"/>
          </p:cNvSpPr>
          <p:nvPr>
            <p:ph type="sldNum" sz="quarter" idx="12"/>
          </p:nvPr>
        </p:nvSpPr>
        <p:spPr>
          <a:xfrm>
            <a:off x="8610600" y="6356350"/>
            <a:ext cx="2743200" cy="365125"/>
          </a:xfrm>
          <a:prstGeom prst="rect">
            <a:avLst/>
          </a:prstGeom>
        </p:spPr>
        <p:txBody>
          <a:bodyPr/>
          <a:lstStyle/>
          <a:p>
            <a:fld id="{C3C68E28-6A0B-4E0D-A95D-AA2B793B8668}" type="slidenum">
              <a:rPr lang="es-ES" smtClean="0"/>
              <a:t>‹#›</a:t>
            </a:fld>
            <a:endParaRPr lang="es-ES"/>
          </a:p>
        </p:txBody>
      </p:sp>
    </p:spTree>
    <p:extLst>
      <p:ext uri="{BB962C8B-B14F-4D97-AF65-F5344CB8AC3E}">
        <p14:creationId xmlns:p14="http://schemas.microsoft.com/office/powerpoint/2010/main" val="16325755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E0820-8AF5-1E62-A046-581DDD2EB9A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7D7DCB83-EE90-B3E7-A5CD-1F1B07EA4410}"/>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7DD6954F-0589-4A6E-CB12-0A23C3D92FC1}"/>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5" name="Footer Placeholder 4">
            <a:extLst>
              <a:ext uri="{FF2B5EF4-FFF2-40B4-BE49-F238E27FC236}">
                <a16:creationId xmlns:a16="http://schemas.microsoft.com/office/drawing/2014/main" id="{467099D2-DEEE-0772-FEF5-C93A4E5AE20B}"/>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id="{56F2CF78-BDE4-E25C-F6BA-FE9C5550146F}"/>
              </a:ext>
            </a:extLst>
          </p:cNvPr>
          <p:cNvSpPr>
            <a:spLocks noGrp="1"/>
          </p:cNvSpPr>
          <p:nvPr>
            <p:ph type="sldNum" sz="quarter" idx="12"/>
          </p:nvPr>
        </p:nvSpPr>
        <p:spPr>
          <a:xfrm>
            <a:off x="8610600" y="6356350"/>
            <a:ext cx="2743200" cy="365125"/>
          </a:xfrm>
          <a:prstGeom prst="rect">
            <a:avLst/>
          </a:prstGeom>
        </p:spPr>
        <p:txBody>
          <a:bodyPr/>
          <a:lstStyle/>
          <a:p>
            <a:fld id="{C3C68E28-6A0B-4E0D-A95D-AA2B793B8668}" type="slidenum">
              <a:rPr lang="es-ES" smtClean="0"/>
              <a:t>‹#›</a:t>
            </a:fld>
            <a:endParaRPr lang="es-ES"/>
          </a:p>
        </p:txBody>
      </p:sp>
    </p:spTree>
    <p:extLst>
      <p:ext uri="{BB962C8B-B14F-4D97-AF65-F5344CB8AC3E}">
        <p14:creationId xmlns:p14="http://schemas.microsoft.com/office/powerpoint/2010/main" val="7965250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8408B8-C8D0-56C0-7ADE-57053860F4F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D75B0286-59AE-7C4B-9F0D-6CEE2EE4CB66}"/>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6189BE8F-27A8-7563-78F6-A303A12BA277}"/>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5" name="Footer Placeholder 4">
            <a:extLst>
              <a:ext uri="{FF2B5EF4-FFF2-40B4-BE49-F238E27FC236}">
                <a16:creationId xmlns:a16="http://schemas.microsoft.com/office/drawing/2014/main" id="{48C8FFC5-0357-FEE2-66E9-CB9473EC1890}"/>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id="{3C661434-0845-A838-1902-F6CA77DF2B8B}"/>
              </a:ext>
            </a:extLst>
          </p:cNvPr>
          <p:cNvSpPr>
            <a:spLocks noGrp="1"/>
          </p:cNvSpPr>
          <p:nvPr>
            <p:ph type="sldNum" sz="quarter" idx="12"/>
          </p:nvPr>
        </p:nvSpPr>
        <p:spPr>
          <a:xfrm>
            <a:off x="8610600" y="6356350"/>
            <a:ext cx="2743200" cy="365125"/>
          </a:xfrm>
          <a:prstGeom prst="rect">
            <a:avLst/>
          </a:prstGeom>
        </p:spPr>
        <p:txBody>
          <a:bodyPr/>
          <a:lstStyle/>
          <a:p>
            <a:fld id="{C3C68E28-6A0B-4E0D-A95D-AA2B793B8668}" type="slidenum">
              <a:rPr lang="es-ES" smtClean="0"/>
              <a:t>‹#›</a:t>
            </a:fld>
            <a:endParaRPr lang="es-ES"/>
          </a:p>
        </p:txBody>
      </p:sp>
    </p:spTree>
    <p:extLst>
      <p:ext uri="{BB962C8B-B14F-4D97-AF65-F5344CB8AC3E}">
        <p14:creationId xmlns:p14="http://schemas.microsoft.com/office/powerpoint/2010/main" val="135887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87145-6311-8478-4FF7-D964F8F3FD7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0078FBBC-9E14-8DB7-2CA1-835C9896EED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A5429699-8A00-88D9-B1DA-1C194D933A5C}"/>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5" name="Footer Placeholder 4">
            <a:extLst>
              <a:ext uri="{FF2B5EF4-FFF2-40B4-BE49-F238E27FC236}">
                <a16:creationId xmlns:a16="http://schemas.microsoft.com/office/drawing/2014/main" id="{65530647-4942-555F-A334-688EAC65B544}"/>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id="{C4C6270B-76B8-6034-3DA6-878CAE2306C7}"/>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a:t>
            </a:fld>
            <a:endParaRPr lang="es-ES"/>
          </a:p>
        </p:txBody>
      </p:sp>
    </p:spTree>
    <p:extLst>
      <p:ext uri="{BB962C8B-B14F-4D97-AF65-F5344CB8AC3E}">
        <p14:creationId xmlns:p14="http://schemas.microsoft.com/office/powerpoint/2010/main" val="2186485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728E6-5315-658B-260B-43AFB7E1D5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s-ES"/>
          </a:p>
        </p:txBody>
      </p:sp>
      <p:sp>
        <p:nvSpPr>
          <p:cNvPr id="3" name="Text Placeholder 2">
            <a:extLst>
              <a:ext uri="{FF2B5EF4-FFF2-40B4-BE49-F238E27FC236}">
                <a16:creationId xmlns:a16="http://schemas.microsoft.com/office/drawing/2014/main" id="{D92F821F-7548-D1D0-F853-863218B5214E}"/>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F3738-90A6-9CAA-F629-161B12E40DCD}"/>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5" name="Footer Placeholder 4">
            <a:extLst>
              <a:ext uri="{FF2B5EF4-FFF2-40B4-BE49-F238E27FC236}">
                <a16:creationId xmlns:a16="http://schemas.microsoft.com/office/drawing/2014/main" id="{AB012FF1-B294-B9EB-4BDC-FD0CDA586211}"/>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id="{520663D2-B3E9-FC0E-DC80-D89DCF84612B}"/>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a:t>
            </a:fld>
            <a:endParaRPr lang="es-ES"/>
          </a:p>
        </p:txBody>
      </p:sp>
    </p:spTree>
    <p:extLst>
      <p:ext uri="{BB962C8B-B14F-4D97-AF65-F5344CB8AC3E}">
        <p14:creationId xmlns:p14="http://schemas.microsoft.com/office/powerpoint/2010/main" val="297646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7D7DC-C609-4F62-9402-FA01774D0F2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16C69BD2-6EA3-D38F-2EE6-D0337B75E390}"/>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a:extLst>
              <a:ext uri="{FF2B5EF4-FFF2-40B4-BE49-F238E27FC236}">
                <a16:creationId xmlns:a16="http://schemas.microsoft.com/office/drawing/2014/main" id="{221B930B-821A-DACC-46B1-2C4B44FA997E}"/>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a:extLst>
              <a:ext uri="{FF2B5EF4-FFF2-40B4-BE49-F238E27FC236}">
                <a16:creationId xmlns:a16="http://schemas.microsoft.com/office/drawing/2014/main" id="{7A330C28-974B-5FBA-39BA-674E4C645D09}"/>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6" name="Footer Placeholder 5">
            <a:extLst>
              <a:ext uri="{FF2B5EF4-FFF2-40B4-BE49-F238E27FC236}">
                <a16:creationId xmlns:a16="http://schemas.microsoft.com/office/drawing/2014/main" id="{63B7E487-BB42-8861-8121-E3DF322A8EF4}"/>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Slide Number Placeholder 6">
            <a:extLst>
              <a:ext uri="{FF2B5EF4-FFF2-40B4-BE49-F238E27FC236}">
                <a16:creationId xmlns:a16="http://schemas.microsoft.com/office/drawing/2014/main" id="{B5A8FB79-FECB-1F4F-1E22-E483A93C2F6B}"/>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a:t>
            </a:fld>
            <a:endParaRPr lang="es-ES"/>
          </a:p>
        </p:txBody>
      </p:sp>
    </p:spTree>
    <p:extLst>
      <p:ext uri="{BB962C8B-B14F-4D97-AF65-F5344CB8AC3E}">
        <p14:creationId xmlns:p14="http://schemas.microsoft.com/office/powerpoint/2010/main" val="96511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4361-DDC6-5281-819C-051FD5BB8C8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s-ES"/>
          </a:p>
        </p:txBody>
      </p:sp>
      <p:sp>
        <p:nvSpPr>
          <p:cNvPr id="3" name="Text Placeholder 2">
            <a:extLst>
              <a:ext uri="{FF2B5EF4-FFF2-40B4-BE49-F238E27FC236}">
                <a16:creationId xmlns:a16="http://schemas.microsoft.com/office/drawing/2014/main" id="{A7902A9B-ED8C-3B5F-61F0-67161A06D164}"/>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933908-5FBA-8654-5AAE-F38D704C54A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a:extLst>
              <a:ext uri="{FF2B5EF4-FFF2-40B4-BE49-F238E27FC236}">
                <a16:creationId xmlns:a16="http://schemas.microsoft.com/office/drawing/2014/main" id="{3D086522-7A99-52DC-97AE-A3BE58E1117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424D9E-D06B-A8A3-FD52-E4914CE5E013}"/>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a:extLst>
              <a:ext uri="{FF2B5EF4-FFF2-40B4-BE49-F238E27FC236}">
                <a16:creationId xmlns:a16="http://schemas.microsoft.com/office/drawing/2014/main" id="{CE2C0DCD-2AFF-20AC-C265-B591B668F753}"/>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8" name="Footer Placeholder 7">
            <a:extLst>
              <a:ext uri="{FF2B5EF4-FFF2-40B4-BE49-F238E27FC236}">
                <a16:creationId xmlns:a16="http://schemas.microsoft.com/office/drawing/2014/main" id="{8BD1596A-33D9-57E1-4016-CB5A7A262700}"/>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9" name="Slide Number Placeholder 8">
            <a:extLst>
              <a:ext uri="{FF2B5EF4-FFF2-40B4-BE49-F238E27FC236}">
                <a16:creationId xmlns:a16="http://schemas.microsoft.com/office/drawing/2014/main" id="{3CDEBFF1-6E55-CE88-90B0-436882A9308A}"/>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a:t>
            </a:fld>
            <a:endParaRPr lang="es-ES"/>
          </a:p>
        </p:txBody>
      </p:sp>
    </p:spTree>
    <p:extLst>
      <p:ext uri="{BB962C8B-B14F-4D97-AF65-F5344CB8AC3E}">
        <p14:creationId xmlns:p14="http://schemas.microsoft.com/office/powerpoint/2010/main" val="2603560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B069-34E6-4EF8-6989-AE89B0E3A43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s-ES"/>
          </a:p>
        </p:txBody>
      </p:sp>
      <p:sp>
        <p:nvSpPr>
          <p:cNvPr id="3" name="Date Placeholder 2">
            <a:extLst>
              <a:ext uri="{FF2B5EF4-FFF2-40B4-BE49-F238E27FC236}">
                <a16:creationId xmlns:a16="http://schemas.microsoft.com/office/drawing/2014/main" id="{D340D5A3-F6E9-A050-6D11-23EA05AE6C99}"/>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4" name="Footer Placeholder 3">
            <a:extLst>
              <a:ext uri="{FF2B5EF4-FFF2-40B4-BE49-F238E27FC236}">
                <a16:creationId xmlns:a16="http://schemas.microsoft.com/office/drawing/2014/main" id="{D3D829F4-71C0-1EBC-34DB-DCD844C67CFC}"/>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5" name="Slide Number Placeholder 4">
            <a:extLst>
              <a:ext uri="{FF2B5EF4-FFF2-40B4-BE49-F238E27FC236}">
                <a16:creationId xmlns:a16="http://schemas.microsoft.com/office/drawing/2014/main" id="{7FDF14FC-572B-BFB3-6C75-273644F6E4E2}"/>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a:t>
            </a:fld>
            <a:endParaRPr lang="es-ES"/>
          </a:p>
        </p:txBody>
      </p:sp>
    </p:spTree>
    <p:extLst>
      <p:ext uri="{BB962C8B-B14F-4D97-AF65-F5344CB8AC3E}">
        <p14:creationId xmlns:p14="http://schemas.microsoft.com/office/powerpoint/2010/main" val="1100521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2AFD6D-4A03-2E52-F752-09F4BA7DCF11}"/>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3" name="Footer Placeholder 2">
            <a:extLst>
              <a:ext uri="{FF2B5EF4-FFF2-40B4-BE49-F238E27FC236}">
                <a16:creationId xmlns:a16="http://schemas.microsoft.com/office/drawing/2014/main" id="{DDBE0D27-AFCE-0129-073A-5A7978420CF7}"/>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4" name="Slide Number Placeholder 3">
            <a:extLst>
              <a:ext uri="{FF2B5EF4-FFF2-40B4-BE49-F238E27FC236}">
                <a16:creationId xmlns:a16="http://schemas.microsoft.com/office/drawing/2014/main" id="{FF9C85E6-E347-9B1E-5226-3886003536B3}"/>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a:t>
            </a:fld>
            <a:endParaRPr lang="es-ES"/>
          </a:p>
        </p:txBody>
      </p:sp>
    </p:spTree>
    <p:extLst>
      <p:ext uri="{BB962C8B-B14F-4D97-AF65-F5344CB8AC3E}">
        <p14:creationId xmlns:p14="http://schemas.microsoft.com/office/powerpoint/2010/main" val="245883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8AD72-9E19-D0CC-786B-B37166261A4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s-ES"/>
          </a:p>
        </p:txBody>
      </p:sp>
      <p:sp>
        <p:nvSpPr>
          <p:cNvPr id="3" name="Content Placeholder 2">
            <a:extLst>
              <a:ext uri="{FF2B5EF4-FFF2-40B4-BE49-F238E27FC236}">
                <a16:creationId xmlns:a16="http://schemas.microsoft.com/office/drawing/2014/main" id="{06F8508C-7E02-B1E3-022C-17723B9DE32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a:extLst>
              <a:ext uri="{FF2B5EF4-FFF2-40B4-BE49-F238E27FC236}">
                <a16:creationId xmlns:a16="http://schemas.microsoft.com/office/drawing/2014/main" id="{B79F22AD-2331-0D47-84A4-016D608CEE9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36296F-6ED9-4BFB-BDEE-3671C0A815AC}"/>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6" name="Footer Placeholder 5">
            <a:extLst>
              <a:ext uri="{FF2B5EF4-FFF2-40B4-BE49-F238E27FC236}">
                <a16:creationId xmlns:a16="http://schemas.microsoft.com/office/drawing/2014/main" id="{1D66C4D4-C338-D94E-D6A0-50E0EE3BD8E0}"/>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Slide Number Placeholder 6">
            <a:extLst>
              <a:ext uri="{FF2B5EF4-FFF2-40B4-BE49-F238E27FC236}">
                <a16:creationId xmlns:a16="http://schemas.microsoft.com/office/drawing/2014/main" id="{9832C79D-78F2-790B-359F-F64B3296BB44}"/>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a:t>
            </a:fld>
            <a:endParaRPr lang="es-ES"/>
          </a:p>
        </p:txBody>
      </p:sp>
    </p:spTree>
    <p:extLst>
      <p:ext uri="{BB962C8B-B14F-4D97-AF65-F5344CB8AC3E}">
        <p14:creationId xmlns:p14="http://schemas.microsoft.com/office/powerpoint/2010/main" val="3428237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18 Rectángulo_2">
            <a:extLst>
              <a:ext uri="{FF2B5EF4-FFF2-40B4-BE49-F238E27FC236}">
                <a16:creationId xmlns:a16="http://schemas.microsoft.com/office/drawing/2014/main" id="{A30849E4-1099-6697-4E31-94A70AAD25E3}"/>
              </a:ext>
            </a:extLst>
          </p:cNvPr>
          <p:cNvSpPr/>
          <p:nvPr userDrawn="1"/>
        </p:nvSpPr>
        <p:spPr>
          <a:xfrm>
            <a:off x="-1" y="5949756"/>
            <a:ext cx="12192001" cy="928315"/>
          </a:xfrm>
          <a:prstGeom prst="rect">
            <a:avLst/>
          </a:prstGeom>
          <a:solidFill>
            <a:srgbClr val="000000"/>
          </a:solidFill>
          <a:ln w="50760">
            <a:noFill/>
          </a:ln>
          <a:effectLst>
            <a:outerShdw dist="25560" dir="5400000">
              <a:srgbClr val="000000">
                <a:alpha val="40000"/>
              </a:srgbClr>
            </a:outerShdw>
          </a:effectLst>
        </p:spPr>
        <p:style>
          <a:lnRef idx="0">
            <a:scrgbClr r="0" g="0" b="0"/>
          </a:lnRef>
          <a:fillRef idx="0">
            <a:scrgbClr r="0" g="0" b="0"/>
          </a:fillRef>
          <a:effectRef idx="0">
            <a:scrgbClr r="0" g="0" b="0"/>
          </a:effectRef>
          <a:fontRef idx="minor"/>
        </p:style>
        <p:txBody>
          <a:bodyPr/>
          <a:lstStyle/>
          <a:p>
            <a:endParaRPr lang="es-ES" dirty="0"/>
          </a:p>
        </p:txBody>
      </p:sp>
      <p:sp>
        <p:nvSpPr>
          <p:cNvPr id="8" name="32 Rectángulo">
            <a:extLst>
              <a:ext uri="{FF2B5EF4-FFF2-40B4-BE49-F238E27FC236}">
                <a16:creationId xmlns:a16="http://schemas.microsoft.com/office/drawing/2014/main" id="{E3C80A5F-50DD-A4E3-3250-3998DCB8EB25}"/>
              </a:ext>
            </a:extLst>
          </p:cNvPr>
          <p:cNvSpPr/>
          <p:nvPr userDrawn="1"/>
        </p:nvSpPr>
        <p:spPr>
          <a:xfrm flipV="1">
            <a:off x="359" y="-11164"/>
            <a:ext cx="12191641" cy="253439"/>
          </a:xfrm>
          <a:prstGeom prst="rect">
            <a:avLst/>
          </a:prstGeom>
          <a:solidFill>
            <a:srgbClr val="CB0017"/>
          </a:solidFill>
          <a:ln w="19080">
            <a:noFill/>
          </a:ln>
        </p:spPr>
        <p:style>
          <a:lnRef idx="0">
            <a:scrgbClr r="0" g="0" b="0"/>
          </a:lnRef>
          <a:fillRef idx="0">
            <a:scrgbClr r="0" g="0" b="0"/>
          </a:fillRef>
          <a:effectRef idx="0">
            <a:scrgbClr r="0" g="0" b="0"/>
          </a:effectRef>
          <a:fontRef idx="minor"/>
        </p:style>
      </p:sp>
      <p:pic>
        <p:nvPicPr>
          <p:cNvPr id="9" name="Graphic 8">
            <a:extLst>
              <a:ext uri="{FF2B5EF4-FFF2-40B4-BE49-F238E27FC236}">
                <a16:creationId xmlns:a16="http://schemas.microsoft.com/office/drawing/2014/main" id="{0A10D2B2-6AA0-9A2F-0926-113B081EE139}"/>
              </a:ext>
            </a:extLst>
          </p:cNvPr>
          <p:cNvPicPr>
            <a:picLocks noChangeAspect="1"/>
          </p:cNvPicPr>
          <p:nvPr userDrawn="1"/>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114799" y="5018956"/>
            <a:ext cx="3962400" cy="857250"/>
          </a:xfrm>
          <a:prstGeom prst="rect">
            <a:avLst/>
          </a:prstGeom>
        </p:spPr>
      </p:pic>
    </p:spTree>
    <p:extLst>
      <p:ext uri="{BB962C8B-B14F-4D97-AF65-F5344CB8AC3E}">
        <p14:creationId xmlns:p14="http://schemas.microsoft.com/office/powerpoint/2010/main" val="4111838297"/>
      </p:ext>
    </p:extLst>
  </p:cSld>
  <p:clrMap bg1="lt1" tx1="dk1" bg2="lt2" tx2="dk2" accent1="accent1" accent2="accent2" accent3="accent3" accent4="accent4" accent5="accent5" accent6="accent6" hlink="hlink" folHlink="folHlink"/>
  <p:sldLayoutIdLst>
    <p:sldLayoutId id="2147483664"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3"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32 Rectángulo">
            <a:extLst>
              <a:ext uri="{FF2B5EF4-FFF2-40B4-BE49-F238E27FC236}">
                <a16:creationId xmlns:a16="http://schemas.microsoft.com/office/drawing/2014/main" id="{2B9908EF-321C-44D3-7683-85AE0E35EE64}"/>
              </a:ext>
            </a:extLst>
          </p:cNvPr>
          <p:cNvSpPr/>
          <p:nvPr userDrawn="1"/>
        </p:nvSpPr>
        <p:spPr>
          <a:xfrm flipV="1">
            <a:off x="359" y="-11164"/>
            <a:ext cx="12191641" cy="253439"/>
          </a:xfrm>
          <a:prstGeom prst="rect">
            <a:avLst/>
          </a:prstGeom>
          <a:solidFill>
            <a:srgbClr val="CB0017"/>
          </a:solidFill>
          <a:ln w="19080">
            <a:noFill/>
          </a:ln>
        </p:spPr>
        <p:style>
          <a:lnRef idx="0">
            <a:scrgbClr r="0" g="0" b="0"/>
          </a:lnRef>
          <a:fillRef idx="0">
            <a:scrgbClr r="0" g="0" b="0"/>
          </a:fillRef>
          <a:effectRef idx="0">
            <a:scrgbClr r="0" g="0" b="0"/>
          </a:effectRef>
          <a:fontRef idx="minor"/>
        </p:style>
      </p:sp>
      <p:sp>
        <p:nvSpPr>
          <p:cNvPr id="2" name="32 Rectángulo">
            <a:extLst>
              <a:ext uri="{FF2B5EF4-FFF2-40B4-BE49-F238E27FC236}">
                <a16:creationId xmlns:a16="http://schemas.microsoft.com/office/drawing/2014/main" id="{FBCB3CC0-E4BC-B4E6-51BD-CB7EFB49383B}"/>
              </a:ext>
            </a:extLst>
          </p:cNvPr>
          <p:cNvSpPr/>
          <p:nvPr userDrawn="1"/>
        </p:nvSpPr>
        <p:spPr>
          <a:xfrm>
            <a:off x="0" y="992658"/>
            <a:ext cx="12191641" cy="45719"/>
          </a:xfrm>
          <a:prstGeom prst="rect">
            <a:avLst/>
          </a:prstGeom>
          <a:solidFill>
            <a:srgbClr val="CB0017"/>
          </a:solidFill>
          <a:ln w="19080">
            <a:noFill/>
          </a:ln>
        </p:spPr>
        <p:style>
          <a:lnRef idx="0">
            <a:scrgbClr r="0" g="0" b="0"/>
          </a:lnRef>
          <a:fillRef idx="0">
            <a:scrgbClr r="0" g="0" b="0"/>
          </a:fillRef>
          <a:effectRef idx="0">
            <a:scrgbClr r="0" g="0" b="0"/>
          </a:effectRef>
          <a:fontRef idx="minor"/>
        </p:style>
      </p:sp>
      <p:sp>
        <p:nvSpPr>
          <p:cNvPr id="3" name="Slide Number Placeholder 5">
            <a:extLst>
              <a:ext uri="{FF2B5EF4-FFF2-40B4-BE49-F238E27FC236}">
                <a16:creationId xmlns:a16="http://schemas.microsoft.com/office/drawing/2014/main" id="{70C145F7-DDE3-95E4-AD7A-88BB9D98F45B}"/>
              </a:ext>
            </a:extLst>
          </p:cNvPr>
          <p:cNvSpPr>
            <a:spLocks noGrp="1"/>
          </p:cNvSpPr>
          <p:nvPr>
            <p:ph type="sldNum" sz="quarter" idx="4"/>
          </p:nvPr>
        </p:nvSpPr>
        <p:spPr>
          <a:xfrm>
            <a:off x="11813875" y="6505020"/>
            <a:ext cx="524774" cy="365125"/>
          </a:xfrm>
          <a:prstGeom prst="rect">
            <a:avLst/>
          </a:prstGeom>
        </p:spPr>
        <p:txBody>
          <a:bodyPr/>
          <a:lstStyle/>
          <a:p>
            <a:fld id="{C3C68E28-6A0B-4E0D-A95D-AA2B793B8668}" type="slidenum">
              <a:rPr lang="es-ES" smtClean="0"/>
              <a:t>‹#›</a:t>
            </a:fld>
            <a:endParaRPr lang="es-ES"/>
          </a:p>
        </p:txBody>
      </p:sp>
    </p:spTree>
    <p:extLst>
      <p:ext uri="{BB962C8B-B14F-4D97-AF65-F5344CB8AC3E}">
        <p14:creationId xmlns:p14="http://schemas.microsoft.com/office/powerpoint/2010/main" val="216531613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icolas.rodriguez@urjc.es" TargetMode="Externa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2" Type="http://schemas.openxmlformats.org/officeDocument/2006/relationships/hyperlink" Target="mailto:nicolas.rodriguez@urjc.es"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11BAE244-2406-09C7-E8D8-EFA74BA239B2}"/>
              </a:ext>
            </a:extLst>
          </p:cNvPr>
          <p:cNvSpPr txBox="1">
            <a:spLocks/>
          </p:cNvSpPr>
          <p:nvPr/>
        </p:nvSpPr>
        <p:spPr>
          <a:xfrm>
            <a:off x="246888" y="509432"/>
            <a:ext cx="11667743" cy="387540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Aft>
                <a:spcPts val="1414"/>
              </a:spcAft>
            </a:pPr>
            <a:r>
              <a:rPr lang="es-ES" sz="4800" b="1" spc="-1" dirty="0">
                <a:solidFill>
                  <a:srgbClr val="CB0017"/>
                </a:solidFill>
                <a:latin typeface="Corbel"/>
              </a:rPr>
              <a:t>Grado en Ingeniería del Software</a:t>
            </a:r>
          </a:p>
          <a:p>
            <a:pPr algn="ctr">
              <a:lnSpc>
                <a:spcPct val="100000"/>
              </a:lnSpc>
              <a:spcAft>
                <a:spcPts val="1414"/>
              </a:spcAft>
            </a:pPr>
            <a:r>
              <a:rPr lang="es-ES" sz="4800" b="1" spc="-1" dirty="0">
                <a:solidFill>
                  <a:srgbClr val="CB0017"/>
                </a:solidFill>
                <a:latin typeface="Corbel"/>
              </a:rPr>
              <a:t>Investigación Operativa</a:t>
            </a:r>
          </a:p>
          <a:p>
            <a:pPr algn="ctr">
              <a:lnSpc>
                <a:spcPct val="100000"/>
              </a:lnSpc>
              <a:spcAft>
                <a:spcPts val="1414"/>
              </a:spcAft>
            </a:pPr>
            <a:endParaRPr lang="es-ES" sz="4800" b="1" spc="-1" dirty="0">
              <a:solidFill>
                <a:srgbClr val="CB0017"/>
              </a:solidFill>
              <a:latin typeface="Corbel"/>
            </a:endParaRPr>
          </a:p>
          <a:p>
            <a:pPr algn="ctr">
              <a:lnSpc>
                <a:spcPct val="100000"/>
              </a:lnSpc>
              <a:spcAft>
                <a:spcPts val="1414"/>
              </a:spcAft>
            </a:pPr>
            <a:r>
              <a:rPr lang="es-ES" sz="3600" b="1" spc="-1" dirty="0">
                <a:solidFill>
                  <a:srgbClr val="CB0017"/>
                </a:solidFill>
                <a:latin typeface="Corbel"/>
              </a:rPr>
              <a:t>BLOQUE III. MODELOS ESTOCÁSTICOS</a:t>
            </a:r>
          </a:p>
          <a:p>
            <a:pPr algn="ctr">
              <a:lnSpc>
                <a:spcPct val="100000"/>
              </a:lnSpc>
              <a:spcAft>
                <a:spcPts val="1414"/>
              </a:spcAft>
            </a:pPr>
            <a:r>
              <a:rPr lang="es-ES" sz="3600" b="1" spc="-1" dirty="0">
                <a:solidFill>
                  <a:srgbClr val="CB0017"/>
                </a:solidFill>
                <a:latin typeface="Corbel"/>
              </a:rPr>
              <a:t>Tema 5: Simulación</a:t>
            </a:r>
          </a:p>
        </p:txBody>
      </p:sp>
      <p:sp>
        <p:nvSpPr>
          <p:cNvPr id="3" name="7 CuadroTexto_3">
            <a:extLst>
              <a:ext uri="{FF2B5EF4-FFF2-40B4-BE49-F238E27FC236}">
                <a16:creationId xmlns:a16="http://schemas.microsoft.com/office/drawing/2014/main" id="{8DEC0EF6-361E-0192-1263-123293496F7F}"/>
              </a:ext>
            </a:extLst>
          </p:cNvPr>
          <p:cNvSpPr/>
          <p:nvPr/>
        </p:nvSpPr>
        <p:spPr>
          <a:xfrm>
            <a:off x="4850400" y="6109234"/>
            <a:ext cx="2491200" cy="58332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1" spc="-1" dirty="0">
                <a:solidFill>
                  <a:srgbClr val="FFFFFF"/>
                </a:solidFill>
                <a:latin typeface="Corbel"/>
              </a:rPr>
              <a:t>Nicolás Rodríguez</a:t>
            </a:r>
          </a:p>
          <a:p>
            <a:pPr algn="ctr">
              <a:lnSpc>
                <a:spcPct val="100000"/>
              </a:lnSpc>
            </a:pPr>
            <a:r>
              <a:rPr lang="en-US" sz="1600" b="1" spc="-1" dirty="0">
                <a:solidFill>
                  <a:srgbClr val="FFFFFF"/>
                </a:solidFill>
                <a:latin typeface="Corbel"/>
                <a:hlinkClick r:id="rId2"/>
              </a:rPr>
              <a:t>nicolas.rodriguez@urjc.es</a:t>
            </a:r>
            <a:endParaRPr lang="en-US" sz="1600" spc="-1" dirty="0">
              <a:solidFill>
                <a:srgbClr val="FFFFFF"/>
              </a:solidFill>
              <a:latin typeface="Montserrat"/>
            </a:endParaRPr>
          </a:p>
        </p:txBody>
      </p:sp>
      <p:sp>
        <p:nvSpPr>
          <p:cNvPr id="8" name="Forma libre: forma 421">
            <a:extLst>
              <a:ext uri="{FF2B5EF4-FFF2-40B4-BE49-F238E27FC236}">
                <a16:creationId xmlns:a16="http://schemas.microsoft.com/office/drawing/2014/main" id="{EDE3D86E-5564-7827-58E0-3D3BA69429A9}"/>
              </a:ext>
            </a:extLst>
          </p:cNvPr>
          <p:cNvSpPr/>
          <p:nvPr/>
        </p:nvSpPr>
        <p:spPr>
          <a:xfrm>
            <a:off x="9568836" y="6109234"/>
            <a:ext cx="2491200" cy="651776"/>
          </a:xfrm>
          <a:custGeom>
            <a:avLst/>
            <a:gdLst/>
            <a:ahLst/>
            <a:cxnLst/>
            <a:rect l="0" t="0" r="r" b="b"/>
            <a:pathLst>
              <a:path w="2178" h="625">
                <a:moveTo>
                  <a:pt x="488" y="260"/>
                </a:moveTo>
                <a:cubicBezTo>
                  <a:pt x="470" y="228"/>
                  <a:pt x="440" y="215"/>
                  <a:pt x="405" y="215"/>
                </a:cubicBezTo>
                <a:cubicBezTo>
                  <a:pt x="355" y="215"/>
                  <a:pt x="314" y="251"/>
                  <a:pt x="314" y="312"/>
                </a:cubicBezTo>
                <a:cubicBezTo>
                  <a:pt x="314" y="374"/>
                  <a:pt x="352" y="409"/>
                  <a:pt x="407" y="409"/>
                </a:cubicBezTo>
                <a:cubicBezTo>
                  <a:pt x="442" y="409"/>
                  <a:pt x="472" y="389"/>
                  <a:pt x="489" y="360"/>
                </a:cubicBezTo>
                <a:lnTo>
                  <a:pt x="450" y="340"/>
                </a:lnTo>
                <a:cubicBezTo>
                  <a:pt x="442" y="361"/>
                  <a:pt x="428" y="367"/>
                  <a:pt x="412" y="367"/>
                </a:cubicBezTo>
                <a:cubicBezTo>
                  <a:pt x="383" y="367"/>
                  <a:pt x="370" y="343"/>
                  <a:pt x="370" y="312"/>
                </a:cubicBezTo>
                <a:cubicBezTo>
                  <a:pt x="370" y="280"/>
                  <a:pt x="381" y="257"/>
                  <a:pt x="412" y="257"/>
                </a:cubicBezTo>
                <a:cubicBezTo>
                  <a:pt x="420" y="257"/>
                  <a:pt x="437" y="261"/>
                  <a:pt x="446" y="282"/>
                </a:cubicBezTo>
                <a:lnTo>
                  <a:pt x="488" y="260"/>
                </a:lnTo>
                <a:moveTo>
                  <a:pt x="308" y="260"/>
                </a:moveTo>
                <a:cubicBezTo>
                  <a:pt x="290" y="228"/>
                  <a:pt x="260" y="215"/>
                  <a:pt x="225" y="215"/>
                </a:cubicBezTo>
                <a:cubicBezTo>
                  <a:pt x="175" y="215"/>
                  <a:pt x="134" y="251"/>
                  <a:pt x="134" y="312"/>
                </a:cubicBezTo>
                <a:cubicBezTo>
                  <a:pt x="134" y="374"/>
                  <a:pt x="172" y="409"/>
                  <a:pt x="227" y="409"/>
                </a:cubicBezTo>
                <a:cubicBezTo>
                  <a:pt x="262" y="409"/>
                  <a:pt x="292" y="389"/>
                  <a:pt x="309" y="360"/>
                </a:cubicBezTo>
                <a:lnTo>
                  <a:pt x="270" y="340"/>
                </a:lnTo>
                <a:cubicBezTo>
                  <a:pt x="262" y="361"/>
                  <a:pt x="249" y="367"/>
                  <a:pt x="232" y="367"/>
                </a:cubicBezTo>
                <a:cubicBezTo>
                  <a:pt x="203" y="367"/>
                  <a:pt x="190" y="343"/>
                  <a:pt x="190" y="312"/>
                </a:cubicBezTo>
                <a:cubicBezTo>
                  <a:pt x="190" y="280"/>
                  <a:pt x="201" y="257"/>
                  <a:pt x="232" y="257"/>
                </a:cubicBezTo>
                <a:cubicBezTo>
                  <a:pt x="240" y="257"/>
                  <a:pt x="257" y="261"/>
                  <a:pt x="266" y="282"/>
                </a:cubicBezTo>
                <a:lnTo>
                  <a:pt x="308" y="260"/>
                </a:lnTo>
                <a:moveTo>
                  <a:pt x="311" y="0"/>
                </a:moveTo>
                <a:cubicBezTo>
                  <a:pt x="226" y="0"/>
                  <a:pt x="150" y="32"/>
                  <a:pt x="92" y="90"/>
                </a:cubicBezTo>
                <a:cubicBezTo>
                  <a:pt x="33" y="151"/>
                  <a:pt x="0" y="230"/>
                  <a:pt x="0" y="312"/>
                </a:cubicBezTo>
                <a:cubicBezTo>
                  <a:pt x="0" y="395"/>
                  <a:pt x="32" y="471"/>
                  <a:pt x="92" y="531"/>
                </a:cubicBezTo>
                <a:cubicBezTo>
                  <a:pt x="151" y="591"/>
                  <a:pt x="229" y="624"/>
                  <a:pt x="311" y="624"/>
                </a:cubicBezTo>
                <a:cubicBezTo>
                  <a:pt x="393" y="624"/>
                  <a:pt x="473" y="591"/>
                  <a:pt x="534" y="531"/>
                </a:cubicBezTo>
                <a:cubicBezTo>
                  <a:pt x="592" y="473"/>
                  <a:pt x="623" y="397"/>
                  <a:pt x="623" y="312"/>
                </a:cubicBezTo>
                <a:cubicBezTo>
                  <a:pt x="623" y="227"/>
                  <a:pt x="592" y="150"/>
                  <a:pt x="533" y="91"/>
                </a:cubicBezTo>
                <a:cubicBezTo>
                  <a:pt x="473" y="32"/>
                  <a:pt x="397" y="0"/>
                  <a:pt x="311" y="0"/>
                </a:cubicBezTo>
                <a:moveTo>
                  <a:pt x="312" y="56"/>
                </a:moveTo>
                <a:cubicBezTo>
                  <a:pt x="382" y="56"/>
                  <a:pt x="444" y="83"/>
                  <a:pt x="493" y="131"/>
                </a:cubicBezTo>
                <a:cubicBezTo>
                  <a:pt x="541" y="179"/>
                  <a:pt x="567" y="243"/>
                  <a:pt x="567" y="312"/>
                </a:cubicBezTo>
                <a:cubicBezTo>
                  <a:pt x="567" y="382"/>
                  <a:pt x="542" y="443"/>
                  <a:pt x="494" y="490"/>
                </a:cubicBezTo>
                <a:cubicBezTo>
                  <a:pt x="443" y="540"/>
                  <a:pt x="379" y="566"/>
                  <a:pt x="312" y="566"/>
                </a:cubicBezTo>
                <a:cubicBezTo>
                  <a:pt x="244" y="566"/>
                  <a:pt x="181" y="540"/>
                  <a:pt x="132" y="491"/>
                </a:cubicBezTo>
                <a:cubicBezTo>
                  <a:pt x="84" y="442"/>
                  <a:pt x="57" y="378"/>
                  <a:pt x="57" y="312"/>
                </a:cubicBezTo>
                <a:cubicBezTo>
                  <a:pt x="57" y="244"/>
                  <a:pt x="84" y="180"/>
                  <a:pt x="132" y="131"/>
                </a:cubicBezTo>
                <a:cubicBezTo>
                  <a:pt x="180" y="82"/>
                  <a:pt x="242" y="56"/>
                  <a:pt x="312" y="56"/>
                </a:cubicBezTo>
                <a:moveTo>
                  <a:pt x="1095" y="0"/>
                </a:moveTo>
                <a:cubicBezTo>
                  <a:pt x="1009" y="0"/>
                  <a:pt x="936" y="30"/>
                  <a:pt x="876" y="91"/>
                </a:cubicBezTo>
                <a:cubicBezTo>
                  <a:pt x="815" y="153"/>
                  <a:pt x="784" y="227"/>
                  <a:pt x="784" y="312"/>
                </a:cubicBezTo>
                <a:cubicBezTo>
                  <a:pt x="784" y="397"/>
                  <a:pt x="815" y="470"/>
                  <a:pt x="876" y="531"/>
                </a:cubicBezTo>
                <a:cubicBezTo>
                  <a:pt x="938" y="593"/>
                  <a:pt x="1011" y="623"/>
                  <a:pt x="1095" y="623"/>
                </a:cubicBezTo>
                <a:cubicBezTo>
                  <a:pt x="1181" y="623"/>
                  <a:pt x="1255" y="592"/>
                  <a:pt x="1318" y="531"/>
                </a:cubicBezTo>
                <a:cubicBezTo>
                  <a:pt x="1378" y="472"/>
                  <a:pt x="1407" y="399"/>
                  <a:pt x="1407" y="312"/>
                </a:cubicBezTo>
                <a:cubicBezTo>
                  <a:pt x="1407" y="225"/>
                  <a:pt x="1377" y="151"/>
                  <a:pt x="1317" y="91"/>
                </a:cubicBezTo>
                <a:cubicBezTo>
                  <a:pt x="1256" y="30"/>
                  <a:pt x="1183" y="0"/>
                  <a:pt x="1095" y="0"/>
                </a:cubicBezTo>
                <a:moveTo>
                  <a:pt x="1096" y="56"/>
                </a:moveTo>
                <a:cubicBezTo>
                  <a:pt x="1167" y="56"/>
                  <a:pt x="1227" y="81"/>
                  <a:pt x="1276" y="131"/>
                </a:cubicBezTo>
                <a:cubicBezTo>
                  <a:pt x="1326" y="180"/>
                  <a:pt x="1351" y="241"/>
                  <a:pt x="1351" y="312"/>
                </a:cubicBezTo>
                <a:cubicBezTo>
                  <a:pt x="1351" y="383"/>
                  <a:pt x="1327" y="443"/>
                  <a:pt x="1278" y="490"/>
                </a:cubicBezTo>
                <a:cubicBezTo>
                  <a:pt x="1226" y="541"/>
                  <a:pt x="1166" y="566"/>
                  <a:pt x="1096" y="566"/>
                </a:cubicBezTo>
                <a:cubicBezTo>
                  <a:pt x="1027" y="566"/>
                  <a:pt x="966" y="541"/>
                  <a:pt x="916" y="491"/>
                </a:cubicBezTo>
                <a:cubicBezTo>
                  <a:pt x="866" y="440"/>
                  <a:pt x="840" y="381"/>
                  <a:pt x="840" y="312"/>
                </a:cubicBezTo>
                <a:cubicBezTo>
                  <a:pt x="840" y="243"/>
                  <a:pt x="866" y="183"/>
                  <a:pt x="917" y="131"/>
                </a:cubicBezTo>
                <a:cubicBezTo>
                  <a:pt x="966" y="81"/>
                  <a:pt x="1026" y="56"/>
                  <a:pt x="1096" y="56"/>
                </a:cubicBezTo>
                <a:moveTo>
                  <a:pt x="1139" y="154"/>
                </a:moveTo>
                <a:cubicBezTo>
                  <a:pt x="1139" y="178"/>
                  <a:pt x="1120" y="198"/>
                  <a:pt x="1096" y="198"/>
                </a:cubicBezTo>
                <a:cubicBezTo>
                  <a:pt x="1072" y="198"/>
                  <a:pt x="1052" y="178"/>
                  <a:pt x="1052" y="154"/>
                </a:cubicBezTo>
                <a:cubicBezTo>
                  <a:pt x="1052" y="130"/>
                  <a:pt x="1072" y="111"/>
                  <a:pt x="1096" y="111"/>
                </a:cubicBezTo>
                <a:cubicBezTo>
                  <a:pt x="1120" y="111"/>
                  <a:pt x="1139" y="130"/>
                  <a:pt x="1139" y="154"/>
                </a:cubicBezTo>
                <a:moveTo>
                  <a:pt x="1180" y="235"/>
                </a:moveTo>
                <a:cubicBezTo>
                  <a:pt x="1180" y="224"/>
                  <a:pt x="1171" y="215"/>
                  <a:pt x="1159" y="215"/>
                </a:cubicBezTo>
                <a:lnTo>
                  <a:pt x="1032" y="215"/>
                </a:lnTo>
                <a:cubicBezTo>
                  <a:pt x="1021" y="215"/>
                  <a:pt x="1012" y="224"/>
                  <a:pt x="1012" y="235"/>
                </a:cubicBezTo>
                <a:lnTo>
                  <a:pt x="1012" y="362"/>
                </a:lnTo>
                <a:lnTo>
                  <a:pt x="1047" y="362"/>
                </a:lnTo>
                <a:lnTo>
                  <a:pt x="1047" y="513"/>
                </a:lnTo>
                <a:lnTo>
                  <a:pt x="1144" y="513"/>
                </a:lnTo>
                <a:lnTo>
                  <a:pt x="1144" y="362"/>
                </a:lnTo>
                <a:lnTo>
                  <a:pt x="1180" y="362"/>
                </a:lnTo>
                <a:lnTo>
                  <a:pt x="1180" y="235"/>
                </a:lnTo>
                <a:moveTo>
                  <a:pt x="1731" y="261"/>
                </a:moveTo>
                <a:lnTo>
                  <a:pt x="1704" y="261"/>
                </a:lnTo>
                <a:lnTo>
                  <a:pt x="1764" y="329"/>
                </a:lnTo>
                <a:lnTo>
                  <a:pt x="1825" y="261"/>
                </a:lnTo>
                <a:lnTo>
                  <a:pt x="1803" y="261"/>
                </a:lnTo>
                <a:cubicBezTo>
                  <a:pt x="1808" y="228"/>
                  <a:pt x="1837" y="207"/>
                  <a:pt x="1870" y="209"/>
                </a:cubicBezTo>
                <a:cubicBezTo>
                  <a:pt x="1872" y="210"/>
                  <a:pt x="1873" y="209"/>
                  <a:pt x="1874" y="209"/>
                </a:cubicBezTo>
                <a:cubicBezTo>
                  <a:pt x="1929" y="209"/>
                  <a:pt x="1951" y="251"/>
                  <a:pt x="1953" y="312"/>
                </a:cubicBezTo>
                <a:cubicBezTo>
                  <a:pt x="1954" y="376"/>
                  <a:pt x="1918" y="415"/>
                  <a:pt x="1874" y="414"/>
                </a:cubicBezTo>
                <a:cubicBezTo>
                  <a:pt x="1829" y="413"/>
                  <a:pt x="1812" y="392"/>
                  <a:pt x="1805" y="359"/>
                </a:cubicBezTo>
                <a:lnTo>
                  <a:pt x="1724" y="359"/>
                </a:lnTo>
                <a:cubicBezTo>
                  <a:pt x="1737" y="435"/>
                  <a:pt x="1793" y="479"/>
                  <a:pt x="1873" y="479"/>
                </a:cubicBezTo>
                <a:cubicBezTo>
                  <a:pt x="1962" y="479"/>
                  <a:pt x="2027" y="404"/>
                  <a:pt x="2027" y="312"/>
                </a:cubicBezTo>
                <a:cubicBezTo>
                  <a:pt x="2027" y="213"/>
                  <a:pt x="1963" y="144"/>
                  <a:pt x="1873" y="144"/>
                </a:cubicBezTo>
                <a:cubicBezTo>
                  <a:pt x="1870" y="144"/>
                  <a:pt x="1867" y="144"/>
                  <a:pt x="1865" y="144"/>
                </a:cubicBezTo>
                <a:cubicBezTo>
                  <a:pt x="1864" y="144"/>
                  <a:pt x="1863" y="144"/>
                  <a:pt x="1863" y="144"/>
                </a:cubicBezTo>
                <a:cubicBezTo>
                  <a:pt x="1807" y="145"/>
                  <a:pt x="1731" y="185"/>
                  <a:pt x="1731" y="261"/>
                </a:cubicBezTo>
                <a:moveTo>
                  <a:pt x="1858" y="0"/>
                </a:moveTo>
                <a:cubicBezTo>
                  <a:pt x="1690" y="5"/>
                  <a:pt x="1554" y="143"/>
                  <a:pt x="1554" y="312"/>
                </a:cubicBezTo>
                <a:cubicBezTo>
                  <a:pt x="1554" y="484"/>
                  <a:pt x="1694" y="623"/>
                  <a:pt x="1866" y="623"/>
                </a:cubicBezTo>
                <a:cubicBezTo>
                  <a:pt x="2038" y="623"/>
                  <a:pt x="2177" y="484"/>
                  <a:pt x="2177" y="312"/>
                </a:cubicBezTo>
                <a:cubicBezTo>
                  <a:pt x="2177" y="140"/>
                  <a:pt x="2037" y="0"/>
                  <a:pt x="1866" y="0"/>
                </a:cubicBezTo>
                <a:cubicBezTo>
                  <a:pt x="1863" y="0"/>
                  <a:pt x="1860" y="0"/>
                  <a:pt x="1858" y="0"/>
                </a:cubicBezTo>
                <a:moveTo>
                  <a:pt x="1857" y="54"/>
                </a:moveTo>
                <a:cubicBezTo>
                  <a:pt x="1860" y="54"/>
                  <a:pt x="1863" y="54"/>
                  <a:pt x="1866" y="54"/>
                </a:cubicBezTo>
                <a:cubicBezTo>
                  <a:pt x="2008" y="54"/>
                  <a:pt x="2124" y="169"/>
                  <a:pt x="2124" y="312"/>
                </a:cubicBezTo>
                <a:cubicBezTo>
                  <a:pt x="2124" y="454"/>
                  <a:pt x="2008" y="570"/>
                  <a:pt x="1866" y="570"/>
                </a:cubicBezTo>
                <a:cubicBezTo>
                  <a:pt x="1723" y="570"/>
                  <a:pt x="1608" y="454"/>
                  <a:pt x="1608" y="312"/>
                </a:cubicBezTo>
                <a:cubicBezTo>
                  <a:pt x="1608" y="172"/>
                  <a:pt x="1719" y="58"/>
                  <a:pt x="1857" y="54"/>
                </a:cubicBezTo>
                <a:close/>
              </a:path>
            </a:pathLst>
          </a:custGeom>
          <a:solidFill>
            <a:srgbClr val="666666"/>
          </a:solidFill>
          <a:ln w="0">
            <a:noFill/>
          </a:ln>
        </p:spPr>
        <p:txBody>
          <a:bodyPr/>
          <a:lstStyle/>
          <a:p>
            <a:endParaRPr lang="es-E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6F415-1566-AEA6-5286-783558C701B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686DBC7-BF24-B7A2-0A18-4F38C7AD9DAE}"/>
              </a:ext>
            </a:extLst>
          </p:cNvPr>
          <p:cNvSpPr>
            <a:spLocks noGrp="1"/>
          </p:cNvSpPr>
          <p:nvPr>
            <p:ph type="title"/>
          </p:nvPr>
        </p:nvSpPr>
        <p:spPr>
          <a:xfrm>
            <a:off x="222287" y="352980"/>
            <a:ext cx="11747425" cy="666360"/>
          </a:xfrm>
        </p:spPr>
        <p:txBody>
          <a:bodyPr/>
          <a:lstStyle/>
          <a:p>
            <a:r>
              <a:rPr lang="es-ES" b="1" dirty="0"/>
              <a:t>Introducción a la simulación</a:t>
            </a:r>
          </a:p>
        </p:txBody>
      </p:sp>
      <p:sp>
        <p:nvSpPr>
          <p:cNvPr id="5" name="Subtitle 4">
            <a:extLst>
              <a:ext uri="{FF2B5EF4-FFF2-40B4-BE49-F238E27FC236}">
                <a16:creationId xmlns:a16="http://schemas.microsoft.com/office/drawing/2014/main" id="{D371655C-38CB-F4CB-C9F0-954F8A3A3232}"/>
              </a:ext>
            </a:extLst>
          </p:cNvPr>
          <p:cNvSpPr>
            <a:spLocks noGrp="1"/>
          </p:cNvSpPr>
          <p:nvPr>
            <p:ph type="subTitle" idx="10"/>
          </p:nvPr>
        </p:nvSpPr>
        <p:spPr>
          <a:xfrm>
            <a:off x="314280" y="1655712"/>
            <a:ext cx="11490624" cy="4589280"/>
          </a:xfrm>
        </p:spPr>
        <p:txBody>
          <a:bodyPr/>
          <a:lstStyle/>
          <a:p>
            <a:pPr marL="0" indent="0">
              <a:buNone/>
            </a:pPr>
            <a:r>
              <a:rPr lang="es-ES" b="1" dirty="0"/>
              <a:t>Simulación dinámica</a:t>
            </a:r>
          </a:p>
          <a:p>
            <a:r>
              <a:rPr lang="es-ES" sz="3200" dirty="0"/>
              <a:t>Modela sistemas considerando la evolución y cambios a lo largo del tiempo.</a:t>
            </a:r>
          </a:p>
          <a:p>
            <a:r>
              <a:rPr lang="es-ES" sz="3200" dirty="0"/>
              <a:t>Incorpora la dimensión temporal, permitiendo observar cómo el sistema responde a cambios y eventos.</a:t>
            </a:r>
          </a:p>
          <a:p>
            <a:r>
              <a:rPr lang="es-ES" sz="3200" dirty="0"/>
              <a:t>Puede ser continua o basada en eventos discretos.</a:t>
            </a:r>
          </a:p>
          <a:p>
            <a:pPr marL="0" indent="0">
              <a:buNone/>
            </a:pPr>
            <a:r>
              <a:rPr lang="es-ES" sz="3200" b="1" dirty="0"/>
              <a:t>Ejemplos:</a:t>
            </a:r>
          </a:p>
          <a:p>
            <a:r>
              <a:rPr lang="es-ES" sz="3200" dirty="0"/>
              <a:t>Simulación de flujos de tráfico en una ciudad a lo largo del día.</a:t>
            </a:r>
          </a:p>
          <a:p>
            <a:r>
              <a:rPr lang="es-ES" sz="3200" dirty="0"/>
              <a:t>Modelado de sistemas de atención médica con flujos de pacientes.</a:t>
            </a:r>
          </a:p>
          <a:p>
            <a:r>
              <a:rPr lang="es-ES" sz="3200" dirty="0"/>
              <a:t>Análisis de procesos de producción con variaciones en la demanda y suministro.</a:t>
            </a:r>
            <a:endParaRPr lang="es-ES" dirty="0"/>
          </a:p>
        </p:txBody>
      </p:sp>
      <p:sp>
        <p:nvSpPr>
          <p:cNvPr id="2" name="Slide Number Placeholder 1">
            <a:extLst>
              <a:ext uri="{FF2B5EF4-FFF2-40B4-BE49-F238E27FC236}">
                <a16:creationId xmlns:a16="http://schemas.microsoft.com/office/drawing/2014/main" id="{18A932B5-A4B7-69FC-FD51-8A8FD8E57544}"/>
              </a:ext>
            </a:extLst>
          </p:cNvPr>
          <p:cNvSpPr>
            <a:spLocks noGrp="1"/>
          </p:cNvSpPr>
          <p:nvPr>
            <p:ph type="sldNum" sz="quarter" idx="4"/>
          </p:nvPr>
        </p:nvSpPr>
        <p:spPr/>
        <p:txBody>
          <a:bodyPr/>
          <a:lstStyle/>
          <a:p>
            <a:fld id="{C3C68E28-6A0B-4E0D-A95D-AA2B793B8668}" type="slidenum">
              <a:rPr lang="es-ES" smtClean="0"/>
              <a:t>10</a:t>
            </a:fld>
            <a:endParaRPr lang="es-ES"/>
          </a:p>
        </p:txBody>
      </p:sp>
    </p:spTree>
    <p:extLst>
      <p:ext uri="{BB962C8B-B14F-4D97-AF65-F5344CB8AC3E}">
        <p14:creationId xmlns:p14="http://schemas.microsoft.com/office/powerpoint/2010/main" val="3387752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E127D-B772-9D97-78EA-8D9E7B89016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1C3142B-BA67-E117-FD54-1AA1F1C77818}"/>
              </a:ext>
            </a:extLst>
          </p:cNvPr>
          <p:cNvSpPr>
            <a:spLocks noGrp="1"/>
          </p:cNvSpPr>
          <p:nvPr>
            <p:ph type="title"/>
          </p:nvPr>
        </p:nvSpPr>
        <p:spPr>
          <a:xfrm>
            <a:off x="222287" y="352980"/>
            <a:ext cx="11747425" cy="666360"/>
          </a:xfrm>
        </p:spPr>
        <p:txBody>
          <a:bodyPr/>
          <a:lstStyle/>
          <a:p>
            <a:r>
              <a:rPr lang="es-ES" b="1" dirty="0"/>
              <a:t>Introducción a la simulación</a:t>
            </a:r>
          </a:p>
        </p:txBody>
      </p:sp>
      <p:sp>
        <p:nvSpPr>
          <p:cNvPr id="2" name="Slide Number Placeholder 1">
            <a:extLst>
              <a:ext uri="{FF2B5EF4-FFF2-40B4-BE49-F238E27FC236}">
                <a16:creationId xmlns:a16="http://schemas.microsoft.com/office/drawing/2014/main" id="{5E2A9CBA-6D53-F24F-91B8-1164D3C5CED9}"/>
              </a:ext>
            </a:extLst>
          </p:cNvPr>
          <p:cNvSpPr>
            <a:spLocks noGrp="1"/>
          </p:cNvSpPr>
          <p:nvPr>
            <p:ph type="sldNum" sz="quarter" idx="4"/>
          </p:nvPr>
        </p:nvSpPr>
        <p:spPr/>
        <p:txBody>
          <a:bodyPr/>
          <a:lstStyle/>
          <a:p>
            <a:fld id="{C3C68E28-6A0B-4E0D-A95D-AA2B793B8668}" type="slidenum">
              <a:rPr lang="es-ES" smtClean="0"/>
              <a:t>11</a:t>
            </a:fld>
            <a:endParaRPr lang="es-ES"/>
          </a:p>
        </p:txBody>
      </p:sp>
      <p:sp>
        <p:nvSpPr>
          <p:cNvPr id="10" name="Subtitle 4">
            <a:extLst>
              <a:ext uri="{FF2B5EF4-FFF2-40B4-BE49-F238E27FC236}">
                <a16:creationId xmlns:a16="http://schemas.microsoft.com/office/drawing/2014/main" id="{7A135845-08F0-63DD-6117-7DCE32ED25F5}"/>
              </a:ext>
            </a:extLst>
          </p:cNvPr>
          <p:cNvSpPr>
            <a:spLocks noGrp="1"/>
          </p:cNvSpPr>
          <p:nvPr>
            <p:ph type="subTitle" idx="10"/>
          </p:nvPr>
        </p:nvSpPr>
        <p:spPr>
          <a:xfrm>
            <a:off x="323251" y="1019340"/>
            <a:ext cx="11490624" cy="686676"/>
          </a:xfrm>
        </p:spPr>
        <p:txBody>
          <a:bodyPr/>
          <a:lstStyle/>
          <a:p>
            <a:pPr marL="0" indent="0">
              <a:buNone/>
            </a:pPr>
            <a:r>
              <a:rPr lang="es-ES" b="1" dirty="0"/>
              <a:t>Tablas resumen</a:t>
            </a:r>
          </a:p>
        </p:txBody>
      </p:sp>
      <p:graphicFrame>
        <p:nvGraphicFramePr>
          <p:cNvPr id="3" name="Table 2">
            <a:extLst>
              <a:ext uri="{FF2B5EF4-FFF2-40B4-BE49-F238E27FC236}">
                <a16:creationId xmlns:a16="http://schemas.microsoft.com/office/drawing/2014/main" id="{805E1AC6-EA65-F089-664F-EF96E09A055E}"/>
              </a:ext>
            </a:extLst>
          </p:cNvPr>
          <p:cNvGraphicFramePr>
            <a:graphicFrameLocks noGrp="1"/>
          </p:cNvGraphicFramePr>
          <p:nvPr>
            <p:extLst>
              <p:ext uri="{D42A27DB-BD31-4B8C-83A1-F6EECF244321}">
                <p14:modId xmlns:p14="http://schemas.microsoft.com/office/powerpoint/2010/main" val="762591324"/>
              </p:ext>
            </p:extLst>
          </p:nvPr>
        </p:nvGraphicFramePr>
        <p:xfrm>
          <a:off x="323251" y="2151142"/>
          <a:ext cx="11427968" cy="2392680"/>
        </p:xfrm>
        <a:graphic>
          <a:graphicData uri="http://schemas.openxmlformats.org/drawingml/2006/table">
            <a:tbl>
              <a:tblPr firstRow="1" bandRow="1">
                <a:tableStyleId>{5C22544A-7EE6-4342-B048-85BDC9FD1C3A}</a:tableStyleId>
              </a:tblPr>
              <a:tblGrid>
                <a:gridCol w="3305110">
                  <a:extLst>
                    <a:ext uri="{9D8B030D-6E8A-4147-A177-3AD203B41FA5}">
                      <a16:colId xmlns:a16="http://schemas.microsoft.com/office/drawing/2014/main" val="4193999628"/>
                    </a:ext>
                  </a:extLst>
                </a:gridCol>
                <a:gridCol w="4961444">
                  <a:extLst>
                    <a:ext uri="{9D8B030D-6E8A-4147-A177-3AD203B41FA5}">
                      <a16:colId xmlns:a16="http://schemas.microsoft.com/office/drawing/2014/main" val="2914240265"/>
                    </a:ext>
                  </a:extLst>
                </a:gridCol>
                <a:gridCol w="3161414">
                  <a:extLst>
                    <a:ext uri="{9D8B030D-6E8A-4147-A177-3AD203B41FA5}">
                      <a16:colId xmlns:a16="http://schemas.microsoft.com/office/drawing/2014/main" val="2565429254"/>
                    </a:ext>
                  </a:extLst>
                </a:gridCol>
              </a:tblGrid>
              <a:tr h="370840">
                <a:tc>
                  <a:txBody>
                    <a:bodyPr/>
                    <a:lstStyle/>
                    <a:p>
                      <a:r>
                        <a:rPr lang="es-ES" dirty="0"/>
                        <a:t>Característica</a:t>
                      </a:r>
                    </a:p>
                  </a:txBody>
                  <a:tcPr/>
                </a:tc>
                <a:tc>
                  <a:txBody>
                    <a:bodyPr/>
                    <a:lstStyle/>
                    <a:p>
                      <a:r>
                        <a:rPr lang="es-ES" dirty="0"/>
                        <a:t>Simulación continua</a:t>
                      </a:r>
                    </a:p>
                  </a:txBody>
                  <a:tcPr/>
                </a:tc>
                <a:tc>
                  <a:txBody>
                    <a:bodyPr/>
                    <a:lstStyle/>
                    <a:p>
                      <a:r>
                        <a:rPr lang="es-ES" dirty="0"/>
                        <a:t>Simulación discreta</a:t>
                      </a:r>
                    </a:p>
                  </a:txBody>
                  <a:tcPr/>
                </a:tc>
                <a:extLst>
                  <a:ext uri="{0D108BD9-81ED-4DB2-BD59-A6C34878D82A}">
                    <a16:rowId xmlns:a16="http://schemas.microsoft.com/office/drawing/2014/main" val="329269666"/>
                  </a:ext>
                </a:extLst>
              </a:tr>
              <a:tr h="370840">
                <a:tc>
                  <a:txBody>
                    <a:bodyPr/>
                    <a:lstStyle/>
                    <a:p>
                      <a:r>
                        <a:rPr lang="es-ES" dirty="0"/>
                        <a:t>Naturaleza del tiempo</a:t>
                      </a:r>
                    </a:p>
                  </a:txBody>
                  <a:tcPr/>
                </a:tc>
                <a:tc>
                  <a:txBody>
                    <a:bodyPr/>
                    <a:lstStyle/>
                    <a:p>
                      <a:r>
                        <a:rPr lang="es-ES" dirty="0"/>
                        <a:t>Fluido y continuo</a:t>
                      </a:r>
                    </a:p>
                  </a:txBody>
                  <a:tcPr/>
                </a:tc>
                <a:tc>
                  <a:txBody>
                    <a:bodyPr/>
                    <a:lstStyle/>
                    <a:p>
                      <a:r>
                        <a:rPr lang="es-ES" dirty="0"/>
                        <a:t>Discreto y basado en eventos</a:t>
                      </a:r>
                    </a:p>
                  </a:txBody>
                  <a:tcPr/>
                </a:tc>
                <a:extLst>
                  <a:ext uri="{0D108BD9-81ED-4DB2-BD59-A6C34878D82A}">
                    <a16:rowId xmlns:a16="http://schemas.microsoft.com/office/drawing/2014/main" val="1589760718"/>
                  </a:ext>
                </a:extLst>
              </a:tr>
              <a:tr h="370840">
                <a:tc>
                  <a:txBody>
                    <a:bodyPr/>
                    <a:lstStyle/>
                    <a:p>
                      <a:r>
                        <a:rPr lang="es-ES" dirty="0"/>
                        <a:t>Métodos de modelado</a:t>
                      </a:r>
                    </a:p>
                  </a:txBody>
                  <a:tcPr/>
                </a:tc>
                <a:tc>
                  <a:txBody>
                    <a:bodyPr/>
                    <a:lstStyle/>
                    <a:p>
                      <a:r>
                        <a:rPr lang="es-ES" dirty="0"/>
                        <a:t>Ecuaciones diferenciales</a:t>
                      </a:r>
                    </a:p>
                  </a:txBody>
                  <a:tcPr/>
                </a:tc>
                <a:tc>
                  <a:txBody>
                    <a:bodyPr/>
                    <a:lstStyle/>
                    <a:p>
                      <a:r>
                        <a:rPr lang="es-ES" dirty="0"/>
                        <a:t>Lógica secuencial y manejo de eventos</a:t>
                      </a:r>
                    </a:p>
                  </a:txBody>
                  <a:tcPr/>
                </a:tc>
                <a:extLst>
                  <a:ext uri="{0D108BD9-81ED-4DB2-BD59-A6C34878D82A}">
                    <a16:rowId xmlns:a16="http://schemas.microsoft.com/office/drawing/2014/main" val="3253749781"/>
                  </a:ext>
                </a:extLst>
              </a:tr>
              <a:tr h="370840">
                <a:tc>
                  <a:txBody>
                    <a:bodyPr/>
                    <a:lstStyle/>
                    <a:p>
                      <a:r>
                        <a:rPr lang="es-ES" dirty="0"/>
                        <a:t>Aplicaciones típicas</a:t>
                      </a:r>
                    </a:p>
                  </a:txBody>
                  <a:tcPr/>
                </a:tc>
                <a:tc>
                  <a:txBody>
                    <a:bodyPr/>
                    <a:lstStyle/>
                    <a:p>
                      <a:r>
                        <a:rPr lang="es-ES" dirty="0"/>
                        <a:t>Sistemas físicos y naturales</a:t>
                      </a:r>
                    </a:p>
                  </a:txBody>
                  <a:tcPr/>
                </a:tc>
                <a:tc>
                  <a:txBody>
                    <a:bodyPr/>
                    <a:lstStyle/>
                    <a:p>
                      <a:r>
                        <a:rPr lang="es-ES" dirty="0"/>
                        <a:t>SSOO, colas, redes …</a:t>
                      </a:r>
                    </a:p>
                  </a:txBody>
                  <a:tcPr/>
                </a:tc>
                <a:extLst>
                  <a:ext uri="{0D108BD9-81ED-4DB2-BD59-A6C34878D82A}">
                    <a16:rowId xmlns:a16="http://schemas.microsoft.com/office/drawing/2014/main" val="3422979083"/>
                  </a:ext>
                </a:extLst>
              </a:tr>
              <a:tr h="370840">
                <a:tc>
                  <a:txBody>
                    <a:bodyPr/>
                    <a:lstStyle/>
                    <a:p>
                      <a:r>
                        <a:rPr lang="es-ES" dirty="0"/>
                        <a:t>Complejidad computacional</a:t>
                      </a:r>
                    </a:p>
                  </a:txBody>
                  <a:tcPr/>
                </a:tc>
                <a:tc>
                  <a:txBody>
                    <a:bodyPr/>
                    <a:lstStyle/>
                    <a:p>
                      <a:r>
                        <a:rPr lang="es-ES" dirty="0"/>
                        <a:t>Alta, especialmente en sistemas no lineales</a:t>
                      </a:r>
                    </a:p>
                  </a:txBody>
                  <a:tcPr/>
                </a:tc>
                <a:tc>
                  <a:txBody>
                    <a:bodyPr/>
                    <a:lstStyle/>
                    <a:p>
                      <a:r>
                        <a:rPr lang="es-ES" dirty="0"/>
                        <a:t>Varía según el número de eventos y manejo</a:t>
                      </a:r>
                    </a:p>
                  </a:txBody>
                  <a:tcPr/>
                </a:tc>
                <a:extLst>
                  <a:ext uri="{0D108BD9-81ED-4DB2-BD59-A6C34878D82A}">
                    <a16:rowId xmlns:a16="http://schemas.microsoft.com/office/drawing/2014/main" val="1547667906"/>
                  </a:ext>
                </a:extLst>
              </a:tr>
            </a:tbl>
          </a:graphicData>
        </a:graphic>
      </p:graphicFrame>
    </p:spTree>
    <p:extLst>
      <p:ext uri="{BB962C8B-B14F-4D97-AF65-F5344CB8AC3E}">
        <p14:creationId xmlns:p14="http://schemas.microsoft.com/office/powerpoint/2010/main" val="17885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44420-7175-056D-95B2-F046666A1E5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51E1CB1-1035-B54A-3952-4F9F78741432}"/>
              </a:ext>
            </a:extLst>
          </p:cNvPr>
          <p:cNvSpPr>
            <a:spLocks noGrp="1"/>
          </p:cNvSpPr>
          <p:nvPr>
            <p:ph type="title"/>
          </p:nvPr>
        </p:nvSpPr>
        <p:spPr>
          <a:xfrm>
            <a:off x="222287" y="352980"/>
            <a:ext cx="11747425" cy="666360"/>
          </a:xfrm>
        </p:spPr>
        <p:txBody>
          <a:bodyPr/>
          <a:lstStyle/>
          <a:p>
            <a:r>
              <a:rPr lang="es-ES" b="1" dirty="0"/>
              <a:t>Introducción a la simulación</a:t>
            </a:r>
          </a:p>
        </p:txBody>
      </p:sp>
      <p:sp>
        <p:nvSpPr>
          <p:cNvPr id="2" name="Slide Number Placeholder 1">
            <a:extLst>
              <a:ext uri="{FF2B5EF4-FFF2-40B4-BE49-F238E27FC236}">
                <a16:creationId xmlns:a16="http://schemas.microsoft.com/office/drawing/2014/main" id="{BA70881A-56AC-034D-3FA5-788C1A4E641A}"/>
              </a:ext>
            </a:extLst>
          </p:cNvPr>
          <p:cNvSpPr>
            <a:spLocks noGrp="1"/>
          </p:cNvSpPr>
          <p:nvPr>
            <p:ph type="sldNum" sz="quarter" idx="4"/>
          </p:nvPr>
        </p:nvSpPr>
        <p:spPr/>
        <p:txBody>
          <a:bodyPr/>
          <a:lstStyle/>
          <a:p>
            <a:fld id="{C3C68E28-6A0B-4E0D-A95D-AA2B793B8668}" type="slidenum">
              <a:rPr lang="es-ES" smtClean="0"/>
              <a:t>12</a:t>
            </a:fld>
            <a:endParaRPr lang="es-ES"/>
          </a:p>
        </p:txBody>
      </p:sp>
      <p:sp>
        <p:nvSpPr>
          <p:cNvPr id="10" name="Subtitle 4">
            <a:extLst>
              <a:ext uri="{FF2B5EF4-FFF2-40B4-BE49-F238E27FC236}">
                <a16:creationId xmlns:a16="http://schemas.microsoft.com/office/drawing/2014/main" id="{4CA1323A-6ADD-5ED8-BE3C-ED74B6A6385F}"/>
              </a:ext>
            </a:extLst>
          </p:cNvPr>
          <p:cNvSpPr>
            <a:spLocks noGrp="1"/>
          </p:cNvSpPr>
          <p:nvPr>
            <p:ph type="subTitle" idx="10"/>
          </p:nvPr>
        </p:nvSpPr>
        <p:spPr>
          <a:xfrm>
            <a:off x="323251" y="1019340"/>
            <a:ext cx="11490624" cy="686676"/>
          </a:xfrm>
        </p:spPr>
        <p:txBody>
          <a:bodyPr/>
          <a:lstStyle/>
          <a:p>
            <a:pPr marL="0" indent="0">
              <a:buNone/>
            </a:pPr>
            <a:r>
              <a:rPr lang="es-ES" b="1" dirty="0"/>
              <a:t>Tablas resumen</a:t>
            </a:r>
          </a:p>
        </p:txBody>
      </p:sp>
      <p:graphicFrame>
        <p:nvGraphicFramePr>
          <p:cNvPr id="11" name="Table 10">
            <a:extLst>
              <a:ext uri="{FF2B5EF4-FFF2-40B4-BE49-F238E27FC236}">
                <a16:creationId xmlns:a16="http://schemas.microsoft.com/office/drawing/2014/main" id="{ACA9D193-9D2B-55C5-834D-2CC45600B4F5}"/>
              </a:ext>
            </a:extLst>
          </p:cNvPr>
          <p:cNvGraphicFramePr>
            <a:graphicFrameLocks noGrp="1"/>
          </p:cNvGraphicFramePr>
          <p:nvPr/>
        </p:nvGraphicFramePr>
        <p:xfrm>
          <a:off x="323251" y="2151142"/>
          <a:ext cx="11427968" cy="2926080"/>
        </p:xfrm>
        <a:graphic>
          <a:graphicData uri="http://schemas.openxmlformats.org/drawingml/2006/table">
            <a:tbl>
              <a:tblPr firstRow="1" bandRow="1">
                <a:tableStyleId>{5C22544A-7EE6-4342-B048-85BDC9FD1C3A}</a:tableStyleId>
              </a:tblPr>
              <a:tblGrid>
                <a:gridCol w="3305110">
                  <a:extLst>
                    <a:ext uri="{9D8B030D-6E8A-4147-A177-3AD203B41FA5}">
                      <a16:colId xmlns:a16="http://schemas.microsoft.com/office/drawing/2014/main" val="4193999628"/>
                    </a:ext>
                  </a:extLst>
                </a:gridCol>
                <a:gridCol w="4961444">
                  <a:extLst>
                    <a:ext uri="{9D8B030D-6E8A-4147-A177-3AD203B41FA5}">
                      <a16:colId xmlns:a16="http://schemas.microsoft.com/office/drawing/2014/main" val="2914240265"/>
                    </a:ext>
                  </a:extLst>
                </a:gridCol>
                <a:gridCol w="3161414">
                  <a:extLst>
                    <a:ext uri="{9D8B030D-6E8A-4147-A177-3AD203B41FA5}">
                      <a16:colId xmlns:a16="http://schemas.microsoft.com/office/drawing/2014/main" val="2565429254"/>
                    </a:ext>
                  </a:extLst>
                </a:gridCol>
              </a:tblGrid>
              <a:tr h="0">
                <a:tc>
                  <a:txBody>
                    <a:bodyPr/>
                    <a:lstStyle/>
                    <a:p>
                      <a:r>
                        <a:rPr lang="es-ES" dirty="0"/>
                        <a:t>Característica</a:t>
                      </a:r>
                    </a:p>
                  </a:txBody>
                  <a:tcPr/>
                </a:tc>
                <a:tc>
                  <a:txBody>
                    <a:bodyPr/>
                    <a:lstStyle/>
                    <a:p>
                      <a:r>
                        <a:rPr lang="es-ES"/>
                        <a:t>Simulación estática</a:t>
                      </a:r>
                      <a:endParaRPr lang="es-ES" dirty="0"/>
                    </a:p>
                  </a:txBody>
                  <a:tcPr/>
                </a:tc>
                <a:tc>
                  <a:txBody>
                    <a:bodyPr/>
                    <a:lstStyle/>
                    <a:p>
                      <a:r>
                        <a:rPr lang="es-ES" dirty="0"/>
                        <a:t>Simulación dinámica</a:t>
                      </a:r>
                    </a:p>
                  </a:txBody>
                  <a:tcPr/>
                </a:tc>
                <a:extLst>
                  <a:ext uri="{0D108BD9-81ED-4DB2-BD59-A6C34878D82A}">
                    <a16:rowId xmlns:a16="http://schemas.microsoft.com/office/drawing/2014/main" val="329269666"/>
                  </a:ext>
                </a:extLst>
              </a:tr>
              <a:tr h="370840">
                <a:tc>
                  <a:txBody>
                    <a:bodyPr/>
                    <a:lstStyle/>
                    <a:p>
                      <a:r>
                        <a:rPr lang="es-ES" dirty="0"/>
                        <a:t>Consideración del tiempo</a:t>
                      </a:r>
                    </a:p>
                  </a:txBody>
                  <a:tcPr/>
                </a:tc>
                <a:tc>
                  <a:txBody>
                    <a:bodyPr/>
                    <a:lstStyle/>
                    <a:p>
                      <a:r>
                        <a:rPr lang="es-ES" dirty="0"/>
                        <a:t>No considera la evolución temporal</a:t>
                      </a:r>
                    </a:p>
                  </a:txBody>
                  <a:tcPr/>
                </a:tc>
                <a:tc>
                  <a:txBody>
                    <a:bodyPr/>
                    <a:lstStyle/>
                    <a:p>
                      <a:r>
                        <a:rPr lang="es-ES" dirty="0"/>
                        <a:t>Considera cambios y evolución a lo largo del tiempo</a:t>
                      </a:r>
                    </a:p>
                  </a:txBody>
                  <a:tcPr/>
                </a:tc>
                <a:extLst>
                  <a:ext uri="{0D108BD9-81ED-4DB2-BD59-A6C34878D82A}">
                    <a16:rowId xmlns:a16="http://schemas.microsoft.com/office/drawing/2014/main" val="1589760718"/>
                  </a:ext>
                </a:extLst>
              </a:tr>
              <a:tr h="370840">
                <a:tc>
                  <a:txBody>
                    <a:bodyPr/>
                    <a:lstStyle/>
                    <a:p>
                      <a:r>
                        <a:rPr lang="es-ES" dirty="0"/>
                        <a:t>Propósito principal</a:t>
                      </a:r>
                    </a:p>
                  </a:txBody>
                  <a:tcPr/>
                </a:tc>
                <a:tc>
                  <a:txBody>
                    <a:bodyPr/>
                    <a:lstStyle/>
                    <a:p>
                      <a:r>
                        <a:rPr lang="es-ES"/>
                        <a:t>Análisis puntual del sistema</a:t>
                      </a:r>
                      <a:endParaRPr lang="es-ES" dirty="0"/>
                    </a:p>
                  </a:txBody>
                  <a:tcPr anchor="ctr"/>
                </a:tc>
                <a:tc>
                  <a:txBody>
                    <a:bodyPr/>
                    <a:lstStyle/>
                    <a:p>
                      <a:r>
                        <a:rPr lang="es-ES" dirty="0"/>
                        <a:t>Análisis de comportamientos y respuestas dinámicas</a:t>
                      </a:r>
                    </a:p>
                  </a:txBody>
                  <a:tcPr anchor="ctr"/>
                </a:tc>
                <a:extLst>
                  <a:ext uri="{0D108BD9-81ED-4DB2-BD59-A6C34878D82A}">
                    <a16:rowId xmlns:a16="http://schemas.microsoft.com/office/drawing/2014/main" val="3253749781"/>
                  </a:ext>
                </a:extLst>
              </a:tr>
              <a:tr h="370840">
                <a:tc>
                  <a:txBody>
                    <a:bodyPr/>
                    <a:lstStyle/>
                    <a:p>
                      <a:r>
                        <a:rPr lang="es-ES" dirty="0"/>
                        <a:t>Complejidad del modelo</a:t>
                      </a:r>
                    </a:p>
                  </a:txBody>
                  <a:tcPr/>
                </a:tc>
                <a:tc>
                  <a:txBody>
                    <a:bodyPr/>
                    <a:lstStyle/>
                    <a:p>
                      <a:r>
                        <a:rPr lang="es-ES" dirty="0"/>
                        <a:t>Generalmente menor</a:t>
                      </a:r>
                    </a:p>
                  </a:txBody>
                  <a:tcPr anchor="ctr"/>
                </a:tc>
                <a:tc>
                  <a:txBody>
                    <a:bodyPr/>
                    <a:lstStyle/>
                    <a:p>
                      <a:r>
                        <a:rPr lang="es-ES" dirty="0"/>
                        <a:t>Generalmente mayor debido a la dimensión temporal</a:t>
                      </a:r>
                    </a:p>
                  </a:txBody>
                  <a:tcPr/>
                </a:tc>
                <a:extLst>
                  <a:ext uri="{0D108BD9-81ED-4DB2-BD59-A6C34878D82A}">
                    <a16:rowId xmlns:a16="http://schemas.microsoft.com/office/drawing/2014/main" val="3422979083"/>
                  </a:ext>
                </a:extLst>
              </a:tr>
              <a:tr h="370840">
                <a:tc>
                  <a:txBody>
                    <a:bodyPr/>
                    <a:lstStyle/>
                    <a:p>
                      <a:r>
                        <a:rPr lang="es-ES" dirty="0"/>
                        <a:t>Aplicaciones típicas</a:t>
                      </a:r>
                    </a:p>
                  </a:txBody>
                  <a:tcPr/>
                </a:tc>
                <a:tc>
                  <a:txBody>
                    <a:bodyPr/>
                    <a:lstStyle/>
                    <a:p>
                      <a:r>
                        <a:rPr lang="es-ES" dirty="0"/>
                        <a:t>Evaluación de capacidades, equilibrio</a:t>
                      </a:r>
                    </a:p>
                  </a:txBody>
                  <a:tcPr/>
                </a:tc>
                <a:tc>
                  <a:txBody>
                    <a:bodyPr/>
                    <a:lstStyle/>
                    <a:p>
                      <a:r>
                        <a:rPr lang="es-ES" dirty="0"/>
                        <a:t>Gestión de flujos, planificación estratégica, respuesta a eventos</a:t>
                      </a:r>
                    </a:p>
                  </a:txBody>
                  <a:tcPr/>
                </a:tc>
                <a:extLst>
                  <a:ext uri="{0D108BD9-81ED-4DB2-BD59-A6C34878D82A}">
                    <a16:rowId xmlns:a16="http://schemas.microsoft.com/office/drawing/2014/main" val="1547667906"/>
                  </a:ext>
                </a:extLst>
              </a:tr>
            </a:tbl>
          </a:graphicData>
        </a:graphic>
      </p:graphicFrame>
    </p:spTree>
    <p:extLst>
      <p:ext uri="{BB962C8B-B14F-4D97-AF65-F5344CB8AC3E}">
        <p14:creationId xmlns:p14="http://schemas.microsoft.com/office/powerpoint/2010/main" val="3035480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8CE65-1785-4D91-133E-94EDFAC9139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C06FBA5-F9CE-37BD-0312-78B9973710E0}"/>
              </a:ext>
            </a:extLst>
          </p:cNvPr>
          <p:cNvSpPr>
            <a:spLocks noGrp="1"/>
          </p:cNvSpPr>
          <p:nvPr>
            <p:ph type="title"/>
          </p:nvPr>
        </p:nvSpPr>
        <p:spPr>
          <a:xfrm>
            <a:off x="222287" y="352980"/>
            <a:ext cx="11747425" cy="666360"/>
          </a:xfrm>
        </p:spPr>
        <p:txBody>
          <a:bodyPr/>
          <a:lstStyle/>
          <a:p>
            <a:r>
              <a:rPr lang="es-ES" b="1" dirty="0"/>
              <a:t>Características de sistemas con sucesos discretos</a:t>
            </a:r>
          </a:p>
        </p:txBody>
      </p:sp>
      <p:sp>
        <p:nvSpPr>
          <p:cNvPr id="5" name="Subtitle 4">
            <a:extLst>
              <a:ext uri="{FF2B5EF4-FFF2-40B4-BE49-F238E27FC236}">
                <a16:creationId xmlns:a16="http://schemas.microsoft.com/office/drawing/2014/main" id="{C4362C9C-811E-036A-5FE3-0613D695820B}"/>
              </a:ext>
            </a:extLst>
          </p:cNvPr>
          <p:cNvSpPr>
            <a:spLocks noGrp="1"/>
          </p:cNvSpPr>
          <p:nvPr>
            <p:ph type="subTitle" idx="10"/>
          </p:nvPr>
        </p:nvSpPr>
        <p:spPr>
          <a:xfrm>
            <a:off x="314280" y="1655712"/>
            <a:ext cx="11490624" cy="4589280"/>
          </a:xfrm>
        </p:spPr>
        <p:txBody>
          <a:bodyPr/>
          <a:lstStyle/>
          <a:p>
            <a:pPr marL="0" indent="0">
              <a:buNone/>
            </a:pPr>
            <a:r>
              <a:rPr lang="es-ES" b="1" dirty="0"/>
              <a:t>Eventos discretos</a:t>
            </a:r>
          </a:p>
          <a:p>
            <a:r>
              <a:rPr lang="es-ES" sz="3200" dirty="0"/>
              <a:t>Un evento es una ocurrencia instantánea que cambia el estado del sistema. </a:t>
            </a:r>
          </a:p>
          <a:p>
            <a:r>
              <a:rPr lang="es-ES" sz="3200" dirty="0"/>
              <a:t>Puede ser la llegada de un cliente, el inicio o fin de un servicio, el fallo de un componente, entre otros.</a:t>
            </a:r>
          </a:p>
          <a:p>
            <a:pPr marL="0" indent="0">
              <a:buNone/>
            </a:pPr>
            <a:r>
              <a:rPr lang="es-ES" b="1" dirty="0"/>
              <a:t>Ejemplos de eventos:</a:t>
            </a:r>
          </a:p>
          <a:p>
            <a:r>
              <a:rPr lang="es-ES" sz="3200" dirty="0"/>
              <a:t>Llegada de un pedido a una línea de ensamblaje.</a:t>
            </a:r>
          </a:p>
          <a:p>
            <a:r>
              <a:rPr lang="es-ES" sz="3200" dirty="0"/>
              <a:t>Inicio de servicio de un cliente en una caja registradora.</a:t>
            </a:r>
          </a:p>
          <a:p>
            <a:r>
              <a:rPr lang="es-ES" sz="3200" dirty="0"/>
              <a:t>Fin de procesamiento de una tarea en un ordenador.</a:t>
            </a:r>
          </a:p>
          <a:p>
            <a:r>
              <a:rPr lang="es-ES" sz="3200" dirty="0"/>
              <a:t>Rotura de una máquina en una planta de manufactura.</a:t>
            </a:r>
            <a:endParaRPr lang="es-ES" dirty="0"/>
          </a:p>
        </p:txBody>
      </p:sp>
      <p:sp>
        <p:nvSpPr>
          <p:cNvPr id="2" name="Slide Number Placeholder 1">
            <a:extLst>
              <a:ext uri="{FF2B5EF4-FFF2-40B4-BE49-F238E27FC236}">
                <a16:creationId xmlns:a16="http://schemas.microsoft.com/office/drawing/2014/main" id="{EAD70FDB-0BA5-6DF8-A93A-CC45BF149233}"/>
              </a:ext>
            </a:extLst>
          </p:cNvPr>
          <p:cNvSpPr>
            <a:spLocks noGrp="1"/>
          </p:cNvSpPr>
          <p:nvPr>
            <p:ph type="sldNum" sz="quarter" idx="4"/>
          </p:nvPr>
        </p:nvSpPr>
        <p:spPr/>
        <p:txBody>
          <a:bodyPr/>
          <a:lstStyle/>
          <a:p>
            <a:fld id="{C3C68E28-6A0B-4E0D-A95D-AA2B793B8668}" type="slidenum">
              <a:rPr lang="es-ES" smtClean="0"/>
              <a:t>13</a:t>
            </a:fld>
            <a:endParaRPr lang="es-ES"/>
          </a:p>
        </p:txBody>
      </p:sp>
    </p:spTree>
    <p:extLst>
      <p:ext uri="{BB962C8B-B14F-4D97-AF65-F5344CB8AC3E}">
        <p14:creationId xmlns:p14="http://schemas.microsoft.com/office/powerpoint/2010/main" val="1466204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B34A1-AB8C-1CA6-F45D-C66C74C2CAB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587A409-D6C1-6F6F-9B09-C57A5B0DEC65}"/>
              </a:ext>
            </a:extLst>
          </p:cNvPr>
          <p:cNvSpPr>
            <a:spLocks noGrp="1"/>
          </p:cNvSpPr>
          <p:nvPr>
            <p:ph type="title"/>
          </p:nvPr>
        </p:nvSpPr>
        <p:spPr>
          <a:xfrm>
            <a:off x="222287" y="352980"/>
            <a:ext cx="11747425" cy="666360"/>
          </a:xfrm>
        </p:spPr>
        <p:txBody>
          <a:bodyPr/>
          <a:lstStyle/>
          <a:p>
            <a:r>
              <a:rPr lang="es-ES" b="1" dirty="0"/>
              <a:t>Características de sistemas con sucesos discretos</a:t>
            </a:r>
          </a:p>
        </p:txBody>
      </p:sp>
      <p:sp>
        <p:nvSpPr>
          <p:cNvPr id="5" name="Subtitle 4">
            <a:extLst>
              <a:ext uri="{FF2B5EF4-FFF2-40B4-BE49-F238E27FC236}">
                <a16:creationId xmlns:a16="http://schemas.microsoft.com/office/drawing/2014/main" id="{01CA37AB-9C3F-6F11-4F4B-BB2DE1C6AF0F}"/>
              </a:ext>
            </a:extLst>
          </p:cNvPr>
          <p:cNvSpPr>
            <a:spLocks noGrp="1"/>
          </p:cNvSpPr>
          <p:nvPr>
            <p:ph type="subTitle" idx="10"/>
          </p:nvPr>
        </p:nvSpPr>
        <p:spPr>
          <a:xfrm>
            <a:off x="314280" y="1655712"/>
            <a:ext cx="11490624" cy="4589280"/>
          </a:xfrm>
        </p:spPr>
        <p:txBody>
          <a:bodyPr/>
          <a:lstStyle/>
          <a:p>
            <a:pPr marL="0" indent="0">
              <a:buNone/>
            </a:pPr>
            <a:r>
              <a:rPr lang="es-ES" b="1" dirty="0"/>
              <a:t>Estados del sistema</a:t>
            </a:r>
          </a:p>
          <a:p>
            <a:r>
              <a:rPr lang="es-ES" sz="3200" dirty="0"/>
              <a:t>El estado del sistema en un momento dado está definido por todas las variables relevantes que describen la situación actual del sistema, como el número de clientes en cola, el estado de los servidores, el inventario disponible, etc.</a:t>
            </a:r>
          </a:p>
          <a:p>
            <a:r>
              <a:rPr lang="es-ES" sz="3200" dirty="0"/>
              <a:t>Dinámica del estado: El estado del sistema cambia únicamente en los instantes en que ocurren eventos.</a:t>
            </a:r>
          </a:p>
        </p:txBody>
      </p:sp>
      <p:sp>
        <p:nvSpPr>
          <p:cNvPr id="2" name="Slide Number Placeholder 1">
            <a:extLst>
              <a:ext uri="{FF2B5EF4-FFF2-40B4-BE49-F238E27FC236}">
                <a16:creationId xmlns:a16="http://schemas.microsoft.com/office/drawing/2014/main" id="{8B25C697-47F6-D155-8B34-6BD328D54744}"/>
              </a:ext>
            </a:extLst>
          </p:cNvPr>
          <p:cNvSpPr>
            <a:spLocks noGrp="1"/>
          </p:cNvSpPr>
          <p:nvPr>
            <p:ph type="sldNum" sz="quarter" idx="4"/>
          </p:nvPr>
        </p:nvSpPr>
        <p:spPr/>
        <p:txBody>
          <a:bodyPr/>
          <a:lstStyle/>
          <a:p>
            <a:fld id="{C3C68E28-6A0B-4E0D-A95D-AA2B793B8668}" type="slidenum">
              <a:rPr lang="es-ES" smtClean="0"/>
              <a:t>14</a:t>
            </a:fld>
            <a:endParaRPr lang="es-ES"/>
          </a:p>
        </p:txBody>
      </p:sp>
    </p:spTree>
    <p:extLst>
      <p:ext uri="{BB962C8B-B14F-4D97-AF65-F5344CB8AC3E}">
        <p14:creationId xmlns:p14="http://schemas.microsoft.com/office/powerpoint/2010/main" val="1239555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ABC38-6328-E729-0C99-BEE2189E286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8FA1790-54EC-5FCF-1A9D-3B569E5C4C08}"/>
              </a:ext>
            </a:extLst>
          </p:cNvPr>
          <p:cNvSpPr>
            <a:spLocks noGrp="1"/>
          </p:cNvSpPr>
          <p:nvPr>
            <p:ph type="title"/>
          </p:nvPr>
        </p:nvSpPr>
        <p:spPr>
          <a:xfrm>
            <a:off x="222287" y="352980"/>
            <a:ext cx="11747425" cy="666360"/>
          </a:xfrm>
        </p:spPr>
        <p:txBody>
          <a:bodyPr/>
          <a:lstStyle/>
          <a:p>
            <a:r>
              <a:rPr lang="es-ES" b="1" dirty="0"/>
              <a:t>Características de sistemas con sucesos discretos</a:t>
            </a:r>
          </a:p>
        </p:txBody>
      </p:sp>
      <p:sp>
        <p:nvSpPr>
          <p:cNvPr id="5" name="Subtitle 4">
            <a:extLst>
              <a:ext uri="{FF2B5EF4-FFF2-40B4-BE49-F238E27FC236}">
                <a16:creationId xmlns:a16="http://schemas.microsoft.com/office/drawing/2014/main" id="{C11DF5F5-A375-B7B7-4744-433CCF7F8441}"/>
              </a:ext>
            </a:extLst>
          </p:cNvPr>
          <p:cNvSpPr>
            <a:spLocks noGrp="1"/>
          </p:cNvSpPr>
          <p:nvPr>
            <p:ph type="subTitle" idx="10"/>
          </p:nvPr>
        </p:nvSpPr>
        <p:spPr>
          <a:xfrm>
            <a:off x="314280" y="1655712"/>
            <a:ext cx="11490624" cy="4589280"/>
          </a:xfrm>
        </p:spPr>
        <p:txBody>
          <a:bodyPr/>
          <a:lstStyle/>
          <a:p>
            <a:pPr marL="0" indent="0">
              <a:buNone/>
            </a:pPr>
            <a:r>
              <a:rPr lang="es-ES" b="1" dirty="0"/>
              <a:t>Tiempo de simulación</a:t>
            </a:r>
          </a:p>
          <a:p>
            <a:r>
              <a:rPr lang="es-ES" sz="3200" dirty="0"/>
              <a:t>Es una variable continua que representa el progreso del tiempo dentro del modelo de simulación. En sistemas de sucesos discretos, el tiempo avanza de un evento a otro.</a:t>
            </a:r>
          </a:p>
          <a:p>
            <a:r>
              <a:rPr lang="es-ES" sz="3200" dirty="0"/>
              <a:t>Escalabilidad del tiempo: Permite simular el comportamiento del sistema a lo largo de períodos extensos sin necesidad de observar cada unidad de tiempo real.</a:t>
            </a:r>
          </a:p>
          <a:p>
            <a:endParaRPr lang="es-ES" sz="3200" dirty="0"/>
          </a:p>
        </p:txBody>
      </p:sp>
      <p:sp>
        <p:nvSpPr>
          <p:cNvPr id="2" name="Slide Number Placeholder 1">
            <a:extLst>
              <a:ext uri="{FF2B5EF4-FFF2-40B4-BE49-F238E27FC236}">
                <a16:creationId xmlns:a16="http://schemas.microsoft.com/office/drawing/2014/main" id="{5B479D8A-D31B-E9B0-880A-68E649220D19}"/>
              </a:ext>
            </a:extLst>
          </p:cNvPr>
          <p:cNvSpPr>
            <a:spLocks noGrp="1"/>
          </p:cNvSpPr>
          <p:nvPr>
            <p:ph type="sldNum" sz="quarter" idx="4"/>
          </p:nvPr>
        </p:nvSpPr>
        <p:spPr/>
        <p:txBody>
          <a:bodyPr/>
          <a:lstStyle/>
          <a:p>
            <a:fld id="{C3C68E28-6A0B-4E0D-A95D-AA2B793B8668}" type="slidenum">
              <a:rPr lang="es-ES" smtClean="0"/>
              <a:t>15</a:t>
            </a:fld>
            <a:endParaRPr lang="es-ES"/>
          </a:p>
        </p:txBody>
      </p:sp>
    </p:spTree>
    <p:extLst>
      <p:ext uri="{BB962C8B-B14F-4D97-AF65-F5344CB8AC3E}">
        <p14:creationId xmlns:p14="http://schemas.microsoft.com/office/powerpoint/2010/main" val="2152488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BDCF7-6CE5-FC23-C611-C76E7506879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84DFB05-002C-7A5C-E3E6-102A4F57842A}"/>
              </a:ext>
            </a:extLst>
          </p:cNvPr>
          <p:cNvSpPr>
            <a:spLocks noGrp="1"/>
          </p:cNvSpPr>
          <p:nvPr>
            <p:ph type="title"/>
          </p:nvPr>
        </p:nvSpPr>
        <p:spPr>
          <a:xfrm>
            <a:off x="222287" y="352980"/>
            <a:ext cx="11747425" cy="666360"/>
          </a:xfrm>
        </p:spPr>
        <p:txBody>
          <a:bodyPr/>
          <a:lstStyle/>
          <a:p>
            <a:r>
              <a:rPr lang="es-ES" b="1" dirty="0"/>
              <a:t>Características de sistemas con sucesos discretos</a:t>
            </a:r>
          </a:p>
        </p:txBody>
      </p:sp>
      <p:sp>
        <p:nvSpPr>
          <p:cNvPr id="5" name="Subtitle 4">
            <a:extLst>
              <a:ext uri="{FF2B5EF4-FFF2-40B4-BE49-F238E27FC236}">
                <a16:creationId xmlns:a16="http://schemas.microsoft.com/office/drawing/2014/main" id="{E0D2B7AD-4918-E6DC-B940-21E5F0EA67B5}"/>
              </a:ext>
            </a:extLst>
          </p:cNvPr>
          <p:cNvSpPr>
            <a:spLocks noGrp="1"/>
          </p:cNvSpPr>
          <p:nvPr>
            <p:ph type="subTitle" idx="10"/>
          </p:nvPr>
        </p:nvSpPr>
        <p:spPr>
          <a:xfrm>
            <a:off x="314280" y="1655712"/>
            <a:ext cx="11490624" cy="4589280"/>
          </a:xfrm>
        </p:spPr>
        <p:txBody>
          <a:bodyPr/>
          <a:lstStyle/>
          <a:p>
            <a:pPr marL="0" indent="0">
              <a:buNone/>
            </a:pPr>
            <a:r>
              <a:rPr lang="es-ES" b="1" dirty="0"/>
              <a:t>Discretización</a:t>
            </a:r>
          </a:p>
          <a:p>
            <a:pPr>
              <a:buFont typeface="Arial" panose="020B0604020202020204" pitchFamily="34" charset="0"/>
              <a:buChar char="•"/>
            </a:pPr>
            <a:r>
              <a:rPr lang="es-ES" sz="3200" dirty="0"/>
              <a:t>En sistemas de sucesos discretos, el tiempo se discretiza en instantes específicos cuando ocurren eventos, a diferencia de sistemas continuos donde las variables cambian constantemente.</a:t>
            </a:r>
          </a:p>
          <a:p>
            <a:pPr>
              <a:buFont typeface="Arial" panose="020B0604020202020204" pitchFamily="34" charset="0"/>
              <a:buChar char="•"/>
            </a:pPr>
            <a:r>
              <a:rPr lang="es-ES" sz="3200" b="1" dirty="0"/>
              <a:t>Ventajas de la discretización:</a:t>
            </a:r>
            <a:endParaRPr lang="es-ES" sz="3200" dirty="0"/>
          </a:p>
          <a:p>
            <a:pPr marL="742950" lvl="1" indent="-285750">
              <a:buFont typeface="Arial" panose="020B0604020202020204" pitchFamily="34" charset="0"/>
              <a:buChar char="•"/>
            </a:pPr>
            <a:r>
              <a:rPr lang="es-ES" dirty="0"/>
              <a:t>Simplificación del modelo.</a:t>
            </a:r>
          </a:p>
          <a:p>
            <a:pPr marL="742950" lvl="1" indent="-285750">
              <a:buFont typeface="Arial" panose="020B0604020202020204" pitchFamily="34" charset="0"/>
              <a:buChar char="•"/>
            </a:pPr>
            <a:r>
              <a:rPr lang="es-ES" dirty="0"/>
              <a:t>Reducción de la complejidad computacional al enfocarse únicamente en los momentos de cambio.</a:t>
            </a:r>
          </a:p>
          <a:p>
            <a:pPr marL="742950" lvl="1" indent="-285750">
              <a:buFont typeface="Arial" panose="020B0604020202020204" pitchFamily="34" charset="0"/>
              <a:buChar char="•"/>
            </a:pPr>
            <a:r>
              <a:rPr lang="es-ES" dirty="0"/>
              <a:t>Mayor precisión en la representación de sistemas con interacciones </a:t>
            </a:r>
            <a:r>
              <a:rPr lang="es-ES" dirty="0" err="1"/>
              <a:t>event-driven</a:t>
            </a:r>
            <a:r>
              <a:rPr lang="es-ES" dirty="0"/>
              <a:t>.</a:t>
            </a:r>
          </a:p>
          <a:p>
            <a:endParaRPr lang="es-ES" sz="3200" dirty="0"/>
          </a:p>
        </p:txBody>
      </p:sp>
      <p:sp>
        <p:nvSpPr>
          <p:cNvPr id="2" name="Slide Number Placeholder 1">
            <a:extLst>
              <a:ext uri="{FF2B5EF4-FFF2-40B4-BE49-F238E27FC236}">
                <a16:creationId xmlns:a16="http://schemas.microsoft.com/office/drawing/2014/main" id="{366A53EE-110B-D4AD-11D0-AEEFA7D7D81F}"/>
              </a:ext>
            </a:extLst>
          </p:cNvPr>
          <p:cNvSpPr>
            <a:spLocks noGrp="1"/>
          </p:cNvSpPr>
          <p:nvPr>
            <p:ph type="sldNum" sz="quarter" idx="4"/>
          </p:nvPr>
        </p:nvSpPr>
        <p:spPr/>
        <p:txBody>
          <a:bodyPr/>
          <a:lstStyle/>
          <a:p>
            <a:fld id="{C3C68E28-6A0B-4E0D-A95D-AA2B793B8668}" type="slidenum">
              <a:rPr lang="es-ES" smtClean="0"/>
              <a:t>16</a:t>
            </a:fld>
            <a:endParaRPr lang="es-ES"/>
          </a:p>
        </p:txBody>
      </p:sp>
    </p:spTree>
    <p:extLst>
      <p:ext uri="{BB962C8B-B14F-4D97-AF65-F5344CB8AC3E}">
        <p14:creationId xmlns:p14="http://schemas.microsoft.com/office/powerpoint/2010/main" val="2323833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DCF77-35F0-5F3B-F6B0-972D8D8D54A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88884AD-AA22-C5EC-A64E-C7E4A7FC6170}"/>
              </a:ext>
            </a:extLst>
          </p:cNvPr>
          <p:cNvSpPr>
            <a:spLocks noGrp="1"/>
          </p:cNvSpPr>
          <p:nvPr>
            <p:ph type="title"/>
          </p:nvPr>
        </p:nvSpPr>
        <p:spPr>
          <a:xfrm>
            <a:off x="222287" y="352980"/>
            <a:ext cx="11747425" cy="666360"/>
          </a:xfrm>
        </p:spPr>
        <p:txBody>
          <a:bodyPr/>
          <a:lstStyle/>
          <a:p>
            <a:r>
              <a:rPr lang="es-ES" b="1" dirty="0"/>
              <a:t>Características de sistemas con sucesos discretos</a:t>
            </a:r>
          </a:p>
        </p:txBody>
      </p:sp>
      <p:sp>
        <p:nvSpPr>
          <p:cNvPr id="5" name="Subtitle 4">
            <a:extLst>
              <a:ext uri="{FF2B5EF4-FFF2-40B4-BE49-F238E27FC236}">
                <a16:creationId xmlns:a16="http://schemas.microsoft.com/office/drawing/2014/main" id="{8C397460-FE63-E4D1-10DA-15A8232B1CA2}"/>
              </a:ext>
            </a:extLst>
          </p:cNvPr>
          <p:cNvSpPr>
            <a:spLocks noGrp="1"/>
          </p:cNvSpPr>
          <p:nvPr>
            <p:ph type="subTitle" idx="10"/>
          </p:nvPr>
        </p:nvSpPr>
        <p:spPr>
          <a:xfrm>
            <a:off x="314280" y="1655712"/>
            <a:ext cx="11490624" cy="4589280"/>
          </a:xfrm>
        </p:spPr>
        <p:txBody>
          <a:bodyPr/>
          <a:lstStyle/>
          <a:p>
            <a:pPr marL="0" indent="0">
              <a:buNone/>
            </a:pPr>
            <a:r>
              <a:rPr lang="es-ES" b="1" dirty="0"/>
              <a:t>Interacciones y dependencias</a:t>
            </a:r>
          </a:p>
          <a:p>
            <a:pPr>
              <a:buFont typeface="Arial" panose="020B0604020202020204" pitchFamily="34" charset="0"/>
              <a:buChar char="•"/>
            </a:pPr>
            <a:r>
              <a:rPr lang="es-ES" sz="3200" dirty="0"/>
              <a:t>Interacciones entre componentes: Los eventos pueden influir en múltiples componentes del sistema, creando interdependencias que deben ser gestionadas adecuadamente en el modelo.</a:t>
            </a:r>
          </a:p>
          <a:p>
            <a:pPr>
              <a:buFont typeface="Arial" panose="020B0604020202020204" pitchFamily="34" charset="0"/>
              <a:buChar char="•"/>
            </a:pPr>
            <a:r>
              <a:rPr lang="es-ES" sz="3200" dirty="0"/>
              <a:t>Dependencias temporales: La ocurrencia de un evento puede depender de eventos anteriores, estableciendo una secuencia lógica en el sistema.</a:t>
            </a:r>
          </a:p>
        </p:txBody>
      </p:sp>
      <p:sp>
        <p:nvSpPr>
          <p:cNvPr id="2" name="Slide Number Placeholder 1">
            <a:extLst>
              <a:ext uri="{FF2B5EF4-FFF2-40B4-BE49-F238E27FC236}">
                <a16:creationId xmlns:a16="http://schemas.microsoft.com/office/drawing/2014/main" id="{BFA55B76-ABBC-5A35-3A38-C7CE581BED83}"/>
              </a:ext>
            </a:extLst>
          </p:cNvPr>
          <p:cNvSpPr>
            <a:spLocks noGrp="1"/>
          </p:cNvSpPr>
          <p:nvPr>
            <p:ph type="sldNum" sz="quarter" idx="4"/>
          </p:nvPr>
        </p:nvSpPr>
        <p:spPr/>
        <p:txBody>
          <a:bodyPr/>
          <a:lstStyle/>
          <a:p>
            <a:fld id="{C3C68E28-6A0B-4E0D-A95D-AA2B793B8668}" type="slidenum">
              <a:rPr lang="es-ES" smtClean="0"/>
              <a:t>17</a:t>
            </a:fld>
            <a:endParaRPr lang="es-ES"/>
          </a:p>
        </p:txBody>
      </p:sp>
    </p:spTree>
    <p:extLst>
      <p:ext uri="{BB962C8B-B14F-4D97-AF65-F5344CB8AC3E}">
        <p14:creationId xmlns:p14="http://schemas.microsoft.com/office/powerpoint/2010/main" val="4071923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4AFB3-EE2C-EB16-A188-F0F381A1E17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79D4427-C7C2-1C89-0CF6-0C36B52E2278}"/>
              </a:ext>
            </a:extLst>
          </p:cNvPr>
          <p:cNvSpPr>
            <a:spLocks noGrp="1"/>
          </p:cNvSpPr>
          <p:nvPr>
            <p:ph type="title"/>
          </p:nvPr>
        </p:nvSpPr>
        <p:spPr>
          <a:xfrm>
            <a:off x="222287" y="352980"/>
            <a:ext cx="11747425" cy="666360"/>
          </a:xfrm>
        </p:spPr>
        <p:txBody>
          <a:bodyPr/>
          <a:lstStyle/>
          <a:p>
            <a:r>
              <a:rPr lang="es-ES" b="1" dirty="0"/>
              <a:t>Modelado de sistemas con sucesos discretos</a:t>
            </a:r>
          </a:p>
        </p:txBody>
      </p:sp>
      <p:sp>
        <p:nvSpPr>
          <p:cNvPr id="5" name="Subtitle 4">
            <a:extLst>
              <a:ext uri="{FF2B5EF4-FFF2-40B4-BE49-F238E27FC236}">
                <a16:creationId xmlns:a16="http://schemas.microsoft.com/office/drawing/2014/main" id="{708B4FAB-5947-C672-36D6-4714F68D0DEE}"/>
              </a:ext>
            </a:extLst>
          </p:cNvPr>
          <p:cNvSpPr>
            <a:spLocks noGrp="1"/>
          </p:cNvSpPr>
          <p:nvPr>
            <p:ph type="subTitle" idx="10"/>
          </p:nvPr>
        </p:nvSpPr>
        <p:spPr>
          <a:xfrm>
            <a:off x="314280" y="1655712"/>
            <a:ext cx="11490624" cy="4589280"/>
          </a:xfrm>
        </p:spPr>
        <p:txBody>
          <a:bodyPr/>
          <a:lstStyle/>
          <a:p>
            <a:pPr marL="0" indent="0">
              <a:buNone/>
            </a:pPr>
            <a:r>
              <a:rPr lang="es-ES" b="1" dirty="0"/>
              <a:t>Introducción</a:t>
            </a:r>
          </a:p>
          <a:p>
            <a:pPr>
              <a:buFont typeface="Arial" panose="020B0604020202020204" pitchFamily="34" charset="0"/>
              <a:buChar char="•"/>
            </a:pPr>
            <a:r>
              <a:rPr lang="es-ES" sz="3200" dirty="0"/>
              <a:t>El modelado de sistemas de sucesos discretos implica la creación de una representación abstracta del sistema real, capturando sus elementos clave y las interacciones entre ellos. </a:t>
            </a:r>
          </a:p>
          <a:p>
            <a:pPr>
              <a:buFont typeface="Arial" panose="020B0604020202020204" pitchFamily="34" charset="0"/>
              <a:buChar char="•"/>
            </a:pPr>
            <a:r>
              <a:rPr lang="es-ES" sz="3200" dirty="0"/>
              <a:t>Este modelo sirve como base para la simulación, permitiendo experimentar y analizar diferentes escenarios sin afectar el sistema </a:t>
            </a:r>
          </a:p>
        </p:txBody>
      </p:sp>
      <p:sp>
        <p:nvSpPr>
          <p:cNvPr id="2" name="Slide Number Placeholder 1">
            <a:extLst>
              <a:ext uri="{FF2B5EF4-FFF2-40B4-BE49-F238E27FC236}">
                <a16:creationId xmlns:a16="http://schemas.microsoft.com/office/drawing/2014/main" id="{A7BCD159-E471-26A2-84C8-96AEB2D7315E}"/>
              </a:ext>
            </a:extLst>
          </p:cNvPr>
          <p:cNvSpPr>
            <a:spLocks noGrp="1"/>
          </p:cNvSpPr>
          <p:nvPr>
            <p:ph type="sldNum" sz="quarter" idx="4"/>
          </p:nvPr>
        </p:nvSpPr>
        <p:spPr/>
        <p:txBody>
          <a:bodyPr/>
          <a:lstStyle/>
          <a:p>
            <a:fld id="{C3C68E28-6A0B-4E0D-A95D-AA2B793B8668}" type="slidenum">
              <a:rPr lang="es-ES" smtClean="0"/>
              <a:t>18</a:t>
            </a:fld>
            <a:endParaRPr lang="es-ES"/>
          </a:p>
        </p:txBody>
      </p:sp>
    </p:spTree>
    <p:extLst>
      <p:ext uri="{BB962C8B-B14F-4D97-AF65-F5344CB8AC3E}">
        <p14:creationId xmlns:p14="http://schemas.microsoft.com/office/powerpoint/2010/main" val="3197426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6DEDF-B715-0EAD-6829-5A650E97C48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C3C9389-9C8E-CAC0-8EDD-3692E1CED2D3}"/>
              </a:ext>
            </a:extLst>
          </p:cNvPr>
          <p:cNvSpPr>
            <a:spLocks noGrp="1"/>
          </p:cNvSpPr>
          <p:nvPr>
            <p:ph type="title"/>
          </p:nvPr>
        </p:nvSpPr>
        <p:spPr>
          <a:xfrm>
            <a:off x="222287" y="352980"/>
            <a:ext cx="11747425" cy="666360"/>
          </a:xfrm>
        </p:spPr>
        <p:txBody>
          <a:bodyPr/>
          <a:lstStyle/>
          <a:p>
            <a:r>
              <a:rPr lang="es-ES" b="1" dirty="0"/>
              <a:t>Modelado de sistemas con sucesos discretos</a:t>
            </a:r>
          </a:p>
        </p:txBody>
      </p:sp>
      <p:sp>
        <p:nvSpPr>
          <p:cNvPr id="5" name="Subtitle 4">
            <a:extLst>
              <a:ext uri="{FF2B5EF4-FFF2-40B4-BE49-F238E27FC236}">
                <a16:creationId xmlns:a16="http://schemas.microsoft.com/office/drawing/2014/main" id="{7D97A5CC-3428-220C-DEA4-068F5ED6A6A2}"/>
              </a:ext>
            </a:extLst>
          </p:cNvPr>
          <p:cNvSpPr>
            <a:spLocks noGrp="1"/>
          </p:cNvSpPr>
          <p:nvPr>
            <p:ph type="subTitle" idx="10"/>
          </p:nvPr>
        </p:nvSpPr>
        <p:spPr>
          <a:xfrm>
            <a:off x="314280" y="1655712"/>
            <a:ext cx="11490624" cy="4589280"/>
          </a:xfrm>
        </p:spPr>
        <p:txBody>
          <a:bodyPr/>
          <a:lstStyle/>
          <a:p>
            <a:pPr marL="0" indent="0">
              <a:buNone/>
            </a:pPr>
            <a:r>
              <a:rPr lang="es-ES" b="1" dirty="0"/>
              <a:t>Identificación de componentes del sistema</a:t>
            </a:r>
          </a:p>
          <a:p>
            <a:pPr>
              <a:buFont typeface="Arial" panose="020B0604020202020204" pitchFamily="34" charset="0"/>
              <a:buChar char="•"/>
            </a:pPr>
            <a:r>
              <a:rPr lang="es-ES" sz="3200" dirty="0"/>
              <a:t>Entidades: Representan los objetos que interactúan dentro del sistema, como clientes, productos, tareas, vehículos, etc.</a:t>
            </a:r>
          </a:p>
          <a:p>
            <a:pPr>
              <a:buFont typeface="Arial" panose="020B0604020202020204" pitchFamily="34" charset="0"/>
              <a:buChar char="•"/>
            </a:pPr>
            <a:r>
              <a:rPr lang="es-ES" sz="3200" dirty="0"/>
              <a:t>Recursos: Son los componentes que proporcionan servicio a las entidades, como servidores, máquinas, empleados, etc.</a:t>
            </a:r>
          </a:p>
          <a:p>
            <a:pPr>
              <a:buFont typeface="Arial" panose="020B0604020202020204" pitchFamily="34" charset="0"/>
              <a:buChar char="•"/>
            </a:pPr>
            <a:r>
              <a:rPr lang="es-ES" sz="3200" dirty="0"/>
              <a:t>Colas: Espacios donde las entidades esperan para recibir servicio. Pueden ser de diferentes tipos, como colas FIFO (</a:t>
            </a:r>
            <a:r>
              <a:rPr lang="es-ES" sz="3200" dirty="0" err="1"/>
              <a:t>First</a:t>
            </a:r>
            <a:r>
              <a:rPr lang="es-ES" sz="3200" dirty="0"/>
              <a:t>-In, </a:t>
            </a:r>
            <a:r>
              <a:rPr lang="es-ES" sz="3200" dirty="0" err="1"/>
              <a:t>First-Out</a:t>
            </a:r>
            <a:r>
              <a:rPr lang="es-ES" sz="3200" dirty="0"/>
              <a:t>), LIFO (</a:t>
            </a:r>
            <a:r>
              <a:rPr lang="es-ES" sz="3200" dirty="0" err="1"/>
              <a:t>Last</a:t>
            </a:r>
            <a:r>
              <a:rPr lang="es-ES" sz="3200" dirty="0"/>
              <a:t>-In, </a:t>
            </a:r>
            <a:r>
              <a:rPr lang="es-ES" sz="3200" dirty="0" err="1"/>
              <a:t>First-Out</a:t>
            </a:r>
            <a:r>
              <a:rPr lang="es-ES" sz="3200" dirty="0"/>
              <a:t>), entre otras.</a:t>
            </a:r>
          </a:p>
        </p:txBody>
      </p:sp>
      <p:sp>
        <p:nvSpPr>
          <p:cNvPr id="2" name="Slide Number Placeholder 1">
            <a:extLst>
              <a:ext uri="{FF2B5EF4-FFF2-40B4-BE49-F238E27FC236}">
                <a16:creationId xmlns:a16="http://schemas.microsoft.com/office/drawing/2014/main" id="{071E6FAD-5992-163C-1CF3-B8FA03BF697D}"/>
              </a:ext>
            </a:extLst>
          </p:cNvPr>
          <p:cNvSpPr>
            <a:spLocks noGrp="1"/>
          </p:cNvSpPr>
          <p:nvPr>
            <p:ph type="sldNum" sz="quarter" idx="4"/>
          </p:nvPr>
        </p:nvSpPr>
        <p:spPr/>
        <p:txBody>
          <a:bodyPr/>
          <a:lstStyle/>
          <a:p>
            <a:fld id="{C3C68E28-6A0B-4E0D-A95D-AA2B793B8668}" type="slidenum">
              <a:rPr lang="es-ES" smtClean="0"/>
              <a:t>19</a:t>
            </a:fld>
            <a:endParaRPr lang="es-ES"/>
          </a:p>
        </p:txBody>
      </p:sp>
    </p:spTree>
    <p:extLst>
      <p:ext uri="{BB962C8B-B14F-4D97-AF65-F5344CB8AC3E}">
        <p14:creationId xmlns:p14="http://schemas.microsoft.com/office/powerpoint/2010/main" val="4108386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dirty="0"/>
              <a:t>Índice</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1490624" cy="4589280"/>
          </a:xfrm>
        </p:spPr>
        <p:txBody>
          <a:bodyPr/>
          <a:lstStyle/>
          <a:p>
            <a:r>
              <a:rPr lang="es-ES" dirty="0"/>
              <a:t>Introducción a la simulación</a:t>
            </a:r>
          </a:p>
          <a:p>
            <a:r>
              <a:rPr lang="es-ES" dirty="0"/>
              <a:t>Simulación de sistemas con sucesos discretos</a:t>
            </a:r>
          </a:p>
          <a:p>
            <a:r>
              <a:rPr lang="es-ES" dirty="0"/>
              <a:t>Generación de números y variables aleatorias</a:t>
            </a:r>
          </a:p>
          <a:p>
            <a:r>
              <a:rPr lang="es-ES" dirty="0"/>
              <a:t>Simulación de Monte Carlo</a:t>
            </a:r>
          </a:p>
          <a:p>
            <a:r>
              <a:rPr lang="es-ES" dirty="0"/>
              <a:t>Aplicaciones de la simulación a fenómenos de espera</a:t>
            </a:r>
          </a:p>
          <a:p>
            <a:r>
              <a:rPr lang="es-ES" dirty="0"/>
              <a:t>Validación y verificación de modelos de simulación</a:t>
            </a:r>
          </a:p>
          <a:p>
            <a:r>
              <a:rPr lang="es-ES" dirty="0"/>
              <a:t>Optimización y análisis de sensibilidad en simulación</a:t>
            </a:r>
          </a:p>
          <a:p>
            <a:r>
              <a:rPr lang="es-ES" dirty="0"/>
              <a:t>Bibliografía</a:t>
            </a: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2</a:t>
            </a:fld>
            <a:endParaRPr lang="es-ES"/>
          </a:p>
        </p:txBody>
      </p:sp>
    </p:spTree>
    <p:extLst>
      <p:ext uri="{BB962C8B-B14F-4D97-AF65-F5344CB8AC3E}">
        <p14:creationId xmlns:p14="http://schemas.microsoft.com/office/powerpoint/2010/main" val="4158414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0ED57-5250-F47A-8671-BC8373A2850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BDA851C-EB1A-8AD3-15F7-28C41905860E}"/>
              </a:ext>
            </a:extLst>
          </p:cNvPr>
          <p:cNvSpPr>
            <a:spLocks noGrp="1"/>
          </p:cNvSpPr>
          <p:nvPr>
            <p:ph type="title"/>
          </p:nvPr>
        </p:nvSpPr>
        <p:spPr>
          <a:xfrm>
            <a:off x="222287" y="352980"/>
            <a:ext cx="11747425" cy="666360"/>
          </a:xfrm>
        </p:spPr>
        <p:txBody>
          <a:bodyPr/>
          <a:lstStyle/>
          <a:p>
            <a:r>
              <a:rPr lang="es-ES" b="1" dirty="0"/>
              <a:t>Modelado de sistemas con sucesos discretos</a:t>
            </a:r>
          </a:p>
        </p:txBody>
      </p:sp>
      <p:sp>
        <p:nvSpPr>
          <p:cNvPr id="5" name="Subtitle 4">
            <a:extLst>
              <a:ext uri="{FF2B5EF4-FFF2-40B4-BE49-F238E27FC236}">
                <a16:creationId xmlns:a16="http://schemas.microsoft.com/office/drawing/2014/main" id="{EE4B7C94-A543-8112-B1F3-FEB46392C2B0}"/>
              </a:ext>
            </a:extLst>
          </p:cNvPr>
          <p:cNvSpPr>
            <a:spLocks noGrp="1"/>
          </p:cNvSpPr>
          <p:nvPr>
            <p:ph type="subTitle" idx="10"/>
          </p:nvPr>
        </p:nvSpPr>
        <p:spPr>
          <a:xfrm>
            <a:off x="314280" y="1655712"/>
            <a:ext cx="11490624" cy="4589280"/>
          </a:xfrm>
        </p:spPr>
        <p:txBody>
          <a:bodyPr/>
          <a:lstStyle/>
          <a:p>
            <a:pPr marL="0" indent="0">
              <a:buNone/>
            </a:pPr>
            <a:r>
              <a:rPr lang="es-ES" b="1" dirty="0"/>
              <a:t>Definición de reglas y políticas</a:t>
            </a:r>
          </a:p>
          <a:p>
            <a:pPr>
              <a:buFont typeface="Arial" panose="020B0604020202020204" pitchFamily="34" charset="0"/>
              <a:buChar char="•"/>
            </a:pPr>
            <a:r>
              <a:rPr lang="es-ES" sz="3200" dirty="0"/>
              <a:t>Políticas de servicio: Determinan el orden en que las entidades son atendidas por los recursos, como prioridades, cortesía, asignación aleatoria, etc.</a:t>
            </a:r>
          </a:p>
          <a:p>
            <a:pPr>
              <a:buFont typeface="Arial" panose="020B0604020202020204" pitchFamily="34" charset="0"/>
              <a:buChar char="•"/>
            </a:pPr>
            <a:r>
              <a:rPr lang="es-ES" sz="3200" dirty="0"/>
              <a:t>Reglas de enrutamiento: Especifican cómo las entidades se mueven entre diferentes componentes del sistema después de recibir servicio, incluyendo probabilidades de enrutamiento y decisiones condicionales.</a:t>
            </a:r>
          </a:p>
        </p:txBody>
      </p:sp>
      <p:sp>
        <p:nvSpPr>
          <p:cNvPr id="2" name="Slide Number Placeholder 1">
            <a:extLst>
              <a:ext uri="{FF2B5EF4-FFF2-40B4-BE49-F238E27FC236}">
                <a16:creationId xmlns:a16="http://schemas.microsoft.com/office/drawing/2014/main" id="{3214ADDB-F94F-5604-4973-999244D2965E}"/>
              </a:ext>
            </a:extLst>
          </p:cNvPr>
          <p:cNvSpPr>
            <a:spLocks noGrp="1"/>
          </p:cNvSpPr>
          <p:nvPr>
            <p:ph type="sldNum" sz="quarter" idx="4"/>
          </p:nvPr>
        </p:nvSpPr>
        <p:spPr/>
        <p:txBody>
          <a:bodyPr/>
          <a:lstStyle/>
          <a:p>
            <a:fld id="{C3C68E28-6A0B-4E0D-A95D-AA2B793B8668}" type="slidenum">
              <a:rPr lang="es-ES" smtClean="0"/>
              <a:t>20</a:t>
            </a:fld>
            <a:endParaRPr lang="es-ES"/>
          </a:p>
        </p:txBody>
      </p:sp>
    </p:spTree>
    <p:extLst>
      <p:ext uri="{BB962C8B-B14F-4D97-AF65-F5344CB8AC3E}">
        <p14:creationId xmlns:p14="http://schemas.microsoft.com/office/powerpoint/2010/main" val="3786124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6E9ADF-11FE-C56A-9132-01CB01165F2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C32D439-4990-8EC4-97AD-37F65871897C}"/>
              </a:ext>
            </a:extLst>
          </p:cNvPr>
          <p:cNvSpPr>
            <a:spLocks noGrp="1"/>
          </p:cNvSpPr>
          <p:nvPr>
            <p:ph type="title"/>
          </p:nvPr>
        </p:nvSpPr>
        <p:spPr>
          <a:xfrm>
            <a:off x="222287" y="352980"/>
            <a:ext cx="11747425" cy="666360"/>
          </a:xfrm>
        </p:spPr>
        <p:txBody>
          <a:bodyPr/>
          <a:lstStyle/>
          <a:p>
            <a:r>
              <a:rPr lang="es-ES" b="1" dirty="0"/>
              <a:t>Modelado de sistemas con sucesos discretos</a:t>
            </a:r>
          </a:p>
        </p:txBody>
      </p:sp>
      <p:sp>
        <p:nvSpPr>
          <p:cNvPr id="5" name="Subtitle 4">
            <a:extLst>
              <a:ext uri="{FF2B5EF4-FFF2-40B4-BE49-F238E27FC236}">
                <a16:creationId xmlns:a16="http://schemas.microsoft.com/office/drawing/2014/main" id="{2E2B2901-27CD-3A3D-2F99-2C9763923809}"/>
              </a:ext>
            </a:extLst>
          </p:cNvPr>
          <p:cNvSpPr>
            <a:spLocks noGrp="1"/>
          </p:cNvSpPr>
          <p:nvPr>
            <p:ph type="subTitle" idx="10"/>
          </p:nvPr>
        </p:nvSpPr>
        <p:spPr>
          <a:xfrm>
            <a:off x="314280" y="1655712"/>
            <a:ext cx="11490624" cy="4589280"/>
          </a:xfrm>
        </p:spPr>
        <p:txBody>
          <a:bodyPr/>
          <a:lstStyle/>
          <a:p>
            <a:pPr marL="0" indent="0">
              <a:buNone/>
            </a:pPr>
            <a:r>
              <a:rPr lang="es-ES" b="1" dirty="0"/>
              <a:t>Representación gráfica del modelo</a:t>
            </a:r>
          </a:p>
          <a:p>
            <a:pPr>
              <a:buFont typeface="Arial" panose="020B0604020202020204" pitchFamily="34" charset="0"/>
              <a:buChar char="•"/>
            </a:pPr>
            <a:r>
              <a:rPr lang="es-ES" sz="3200" dirty="0"/>
              <a:t>Diagramas de flujo: Utilizados para visualizar el flujo de entidades a través del sistema, identificando puntos de entrada, procesamiento, colas y salidas.</a:t>
            </a:r>
          </a:p>
          <a:p>
            <a:pPr>
              <a:buFont typeface="Arial" panose="020B0604020202020204" pitchFamily="34" charset="0"/>
              <a:buChar char="•"/>
            </a:pPr>
            <a:r>
              <a:rPr lang="es-ES" sz="3200" dirty="0"/>
              <a:t>Diagramas de eventos: Representan la secuencia de eventos y cómo estos afectan el estado del sistema.</a:t>
            </a:r>
          </a:p>
        </p:txBody>
      </p:sp>
      <p:sp>
        <p:nvSpPr>
          <p:cNvPr id="2" name="Slide Number Placeholder 1">
            <a:extLst>
              <a:ext uri="{FF2B5EF4-FFF2-40B4-BE49-F238E27FC236}">
                <a16:creationId xmlns:a16="http://schemas.microsoft.com/office/drawing/2014/main" id="{95A0D7F3-BCF7-CF14-42FF-8C6B9F6032FE}"/>
              </a:ext>
            </a:extLst>
          </p:cNvPr>
          <p:cNvSpPr>
            <a:spLocks noGrp="1"/>
          </p:cNvSpPr>
          <p:nvPr>
            <p:ph type="sldNum" sz="quarter" idx="4"/>
          </p:nvPr>
        </p:nvSpPr>
        <p:spPr/>
        <p:txBody>
          <a:bodyPr/>
          <a:lstStyle/>
          <a:p>
            <a:fld id="{C3C68E28-6A0B-4E0D-A95D-AA2B793B8668}" type="slidenum">
              <a:rPr lang="es-ES" smtClean="0"/>
              <a:t>21</a:t>
            </a:fld>
            <a:endParaRPr lang="es-ES"/>
          </a:p>
        </p:txBody>
      </p:sp>
    </p:spTree>
    <p:extLst>
      <p:ext uri="{BB962C8B-B14F-4D97-AF65-F5344CB8AC3E}">
        <p14:creationId xmlns:p14="http://schemas.microsoft.com/office/powerpoint/2010/main" val="3758058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A8D38-3A25-616F-536B-43A43A8C428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EC74437-AA31-4208-D5D5-2733761AA795}"/>
              </a:ext>
            </a:extLst>
          </p:cNvPr>
          <p:cNvSpPr>
            <a:spLocks noGrp="1"/>
          </p:cNvSpPr>
          <p:nvPr>
            <p:ph type="title"/>
          </p:nvPr>
        </p:nvSpPr>
        <p:spPr>
          <a:xfrm>
            <a:off x="222287" y="352980"/>
            <a:ext cx="11747425" cy="666360"/>
          </a:xfrm>
        </p:spPr>
        <p:txBody>
          <a:bodyPr/>
          <a:lstStyle/>
          <a:p>
            <a:r>
              <a:rPr lang="es-ES" b="1" dirty="0"/>
              <a:t>Modelado de sistemas con sucesos discretos</a:t>
            </a:r>
          </a:p>
        </p:txBody>
      </p:sp>
      <p:sp>
        <p:nvSpPr>
          <p:cNvPr id="5" name="Subtitle 4">
            <a:extLst>
              <a:ext uri="{FF2B5EF4-FFF2-40B4-BE49-F238E27FC236}">
                <a16:creationId xmlns:a16="http://schemas.microsoft.com/office/drawing/2014/main" id="{36E449D9-6C9C-0A21-747D-9EB29E1C0F50}"/>
              </a:ext>
            </a:extLst>
          </p:cNvPr>
          <p:cNvSpPr>
            <a:spLocks noGrp="1"/>
          </p:cNvSpPr>
          <p:nvPr>
            <p:ph type="subTitle" idx="10"/>
          </p:nvPr>
        </p:nvSpPr>
        <p:spPr>
          <a:xfrm>
            <a:off x="314280" y="1655712"/>
            <a:ext cx="11490624" cy="4589280"/>
          </a:xfrm>
        </p:spPr>
        <p:txBody>
          <a:bodyPr/>
          <a:lstStyle/>
          <a:p>
            <a:pPr marL="0" indent="0">
              <a:buNone/>
            </a:pPr>
            <a:r>
              <a:rPr lang="es-ES" b="1" dirty="0"/>
              <a:t>Formalización matemática</a:t>
            </a:r>
          </a:p>
          <a:p>
            <a:pPr>
              <a:buFont typeface="Arial" panose="020B0604020202020204" pitchFamily="34" charset="0"/>
              <a:buChar char="•"/>
            </a:pPr>
            <a:r>
              <a:rPr lang="es-ES" sz="3200" dirty="0"/>
              <a:t>Variables de estado: Definen el estado del sistema en cualquier instante, como el número de entidades en cada cola.</a:t>
            </a:r>
          </a:p>
          <a:p>
            <a:pPr>
              <a:buFont typeface="Arial" panose="020B0604020202020204" pitchFamily="34" charset="0"/>
              <a:buChar char="•"/>
            </a:pPr>
            <a:r>
              <a:rPr lang="es-ES" sz="3200" dirty="0"/>
              <a:t>Ecuaciones de transición: Describen cómo el estado del sistema cambia en respuesta a eventos.</a:t>
            </a:r>
          </a:p>
          <a:p>
            <a:pPr>
              <a:buFont typeface="Arial" panose="020B0604020202020204" pitchFamily="34" charset="0"/>
              <a:buChar char="•"/>
            </a:pPr>
            <a:r>
              <a:rPr lang="es-ES" sz="3200" dirty="0"/>
              <a:t>Distribuciones de probabilidad: Modelan la variabilidad en los tiempos de servicio, tiempos entre llegadas y otros aspectos estocásticos del sistema.</a:t>
            </a:r>
          </a:p>
        </p:txBody>
      </p:sp>
      <p:sp>
        <p:nvSpPr>
          <p:cNvPr id="2" name="Slide Number Placeholder 1">
            <a:extLst>
              <a:ext uri="{FF2B5EF4-FFF2-40B4-BE49-F238E27FC236}">
                <a16:creationId xmlns:a16="http://schemas.microsoft.com/office/drawing/2014/main" id="{08A2D783-EF0A-919E-D425-45E1FD746329}"/>
              </a:ext>
            </a:extLst>
          </p:cNvPr>
          <p:cNvSpPr>
            <a:spLocks noGrp="1"/>
          </p:cNvSpPr>
          <p:nvPr>
            <p:ph type="sldNum" sz="quarter" idx="4"/>
          </p:nvPr>
        </p:nvSpPr>
        <p:spPr/>
        <p:txBody>
          <a:bodyPr/>
          <a:lstStyle/>
          <a:p>
            <a:fld id="{C3C68E28-6A0B-4E0D-A95D-AA2B793B8668}" type="slidenum">
              <a:rPr lang="es-ES" smtClean="0"/>
              <a:t>22</a:t>
            </a:fld>
            <a:endParaRPr lang="es-ES"/>
          </a:p>
        </p:txBody>
      </p:sp>
    </p:spTree>
    <p:extLst>
      <p:ext uri="{BB962C8B-B14F-4D97-AF65-F5344CB8AC3E}">
        <p14:creationId xmlns:p14="http://schemas.microsoft.com/office/powerpoint/2010/main" val="2771967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B47590-E6CC-21E1-3BED-8ADDF601D2E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0C83B30-C107-0EDE-1083-CF223B851D88}"/>
              </a:ext>
            </a:extLst>
          </p:cNvPr>
          <p:cNvSpPr>
            <a:spLocks noGrp="1"/>
          </p:cNvSpPr>
          <p:nvPr>
            <p:ph type="title"/>
          </p:nvPr>
        </p:nvSpPr>
        <p:spPr>
          <a:xfrm>
            <a:off x="222287" y="352980"/>
            <a:ext cx="11747425" cy="666360"/>
          </a:xfrm>
        </p:spPr>
        <p:txBody>
          <a:bodyPr/>
          <a:lstStyle/>
          <a:p>
            <a:r>
              <a:rPr lang="es-ES" b="1" dirty="0"/>
              <a:t>Modelado de sistemas con sucesos discretos</a:t>
            </a:r>
          </a:p>
        </p:txBody>
      </p:sp>
      <p:sp>
        <p:nvSpPr>
          <p:cNvPr id="5" name="Subtitle 4">
            <a:extLst>
              <a:ext uri="{FF2B5EF4-FFF2-40B4-BE49-F238E27FC236}">
                <a16:creationId xmlns:a16="http://schemas.microsoft.com/office/drawing/2014/main" id="{476E1CFF-24E8-B63C-1681-6A971288C3EA}"/>
              </a:ext>
            </a:extLst>
          </p:cNvPr>
          <p:cNvSpPr>
            <a:spLocks noGrp="1"/>
          </p:cNvSpPr>
          <p:nvPr>
            <p:ph type="subTitle" idx="10"/>
          </p:nvPr>
        </p:nvSpPr>
        <p:spPr>
          <a:xfrm>
            <a:off x="314280" y="1655712"/>
            <a:ext cx="11490624" cy="4589280"/>
          </a:xfrm>
        </p:spPr>
        <p:txBody>
          <a:bodyPr/>
          <a:lstStyle/>
          <a:p>
            <a:pPr marL="0" indent="0">
              <a:buNone/>
            </a:pPr>
            <a:r>
              <a:rPr lang="es-ES" b="1" dirty="0"/>
              <a:t>Validación del Modelo</a:t>
            </a:r>
          </a:p>
          <a:p>
            <a:pPr>
              <a:buFont typeface="Arial" panose="020B0604020202020204" pitchFamily="34" charset="0"/>
              <a:buChar char="•"/>
            </a:pPr>
            <a:r>
              <a:rPr lang="es-ES" sz="3200" dirty="0"/>
              <a:t>Comparación con datos reales: Verificar que el modelo reproduce comportamientos observados en el sistema real.</a:t>
            </a:r>
          </a:p>
          <a:p>
            <a:pPr>
              <a:buFont typeface="Arial" panose="020B0604020202020204" pitchFamily="34" charset="0"/>
              <a:buChar char="•"/>
            </a:pPr>
            <a:r>
              <a:rPr lang="es-ES" sz="3200" dirty="0"/>
              <a:t>Pruebas de sensibilidad: Evaluar cómo cambios en los parámetros del modelo afectan los resultados de la simulación.</a:t>
            </a:r>
          </a:p>
          <a:p>
            <a:pPr>
              <a:buFont typeface="Arial" panose="020B0604020202020204" pitchFamily="34" charset="0"/>
              <a:buChar char="•"/>
            </a:pPr>
            <a:r>
              <a:rPr lang="es-ES" sz="3200" dirty="0"/>
              <a:t>Revisión de consistencia lógica: Asegurar que las reglas y políticas definidas son coherentes y aplicables al sistema real.</a:t>
            </a:r>
          </a:p>
        </p:txBody>
      </p:sp>
      <p:sp>
        <p:nvSpPr>
          <p:cNvPr id="2" name="Slide Number Placeholder 1">
            <a:extLst>
              <a:ext uri="{FF2B5EF4-FFF2-40B4-BE49-F238E27FC236}">
                <a16:creationId xmlns:a16="http://schemas.microsoft.com/office/drawing/2014/main" id="{ADC74BE6-4D0F-69DB-707D-16DC877CE7F8}"/>
              </a:ext>
            </a:extLst>
          </p:cNvPr>
          <p:cNvSpPr>
            <a:spLocks noGrp="1"/>
          </p:cNvSpPr>
          <p:nvPr>
            <p:ph type="sldNum" sz="quarter" idx="4"/>
          </p:nvPr>
        </p:nvSpPr>
        <p:spPr/>
        <p:txBody>
          <a:bodyPr/>
          <a:lstStyle/>
          <a:p>
            <a:fld id="{C3C68E28-6A0B-4E0D-A95D-AA2B793B8668}" type="slidenum">
              <a:rPr lang="es-ES" smtClean="0"/>
              <a:t>23</a:t>
            </a:fld>
            <a:endParaRPr lang="es-ES"/>
          </a:p>
        </p:txBody>
      </p:sp>
    </p:spTree>
    <p:extLst>
      <p:ext uri="{BB962C8B-B14F-4D97-AF65-F5344CB8AC3E}">
        <p14:creationId xmlns:p14="http://schemas.microsoft.com/office/powerpoint/2010/main" val="3275948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CA2B6-EAA3-E115-11EE-2735EEFED39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FC3EFB8-BE4B-71C7-01B0-36E57EF982E6}"/>
              </a:ext>
            </a:extLst>
          </p:cNvPr>
          <p:cNvSpPr>
            <a:spLocks noGrp="1"/>
          </p:cNvSpPr>
          <p:nvPr>
            <p:ph type="title"/>
          </p:nvPr>
        </p:nvSpPr>
        <p:spPr>
          <a:xfrm>
            <a:off x="222287" y="352980"/>
            <a:ext cx="11747425" cy="666360"/>
          </a:xfrm>
        </p:spPr>
        <p:txBody>
          <a:bodyPr/>
          <a:lstStyle/>
          <a:p>
            <a:r>
              <a:rPr lang="es-ES" b="1" dirty="0"/>
              <a:t>Eventos y procesos de eventos</a:t>
            </a:r>
          </a:p>
        </p:txBody>
      </p:sp>
      <p:sp>
        <p:nvSpPr>
          <p:cNvPr id="5" name="Subtitle 4">
            <a:extLst>
              <a:ext uri="{FF2B5EF4-FFF2-40B4-BE49-F238E27FC236}">
                <a16:creationId xmlns:a16="http://schemas.microsoft.com/office/drawing/2014/main" id="{899FAA7E-4C13-5E67-CB53-69E74E41AD93}"/>
              </a:ext>
            </a:extLst>
          </p:cNvPr>
          <p:cNvSpPr>
            <a:spLocks noGrp="1"/>
          </p:cNvSpPr>
          <p:nvPr>
            <p:ph type="subTitle" idx="10"/>
          </p:nvPr>
        </p:nvSpPr>
        <p:spPr>
          <a:xfrm>
            <a:off x="314280" y="1655712"/>
            <a:ext cx="11490624" cy="4589280"/>
          </a:xfrm>
        </p:spPr>
        <p:txBody>
          <a:bodyPr/>
          <a:lstStyle/>
          <a:p>
            <a:pPr>
              <a:buFont typeface="Arial" panose="020B0604020202020204" pitchFamily="34" charset="0"/>
              <a:buChar char="•"/>
            </a:pPr>
            <a:r>
              <a:rPr lang="es-ES" sz="3200" dirty="0"/>
              <a:t>El proceso de eventos describe cómo y cuándo ocurren los eventos dentro del sistema. En simulación, este proceso se gestiona mediante una agenda de eventos, que es una estructura de datos que mantiene una lista ordenada de eventos futuros.</a:t>
            </a:r>
          </a:p>
          <a:p>
            <a:pPr marL="0" indent="0">
              <a:buNone/>
            </a:pPr>
            <a:r>
              <a:rPr lang="es-ES" sz="3600" b="1" dirty="0"/>
              <a:t>Tipos de eventos</a:t>
            </a:r>
            <a:endParaRPr lang="es-ES" sz="3200" b="1" dirty="0"/>
          </a:p>
          <a:p>
            <a:pPr>
              <a:buFont typeface="Arial" panose="020B0604020202020204" pitchFamily="34" charset="0"/>
              <a:buChar char="•"/>
            </a:pPr>
            <a:r>
              <a:rPr lang="es-ES" sz="3200" dirty="0"/>
              <a:t>Eventos externos: Son aquellos que ocurren fuera del sistema y afectan su estado, como la llegada de una entidad desde el exterior.</a:t>
            </a:r>
          </a:p>
          <a:p>
            <a:pPr>
              <a:buFont typeface="Arial" panose="020B0604020202020204" pitchFamily="34" charset="0"/>
              <a:buChar char="•"/>
            </a:pPr>
            <a:r>
              <a:rPr lang="es-ES" sz="3200" dirty="0"/>
              <a:t>Eventos internos: Son generados por el propio sistema, como el fin de un servicio o la transición de una entidad a otra parte del sistema.</a:t>
            </a:r>
          </a:p>
          <a:p>
            <a:pPr>
              <a:buFont typeface="Arial" panose="020B0604020202020204" pitchFamily="34" charset="0"/>
              <a:buChar char="•"/>
            </a:pPr>
            <a:r>
              <a:rPr lang="es-ES" sz="3200" dirty="0"/>
              <a:t>Eventos de fallo y reparación: Representan la ocurrencia de fallos en los recursos y las acciones de reparación subsiguientes.</a:t>
            </a:r>
          </a:p>
        </p:txBody>
      </p:sp>
      <p:sp>
        <p:nvSpPr>
          <p:cNvPr id="2" name="Slide Number Placeholder 1">
            <a:extLst>
              <a:ext uri="{FF2B5EF4-FFF2-40B4-BE49-F238E27FC236}">
                <a16:creationId xmlns:a16="http://schemas.microsoft.com/office/drawing/2014/main" id="{826EA3A3-4901-B17A-C650-31D0EB83CE35}"/>
              </a:ext>
            </a:extLst>
          </p:cNvPr>
          <p:cNvSpPr>
            <a:spLocks noGrp="1"/>
          </p:cNvSpPr>
          <p:nvPr>
            <p:ph type="sldNum" sz="quarter" idx="4"/>
          </p:nvPr>
        </p:nvSpPr>
        <p:spPr/>
        <p:txBody>
          <a:bodyPr/>
          <a:lstStyle/>
          <a:p>
            <a:fld id="{C3C68E28-6A0B-4E0D-A95D-AA2B793B8668}" type="slidenum">
              <a:rPr lang="es-ES" smtClean="0"/>
              <a:t>24</a:t>
            </a:fld>
            <a:endParaRPr lang="es-ES"/>
          </a:p>
        </p:txBody>
      </p:sp>
    </p:spTree>
    <p:extLst>
      <p:ext uri="{BB962C8B-B14F-4D97-AF65-F5344CB8AC3E}">
        <p14:creationId xmlns:p14="http://schemas.microsoft.com/office/powerpoint/2010/main" val="613845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E435F-A7EE-B77A-4933-1F6FF508D2E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0E5536C-12F1-BA9B-41C3-C184767201ED}"/>
              </a:ext>
            </a:extLst>
          </p:cNvPr>
          <p:cNvSpPr>
            <a:spLocks noGrp="1"/>
          </p:cNvSpPr>
          <p:nvPr>
            <p:ph type="title"/>
          </p:nvPr>
        </p:nvSpPr>
        <p:spPr>
          <a:xfrm>
            <a:off x="222287" y="352980"/>
            <a:ext cx="11747425" cy="666360"/>
          </a:xfrm>
        </p:spPr>
        <p:txBody>
          <a:bodyPr/>
          <a:lstStyle/>
          <a:p>
            <a:r>
              <a:rPr lang="es-ES" b="1" dirty="0"/>
              <a:t>Eventos y procesos de eventos</a:t>
            </a:r>
          </a:p>
        </p:txBody>
      </p:sp>
      <p:sp>
        <p:nvSpPr>
          <p:cNvPr id="5" name="Subtitle 4">
            <a:extLst>
              <a:ext uri="{FF2B5EF4-FFF2-40B4-BE49-F238E27FC236}">
                <a16:creationId xmlns:a16="http://schemas.microsoft.com/office/drawing/2014/main" id="{33F7B24B-E5A5-F30C-BDB9-EF37CE06E8F7}"/>
              </a:ext>
            </a:extLst>
          </p:cNvPr>
          <p:cNvSpPr>
            <a:spLocks noGrp="1"/>
          </p:cNvSpPr>
          <p:nvPr>
            <p:ph type="subTitle" idx="10"/>
          </p:nvPr>
        </p:nvSpPr>
        <p:spPr>
          <a:xfrm>
            <a:off x="314280" y="1655712"/>
            <a:ext cx="11490624" cy="4589280"/>
          </a:xfrm>
        </p:spPr>
        <p:txBody>
          <a:bodyPr/>
          <a:lstStyle/>
          <a:p>
            <a:pPr>
              <a:buFont typeface="Arial" panose="020B0604020202020204" pitchFamily="34" charset="0"/>
              <a:buChar char="•"/>
            </a:pPr>
            <a:r>
              <a:rPr lang="es-ES" sz="3200" dirty="0"/>
              <a:t>El proceso de eventos describe cómo y cuándo ocurren los eventos dentro del sistema. En simulación, este proceso se gestiona mediante una agenda de eventos, que es una estructura de datos que mantiene una lista ordenada de eventos futuros.</a:t>
            </a:r>
          </a:p>
          <a:p>
            <a:pPr marL="0" indent="0">
              <a:buNone/>
            </a:pPr>
            <a:r>
              <a:rPr lang="es-ES" sz="3600" b="1" dirty="0"/>
              <a:t>Tipos de eventos</a:t>
            </a:r>
            <a:endParaRPr lang="es-ES" sz="3200" b="1" dirty="0"/>
          </a:p>
          <a:p>
            <a:pPr>
              <a:buFont typeface="Arial" panose="020B0604020202020204" pitchFamily="34" charset="0"/>
              <a:buChar char="•"/>
            </a:pPr>
            <a:r>
              <a:rPr lang="es-ES" sz="3200" dirty="0"/>
              <a:t>Eventos externos: Son aquellos que ocurren fuera del sistema y afectan su estado, como la llegada de una entidad desde el exterior.</a:t>
            </a:r>
          </a:p>
          <a:p>
            <a:pPr>
              <a:buFont typeface="Arial" panose="020B0604020202020204" pitchFamily="34" charset="0"/>
              <a:buChar char="•"/>
            </a:pPr>
            <a:r>
              <a:rPr lang="es-ES" sz="3200" dirty="0"/>
              <a:t>Eventos internos: Son generados por el propio sistema, como el fin de un servicio o la transición de una entidad a otra parte del sistema.</a:t>
            </a:r>
          </a:p>
          <a:p>
            <a:pPr>
              <a:buFont typeface="Arial" panose="020B0604020202020204" pitchFamily="34" charset="0"/>
              <a:buChar char="•"/>
            </a:pPr>
            <a:r>
              <a:rPr lang="es-ES" sz="3200" dirty="0"/>
              <a:t>Eventos de fallo y reparación: Representan la ocurrencia de fallos en los recursos y las acciones de reparación subsiguientes.</a:t>
            </a:r>
          </a:p>
        </p:txBody>
      </p:sp>
      <p:sp>
        <p:nvSpPr>
          <p:cNvPr id="2" name="Slide Number Placeholder 1">
            <a:extLst>
              <a:ext uri="{FF2B5EF4-FFF2-40B4-BE49-F238E27FC236}">
                <a16:creationId xmlns:a16="http://schemas.microsoft.com/office/drawing/2014/main" id="{02C7D62C-A3F1-7117-574E-B325803714D8}"/>
              </a:ext>
            </a:extLst>
          </p:cNvPr>
          <p:cNvSpPr>
            <a:spLocks noGrp="1"/>
          </p:cNvSpPr>
          <p:nvPr>
            <p:ph type="sldNum" sz="quarter" idx="4"/>
          </p:nvPr>
        </p:nvSpPr>
        <p:spPr/>
        <p:txBody>
          <a:bodyPr/>
          <a:lstStyle/>
          <a:p>
            <a:fld id="{C3C68E28-6A0B-4E0D-A95D-AA2B793B8668}" type="slidenum">
              <a:rPr lang="es-ES" smtClean="0"/>
              <a:t>25</a:t>
            </a:fld>
            <a:endParaRPr lang="es-ES"/>
          </a:p>
        </p:txBody>
      </p:sp>
    </p:spTree>
    <p:extLst>
      <p:ext uri="{BB962C8B-B14F-4D97-AF65-F5344CB8AC3E}">
        <p14:creationId xmlns:p14="http://schemas.microsoft.com/office/powerpoint/2010/main" val="1343598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43F40-722D-3891-EBA0-E81F6910549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6856D42-9C5C-F428-BB6F-275942A47F43}"/>
              </a:ext>
            </a:extLst>
          </p:cNvPr>
          <p:cNvSpPr>
            <a:spLocks noGrp="1"/>
          </p:cNvSpPr>
          <p:nvPr>
            <p:ph type="title"/>
          </p:nvPr>
        </p:nvSpPr>
        <p:spPr>
          <a:xfrm>
            <a:off x="222287" y="352980"/>
            <a:ext cx="11747425" cy="666360"/>
          </a:xfrm>
        </p:spPr>
        <p:txBody>
          <a:bodyPr/>
          <a:lstStyle/>
          <a:p>
            <a:r>
              <a:rPr lang="es-ES" b="1" dirty="0"/>
              <a:t>Eventos y procesos de eventos</a:t>
            </a:r>
          </a:p>
        </p:txBody>
      </p:sp>
      <p:sp>
        <p:nvSpPr>
          <p:cNvPr id="5" name="Subtitle 4">
            <a:extLst>
              <a:ext uri="{FF2B5EF4-FFF2-40B4-BE49-F238E27FC236}">
                <a16:creationId xmlns:a16="http://schemas.microsoft.com/office/drawing/2014/main" id="{583119D6-8B6B-F535-0F21-E3018A0BB321}"/>
              </a:ext>
            </a:extLst>
          </p:cNvPr>
          <p:cNvSpPr>
            <a:spLocks noGrp="1"/>
          </p:cNvSpPr>
          <p:nvPr>
            <p:ph type="subTitle" idx="10"/>
          </p:nvPr>
        </p:nvSpPr>
        <p:spPr>
          <a:xfrm>
            <a:off x="314280" y="1655712"/>
            <a:ext cx="11490624" cy="4589280"/>
          </a:xfrm>
        </p:spPr>
        <p:txBody>
          <a:bodyPr/>
          <a:lstStyle/>
          <a:p>
            <a:pPr marL="0" indent="0">
              <a:buNone/>
            </a:pPr>
            <a:r>
              <a:rPr lang="es-ES" b="1" dirty="0"/>
              <a:t>Agenda de eventos</a:t>
            </a:r>
          </a:p>
          <a:p>
            <a:pPr>
              <a:buFont typeface="Arial" panose="020B0604020202020204" pitchFamily="34" charset="0"/>
              <a:buChar char="•"/>
            </a:pPr>
            <a:r>
              <a:rPr lang="es-ES" sz="3200" dirty="0"/>
              <a:t>Una agenda de eventos es una lista organizada cronológicamente que contiene todos los eventos programados para ocurrir en el futuro.</a:t>
            </a:r>
          </a:p>
          <a:p>
            <a:pPr>
              <a:buFont typeface="Arial" panose="020B0604020202020204" pitchFamily="34" charset="0"/>
              <a:buChar char="•"/>
            </a:pPr>
            <a:r>
              <a:rPr lang="es-ES" sz="3200" dirty="0"/>
              <a:t>Operaciones principales:</a:t>
            </a:r>
          </a:p>
          <a:p>
            <a:pPr lvl="1"/>
            <a:r>
              <a:rPr lang="es-ES" sz="2000" dirty="0"/>
              <a:t>Insertar evento: Agregar un nuevo evento a la agenda en el orden correcto según su tiempo de ocurrencia.</a:t>
            </a:r>
          </a:p>
          <a:p>
            <a:pPr lvl="1"/>
            <a:r>
              <a:rPr lang="es-ES" sz="2000" dirty="0"/>
              <a:t>Extraer evento: Retirar el próximo evento a procesar, es decir, el que tiene el tiempo de ocurrencia más cercano.</a:t>
            </a:r>
          </a:p>
          <a:p>
            <a:r>
              <a:rPr lang="es-ES" sz="3200" dirty="0"/>
              <a:t>Implementación: Puede ser implementada usando estructuras de datos eficientes como colas de prioridad.</a:t>
            </a:r>
          </a:p>
        </p:txBody>
      </p:sp>
      <p:sp>
        <p:nvSpPr>
          <p:cNvPr id="2" name="Slide Number Placeholder 1">
            <a:extLst>
              <a:ext uri="{FF2B5EF4-FFF2-40B4-BE49-F238E27FC236}">
                <a16:creationId xmlns:a16="http://schemas.microsoft.com/office/drawing/2014/main" id="{BA1BC9B6-1B20-34C8-A727-2EC6835CF3FF}"/>
              </a:ext>
            </a:extLst>
          </p:cNvPr>
          <p:cNvSpPr>
            <a:spLocks noGrp="1"/>
          </p:cNvSpPr>
          <p:nvPr>
            <p:ph type="sldNum" sz="quarter" idx="4"/>
          </p:nvPr>
        </p:nvSpPr>
        <p:spPr/>
        <p:txBody>
          <a:bodyPr/>
          <a:lstStyle/>
          <a:p>
            <a:fld id="{C3C68E28-6A0B-4E0D-A95D-AA2B793B8668}" type="slidenum">
              <a:rPr lang="es-ES" smtClean="0"/>
              <a:t>26</a:t>
            </a:fld>
            <a:endParaRPr lang="es-ES"/>
          </a:p>
        </p:txBody>
      </p:sp>
    </p:spTree>
    <p:extLst>
      <p:ext uri="{BB962C8B-B14F-4D97-AF65-F5344CB8AC3E}">
        <p14:creationId xmlns:p14="http://schemas.microsoft.com/office/powerpoint/2010/main" val="442886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46837-517C-1B57-A77E-303FDDAF5BD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81820A9-F208-B4A8-F51E-14E869245A99}"/>
              </a:ext>
            </a:extLst>
          </p:cNvPr>
          <p:cNvSpPr>
            <a:spLocks noGrp="1"/>
          </p:cNvSpPr>
          <p:nvPr>
            <p:ph type="title"/>
          </p:nvPr>
        </p:nvSpPr>
        <p:spPr>
          <a:xfrm>
            <a:off x="222287" y="352980"/>
            <a:ext cx="11747425" cy="666360"/>
          </a:xfrm>
        </p:spPr>
        <p:txBody>
          <a:bodyPr/>
          <a:lstStyle/>
          <a:p>
            <a:r>
              <a:rPr lang="es-ES" b="1" dirty="0"/>
              <a:t>Eventos y procesos de eventos</a:t>
            </a:r>
          </a:p>
        </p:txBody>
      </p:sp>
      <p:sp>
        <p:nvSpPr>
          <p:cNvPr id="5" name="Subtitle 4">
            <a:extLst>
              <a:ext uri="{FF2B5EF4-FFF2-40B4-BE49-F238E27FC236}">
                <a16:creationId xmlns:a16="http://schemas.microsoft.com/office/drawing/2014/main" id="{BA7740A7-0F4E-7FFB-4A62-26D57606AC77}"/>
              </a:ext>
            </a:extLst>
          </p:cNvPr>
          <p:cNvSpPr>
            <a:spLocks noGrp="1"/>
          </p:cNvSpPr>
          <p:nvPr>
            <p:ph type="subTitle" idx="10"/>
          </p:nvPr>
        </p:nvSpPr>
        <p:spPr>
          <a:xfrm>
            <a:off x="314280" y="1655712"/>
            <a:ext cx="11490624" cy="4589280"/>
          </a:xfrm>
        </p:spPr>
        <p:txBody>
          <a:bodyPr/>
          <a:lstStyle/>
          <a:p>
            <a:pPr marL="0" indent="0">
              <a:buNone/>
            </a:pPr>
            <a:r>
              <a:rPr lang="es-ES" b="1" dirty="0"/>
              <a:t>Manejo de eventos en la simulación</a:t>
            </a:r>
          </a:p>
          <a:p>
            <a:pPr>
              <a:buFont typeface="Arial" panose="020B0604020202020204" pitchFamily="34" charset="0"/>
              <a:buChar char="•"/>
            </a:pPr>
            <a:r>
              <a:rPr lang="es-ES" sz="3200" dirty="0"/>
              <a:t>Inicialización: Establecer el estado inicial del sistema. Programar los primeros eventos (como llegadas iniciales).</a:t>
            </a:r>
          </a:p>
          <a:p>
            <a:pPr>
              <a:buFont typeface="Arial" panose="020B0604020202020204" pitchFamily="34" charset="0"/>
              <a:buChar char="•"/>
            </a:pPr>
            <a:r>
              <a:rPr lang="es-ES" sz="3200" dirty="0"/>
              <a:t>Ejecución de eventos:</a:t>
            </a:r>
          </a:p>
          <a:p>
            <a:pPr lvl="1"/>
            <a:r>
              <a:rPr lang="es-ES" sz="2000" dirty="0"/>
              <a:t>Extraer el evento con el tiempo más próximo de la agenda.</a:t>
            </a:r>
          </a:p>
          <a:p>
            <a:pPr lvl="1"/>
            <a:r>
              <a:rPr lang="es-ES" sz="2000" dirty="0"/>
              <a:t>Avanzar el tiempo de simulación al momento de este evento.</a:t>
            </a:r>
          </a:p>
          <a:p>
            <a:pPr lvl="1"/>
            <a:r>
              <a:rPr lang="es-ES" sz="2000" dirty="0"/>
              <a:t>Actualizar el estado del sistema según la naturaleza del evento.</a:t>
            </a:r>
          </a:p>
          <a:p>
            <a:pPr lvl="1"/>
            <a:r>
              <a:rPr lang="es-ES" sz="2000" dirty="0"/>
              <a:t>Generar nuevos eventos derivados de la ejecución del evento actual y agregarlos a la agenda.</a:t>
            </a:r>
          </a:p>
          <a:p>
            <a:pPr>
              <a:buFont typeface="Arial" panose="020B0604020202020204" pitchFamily="34" charset="0"/>
              <a:buChar char="•"/>
            </a:pPr>
            <a:r>
              <a:rPr lang="es-ES" sz="3200" dirty="0"/>
              <a:t>Finalización: Repetir el proceso hasta alcanzar una condición de terminación, como un tiempo de simulación predefinido o un número específico de eventos procesados.</a:t>
            </a:r>
          </a:p>
        </p:txBody>
      </p:sp>
      <p:sp>
        <p:nvSpPr>
          <p:cNvPr id="2" name="Slide Number Placeholder 1">
            <a:extLst>
              <a:ext uri="{FF2B5EF4-FFF2-40B4-BE49-F238E27FC236}">
                <a16:creationId xmlns:a16="http://schemas.microsoft.com/office/drawing/2014/main" id="{77BD91EC-D9C8-D2FB-F7CA-D4CDBC795739}"/>
              </a:ext>
            </a:extLst>
          </p:cNvPr>
          <p:cNvSpPr>
            <a:spLocks noGrp="1"/>
          </p:cNvSpPr>
          <p:nvPr>
            <p:ph type="sldNum" sz="quarter" idx="4"/>
          </p:nvPr>
        </p:nvSpPr>
        <p:spPr/>
        <p:txBody>
          <a:bodyPr/>
          <a:lstStyle/>
          <a:p>
            <a:fld id="{C3C68E28-6A0B-4E0D-A95D-AA2B793B8668}" type="slidenum">
              <a:rPr lang="es-ES" smtClean="0"/>
              <a:t>27</a:t>
            </a:fld>
            <a:endParaRPr lang="es-ES"/>
          </a:p>
        </p:txBody>
      </p:sp>
    </p:spTree>
    <p:extLst>
      <p:ext uri="{BB962C8B-B14F-4D97-AF65-F5344CB8AC3E}">
        <p14:creationId xmlns:p14="http://schemas.microsoft.com/office/powerpoint/2010/main" val="1232610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FB123-7F52-E92B-060E-21F847D2E63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64331A6-3AE3-1856-F955-26076E512C58}"/>
              </a:ext>
            </a:extLst>
          </p:cNvPr>
          <p:cNvSpPr>
            <a:spLocks noGrp="1"/>
          </p:cNvSpPr>
          <p:nvPr>
            <p:ph type="title"/>
          </p:nvPr>
        </p:nvSpPr>
        <p:spPr>
          <a:xfrm>
            <a:off x="222287" y="352980"/>
            <a:ext cx="11747425" cy="666360"/>
          </a:xfrm>
        </p:spPr>
        <p:txBody>
          <a:bodyPr/>
          <a:lstStyle/>
          <a:p>
            <a:r>
              <a:rPr lang="es-ES" b="1" dirty="0"/>
              <a:t>Eventos y procesos de eventos</a:t>
            </a:r>
          </a:p>
        </p:txBody>
      </p:sp>
      <p:sp>
        <p:nvSpPr>
          <p:cNvPr id="5" name="Subtitle 4">
            <a:extLst>
              <a:ext uri="{FF2B5EF4-FFF2-40B4-BE49-F238E27FC236}">
                <a16:creationId xmlns:a16="http://schemas.microsoft.com/office/drawing/2014/main" id="{5AE9C12C-88D5-89C0-1F21-3A41E0AB2201}"/>
              </a:ext>
            </a:extLst>
          </p:cNvPr>
          <p:cNvSpPr>
            <a:spLocks noGrp="1"/>
          </p:cNvSpPr>
          <p:nvPr>
            <p:ph type="subTitle" idx="10"/>
          </p:nvPr>
        </p:nvSpPr>
        <p:spPr>
          <a:xfrm>
            <a:off x="314280" y="1655712"/>
            <a:ext cx="11490624" cy="4589280"/>
          </a:xfrm>
        </p:spPr>
        <p:txBody>
          <a:bodyPr/>
          <a:lstStyle/>
          <a:p>
            <a:pPr marL="0" indent="0">
              <a:buNone/>
            </a:pPr>
            <a:r>
              <a:rPr lang="es-ES" b="1" dirty="0"/>
              <a:t>Tipo de eventos comunes</a:t>
            </a:r>
          </a:p>
          <a:p>
            <a:pPr>
              <a:buFont typeface="Arial" panose="020B0604020202020204" pitchFamily="34" charset="0"/>
              <a:buChar char="•"/>
            </a:pPr>
            <a:r>
              <a:rPr lang="es-ES" sz="3200" dirty="0"/>
              <a:t>Llegada de entidad: Representa la entrada de una nueva entidad al sistema.</a:t>
            </a:r>
          </a:p>
          <a:p>
            <a:pPr>
              <a:buFont typeface="Arial" panose="020B0604020202020204" pitchFamily="34" charset="0"/>
              <a:buChar char="•"/>
            </a:pPr>
            <a:r>
              <a:rPr lang="es-ES" sz="3200" dirty="0"/>
              <a:t>Inicio de servicio: Marca el comienzo del servicio de una entidad por un recurso.</a:t>
            </a:r>
          </a:p>
          <a:p>
            <a:pPr>
              <a:buFont typeface="Arial" panose="020B0604020202020204" pitchFamily="34" charset="0"/>
              <a:buChar char="•"/>
            </a:pPr>
            <a:r>
              <a:rPr lang="es-ES" sz="3200" dirty="0"/>
              <a:t>Fin de servicio: Indica la finalización del servicio de una entidad, permitiendo su salida del sistema o su tránsito a otra parte.</a:t>
            </a:r>
          </a:p>
          <a:p>
            <a:pPr>
              <a:buFont typeface="Arial" panose="020B0604020202020204" pitchFamily="34" charset="0"/>
              <a:buChar char="•"/>
            </a:pPr>
            <a:r>
              <a:rPr lang="es-ES" sz="3200" dirty="0"/>
              <a:t>Reinicio de servicio: En sistemas </a:t>
            </a:r>
            <a:r>
              <a:rPr lang="es-ES" sz="3200" dirty="0" err="1"/>
              <a:t>preemptivos</a:t>
            </a:r>
            <a:r>
              <a:rPr lang="es-ES" sz="3200" dirty="0"/>
              <a:t>, marca la reanudación del servicio de una entidad interrumpida.</a:t>
            </a:r>
          </a:p>
          <a:p>
            <a:pPr>
              <a:buFont typeface="Arial" panose="020B0604020202020204" pitchFamily="34" charset="0"/>
              <a:buChar char="•"/>
            </a:pPr>
            <a:r>
              <a:rPr lang="es-ES" sz="3200" dirty="0"/>
              <a:t>Cambio de estado de recurso: Representa la disponibilidad o no disponibilidad de un recurso, como la reparación de una máquina.</a:t>
            </a:r>
          </a:p>
        </p:txBody>
      </p:sp>
      <p:sp>
        <p:nvSpPr>
          <p:cNvPr id="2" name="Slide Number Placeholder 1">
            <a:extLst>
              <a:ext uri="{FF2B5EF4-FFF2-40B4-BE49-F238E27FC236}">
                <a16:creationId xmlns:a16="http://schemas.microsoft.com/office/drawing/2014/main" id="{E29DDD67-0418-C25F-E497-323E47B82F04}"/>
              </a:ext>
            </a:extLst>
          </p:cNvPr>
          <p:cNvSpPr>
            <a:spLocks noGrp="1"/>
          </p:cNvSpPr>
          <p:nvPr>
            <p:ph type="sldNum" sz="quarter" idx="4"/>
          </p:nvPr>
        </p:nvSpPr>
        <p:spPr/>
        <p:txBody>
          <a:bodyPr/>
          <a:lstStyle/>
          <a:p>
            <a:fld id="{C3C68E28-6A0B-4E0D-A95D-AA2B793B8668}" type="slidenum">
              <a:rPr lang="es-ES" smtClean="0"/>
              <a:t>28</a:t>
            </a:fld>
            <a:endParaRPr lang="es-ES"/>
          </a:p>
        </p:txBody>
      </p:sp>
    </p:spTree>
    <p:extLst>
      <p:ext uri="{BB962C8B-B14F-4D97-AF65-F5344CB8AC3E}">
        <p14:creationId xmlns:p14="http://schemas.microsoft.com/office/powerpoint/2010/main" val="3369257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BAC82-CA88-1D00-3C5C-C6EC8A73C0F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6B893B3-F73E-2F1A-85D3-804BAFFAAAEE}"/>
              </a:ext>
            </a:extLst>
          </p:cNvPr>
          <p:cNvSpPr>
            <a:spLocks noGrp="1"/>
          </p:cNvSpPr>
          <p:nvPr>
            <p:ph type="title"/>
          </p:nvPr>
        </p:nvSpPr>
        <p:spPr>
          <a:xfrm>
            <a:off x="222287" y="352980"/>
            <a:ext cx="11747425" cy="666360"/>
          </a:xfrm>
        </p:spPr>
        <p:txBody>
          <a:bodyPr/>
          <a:lstStyle/>
          <a:p>
            <a:r>
              <a:rPr lang="es-ES" b="1" dirty="0"/>
              <a:t>Eventos y procesos de eventos</a:t>
            </a:r>
          </a:p>
        </p:txBody>
      </p:sp>
      <p:sp>
        <p:nvSpPr>
          <p:cNvPr id="5" name="Subtitle 4">
            <a:extLst>
              <a:ext uri="{FF2B5EF4-FFF2-40B4-BE49-F238E27FC236}">
                <a16:creationId xmlns:a16="http://schemas.microsoft.com/office/drawing/2014/main" id="{45B5DB57-52B4-5E9D-12C2-1DBAA4171501}"/>
              </a:ext>
            </a:extLst>
          </p:cNvPr>
          <p:cNvSpPr>
            <a:spLocks noGrp="1"/>
          </p:cNvSpPr>
          <p:nvPr>
            <p:ph type="subTitle" idx="10"/>
          </p:nvPr>
        </p:nvSpPr>
        <p:spPr>
          <a:xfrm>
            <a:off x="314280" y="1655712"/>
            <a:ext cx="11490624" cy="4589280"/>
          </a:xfrm>
        </p:spPr>
        <p:txBody>
          <a:bodyPr/>
          <a:lstStyle/>
          <a:p>
            <a:pPr marL="0" indent="0">
              <a:buNone/>
            </a:pPr>
            <a:r>
              <a:rPr lang="es-ES" b="1" dirty="0"/>
              <a:t>Validación del modelo</a:t>
            </a:r>
          </a:p>
          <a:p>
            <a:pPr>
              <a:buFont typeface="Arial" panose="020B0604020202020204" pitchFamily="34" charset="0"/>
              <a:buChar char="•"/>
            </a:pPr>
            <a:r>
              <a:rPr lang="es-ES" sz="3200" dirty="0"/>
              <a:t>Comparación con datos reales: Verificar que el modelo reproduce comportamientos observados en el sistema real.</a:t>
            </a:r>
          </a:p>
          <a:p>
            <a:pPr>
              <a:buFont typeface="Arial" panose="020B0604020202020204" pitchFamily="34" charset="0"/>
              <a:buChar char="•"/>
            </a:pPr>
            <a:r>
              <a:rPr lang="es-ES" sz="3200" dirty="0"/>
              <a:t>Pruebas de sensibilidad: Evaluar cómo cambios en los parámetros del modelo afectan los resultados de la simulación.</a:t>
            </a:r>
          </a:p>
          <a:p>
            <a:pPr>
              <a:buFont typeface="Arial" panose="020B0604020202020204" pitchFamily="34" charset="0"/>
              <a:buChar char="•"/>
            </a:pPr>
            <a:r>
              <a:rPr lang="es-ES" sz="3200" dirty="0"/>
              <a:t>Revisión de consistencia lógica: Asegurar que las reglas y políticas definidas son coherentes y aplicables al sistema real.</a:t>
            </a:r>
          </a:p>
        </p:txBody>
      </p:sp>
      <p:sp>
        <p:nvSpPr>
          <p:cNvPr id="2" name="Slide Number Placeholder 1">
            <a:extLst>
              <a:ext uri="{FF2B5EF4-FFF2-40B4-BE49-F238E27FC236}">
                <a16:creationId xmlns:a16="http://schemas.microsoft.com/office/drawing/2014/main" id="{434337C0-042B-95F0-9CAE-8C6CB5216C8D}"/>
              </a:ext>
            </a:extLst>
          </p:cNvPr>
          <p:cNvSpPr>
            <a:spLocks noGrp="1"/>
          </p:cNvSpPr>
          <p:nvPr>
            <p:ph type="sldNum" sz="quarter" idx="4"/>
          </p:nvPr>
        </p:nvSpPr>
        <p:spPr/>
        <p:txBody>
          <a:bodyPr/>
          <a:lstStyle/>
          <a:p>
            <a:fld id="{C3C68E28-6A0B-4E0D-A95D-AA2B793B8668}" type="slidenum">
              <a:rPr lang="es-ES" smtClean="0"/>
              <a:t>29</a:t>
            </a:fld>
            <a:endParaRPr lang="es-ES"/>
          </a:p>
        </p:txBody>
      </p:sp>
    </p:spTree>
    <p:extLst>
      <p:ext uri="{BB962C8B-B14F-4D97-AF65-F5344CB8AC3E}">
        <p14:creationId xmlns:p14="http://schemas.microsoft.com/office/powerpoint/2010/main" val="3113715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dirty="0"/>
              <a:t>Introducción a la simulación</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1490624" cy="4589280"/>
          </a:xfrm>
        </p:spPr>
        <p:txBody>
          <a:bodyPr/>
          <a:lstStyle/>
          <a:p>
            <a:pPr marL="0" indent="0">
              <a:buNone/>
            </a:pPr>
            <a:r>
              <a:rPr lang="es-ES" b="1" dirty="0"/>
              <a:t>Introducción</a:t>
            </a:r>
          </a:p>
          <a:p>
            <a:r>
              <a:rPr lang="es-ES" sz="3200" dirty="0"/>
              <a:t>Proceso de crear un modelo abstracto de un sistema real para estudiar su comportamiento bajo diferentes condiciones.</a:t>
            </a:r>
          </a:p>
          <a:p>
            <a:r>
              <a:rPr lang="es-ES" sz="3200" dirty="0"/>
              <a:t>Este modelo reproduce de manera temporal y lógica las operaciones y dinámicas del sistema, permitiendo experimentar y analizar su desempeño sin afectar el sistema real.</a:t>
            </a:r>
          </a:p>
          <a:p>
            <a:pPr marL="0" indent="0">
              <a:buNone/>
            </a:pPr>
            <a:r>
              <a:rPr lang="es-ES" b="1" dirty="0"/>
              <a:t>Tipos de modelos de simulación:</a:t>
            </a:r>
            <a:endParaRPr lang="es-ES" dirty="0"/>
          </a:p>
          <a:p>
            <a:pPr>
              <a:buFont typeface="Arial" panose="020B0604020202020204" pitchFamily="34" charset="0"/>
              <a:buChar char="•"/>
            </a:pPr>
            <a:r>
              <a:rPr lang="es-ES" sz="3200" b="1" dirty="0"/>
              <a:t>Modelos deterministas:</a:t>
            </a:r>
            <a:r>
              <a:rPr lang="es-ES" sz="3200" dirty="0"/>
              <a:t> Donde las salidas son completamente determinadas por las entradas, sin incertidumbre.</a:t>
            </a:r>
          </a:p>
          <a:p>
            <a:pPr>
              <a:buFont typeface="Arial" panose="020B0604020202020204" pitchFamily="34" charset="0"/>
              <a:buChar char="•"/>
            </a:pPr>
            <a:r>
              <a:rPr lang="es-ES" sz="3200" b="1" dirty="0"/>
              <a:t>Modelos estocásticos:</a:t>
            </a:r>
            <a:r>
              <a:rPr lang="es-ES" sz="3200" dirty="0"/>
              <a:t> Incorporan elementos de aleatoriedad y variabilidad.</a:t>
            </a: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3</a:t>
            </a:fld>
            <a:endParaRPr lang="es-ES"/>
          </a:p>
        </p:txBody>
      </p:sp>
    </p:spTree>
    <p:extLst>
      <p:ext uri="{BB962C8B-B14F-4D97-AF65-F5344CB8AC3E}">
        <p14:creationId xmlns:p14="http://schemas.microsoft.com/office/powerpoint/2010/main" val="315774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C892F0-B392-38C8-EE94-C1388C2C767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7725CB5-AD48-2601-B2B8-0619AD66BA8F}"/>
              </a:ext>
            </a:extLst>
          </p:cNvPr>
          <p:cNvSpPr>
            <a:spLocks noGrp="1"/>
          </p:cNvSpPr>
          <p:nvPr>
            <p:ph type="title"/>
          </p:nvPr>
        </p:nvSpPr>
        <p:spPr>
          <a:xfrm>
            <a:off x="222287" y="352980"/>
            <a:ext cx="11747425" cy="666360"/>
          </a:xfrm>
        </p:spPr>
        <p:txBody>
          <a:bodyPr/>
          <a:lstStyle/>
          <a:p>
            <a:r>
              <a:rPr lang="es-ES" sz="3400" b="1" dirty="0"/>
              <a:t>Componentes de un modelo de simulación de sucesos discretos</a:t>
            </a:r>
          </a:p>
        </p:txBody>
      </p:sp>
      <p:sp>
        <p:nvSpPr>
          <p:cNvPr id="5" name="Subtitle 4">
            <a:extLst>
              <a:ext uri="{FF2B5EF4-FFF2-40B4-BE49-F238E27FC236}">
                <a16:creationId xmlns:a16="http://schemas.microsoft.com/office/drawing/2014/main" id="{99AF9729-2346-F35D-6B26-F3F8F0886DD9}"/>
              </a:ext>
            </a:extLst>
          </p:cNvPr>
          <p:cNvSpPr>
            <a:spLocks noGrp="1"/>
          </p:cNvSpPr>
          <p:nvPr>
            <p:ph type="subTitle" idx="10"/>
          </p:nvPr>
        </p:nvSpPr>
        <p:spPr>
          <a:xfrm>
            <a:off x="314280" y="1655712"/>
            <a:ext cx="11490624" cy="4589280"/>
          </a:xfrm>
        </p:spPr>
        <p:txBody>
          <a:bodyPr/>
          <a:lstStyle/>
          <a:p>
            <a:pPr marL="0" indent="0">
              <a:buNone/>
            </a:pPr>
            <a:r>
              <a:rPr lang="es-ES" b="1" dirty="0"/>
              <a:t>Entidades</a:t>
            </a:r>
          </a:p>
          <a:p>
            <a:pPr>
              <a:buFont typeface="Arial" panose="020B0604020202020204" pitchFamily="34" charset="0"/>
              <a:buChar char="•"/>
            </a:pPr>
            <a:r>
              <a:rPr lang="es-ES" sz="3200" dirty="0"/>
              <a:t>Son los objetos que se mueven a través del sistema, experimentando cambios de estado y recibiendo servicios.</a:t>
            </a:r>
          </a:p>
          <a:p>
            <a:pPr>
              <a:buFont typeface="Arial" panose="020B0604020202020204" pitchFamily="34" charset="0"/>
              <a:buChar char="•"/>
            </a:pPr>
            <a:r>
              <a:rPr lang="es-ES" sz="3200" dirty="0"/>
              <a:t>Ejemplos: Clientes en una tienda, paquetes en una red de telecomunicaciones, vehículos en un sistema de tráfico.</a:t>
            </a:r>
          </a:p>
          <a:p>
            <a:pPr marL="0" indent="0">
              <a:buNone/>
            </a:pPr>
            <a:r>
              <a:rPr lang="es-ES" b="1" dirty="0"/>
              <a:t>Atributos de las entidades</a:t>
            </a:r>
          </a:p>
          <a:p>
            <a:pPr>
              <a:buFont typeface="Arial" panose="020B0604020202020204" pitchFamily="34" charset="0"/>
              <a:buChar char="•"/>
            </a:pPr>
            <a:r>
              <a:rPr lang="es-ES" sz="3200" dirty="0"/>
              <a:t>Características o propiedades que describen a las entidades y afectan su comportamiento dentro del sistema.</a:t>
            </a:r>
          </a:p>
          <a:p>
            <a:pPr>
              <a:buFont typeface="Arial" panose="020B0604020202020204" pitchFamily="34" charset="0"/>
              <a:buChar char="•"/>
            </a:pPr>
            <a:r>
              <a:rPr lang="es-ES" sz="3200" dirty="0"/>
              <a:t>Ejemplos: Tiempo de llegada. Tiempo de servicio requerido. Prioridad. Tipo de entidad.</a:t>
            </a:r>
          </a:p>
        </p:txBody>
      </p:sp>
      <p:sp>
        <p:nvSpPr>
          <p:cNvPr id="2" name="Slide Number Placeholder 1">
            <a:extLst>
              <a:ext uri="{FF2B5EF4-FFF2-40B4-BE49-F238E27FC236}">
                <a16:creationId xmlns:a16="http://schemas.microsoft.com/office/drawing/2014/main" id="{49C1B508-5858-B5F7-C1F1-D48CB022AB38}"/>
              </a:ext>
            </a:extLst>
          </p:cNvPr>
          <p:cNvSpPr>
            <a:spLocks noGrp="1"/>
          </p:cNvSpPr>
          <p:nvPr>
            <p:ph type="sldNum" sz="quarter" idx="4"/>
          </p:nvPr>
        </p:nvSpPr>
        <p:spPr/>
        <p:txBody>
          <a:bodyPr/>
          <a:lstStyle/>
          <a:p>
            <a:fld id="{C3C68E28-6A0B-4E0D-A95D-AA2B793B8668}" type="slidenum">
              <a:rPr lang="es-ES" smtClean="0"/>
              <a:t>30</a:t>
            </a:fld>
            <a:endParaRPr lang="es-ES"/>
          </a:p>
        </p:txBody>
      </p:sp>
    </p:spTree>
    <p:extLst>
      <p:ext uri="{BB962C8B-B14F-4D97-AF65-F5344CB8AC3E}">
        <p14:creationId xmlns:p14="http://schemas.microsoft.com/office/powerpoint/2010/main" val="337698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BAEB9-EC8E-5AF0-703D-CD0691C5D97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D4D261E-AF1E-5BBE-7D05-DBEBA6CE7561}"/>
              </a:ext>
            </a:extLst>
          </p:cNvPr>
          <p:cNvSpPr>
            <a:spLocks noGrp="1"/>
          </p:cNvSpPr>
          <p:nvPr>
            <p:ph type="title"/>
          </p:nvPr>
        </p:nvSpPr>
        <p:spPr>
          <a:xfrm>
            <a:off x="222287" y="352980"/>
            <a:ext cx="11747425" cy="666360"/>
          </a:xfrm>
        </p:spPr>
        <p:txBody>
          <a:bodyPr/>
          <a:lstStyle/>
          <a:p>
            <a:r>
              <a:rPr lang="es-ES" sz="3400" b="1" dirty="0"/>
              <a:t>Componentes de un modelo de simulación de sucesos discretos</a:t>
            </a:r>
          </a:p>
        </p:txBody>
      </p:sp>
      <p:sp>
        <p:nvSpPr>
          <p:cNvPr id="5" name="Subtitle 4">
            <a:extLst>
              <a:ext uri="{FF2B5EF4-FFF2-40B4-BE49-F238E27FC236}">
                <a16:creationId xmlns:a16="http://schemas.microsoft.com/office/drawing/2014/main" id="{219E6EA2-44D2-47B1-C897-89B4959F9F1B}"/>
              </a:ext>
            </a:extLst>
          </p:cNvPr>
          <p:cNvSpPr>
            <a:spLocks noGrp="1"/>
          </p:cNvSpPr>
          <p:nvPr>
            <p:ph type="subTitle" idx="10"/>
          </p:nvPr>
        </p:nvSpPr>
        <p:spPr>
          <a:xfrm>
            <a:off x="314280" y="1655712"/>
            <a:ext cx="11490624" cy="4589280"/>
          </a:xfrm>
        </p:spPr>
        <p:txBody>
          <a:bodyPr/>
          <a:lstStyle/>
          <a:p>
            <a:pPr marL="0" indent="0">
              <a:buNone/>
            </a:pPr>
            <a:r>
              <a:rPr lang="es-ES" b="1" dirty="0"/>
              <a:t>Recursos</a:t>
            </a:r>
          </a:p>
          <a:p>
            <a:pPr>
              <a:buFont typeface="Arial" panose="020B0604020202020204" pitchFamily="34" charset="0"/>
              <a:buChar char="•"/>
            </a:pPr>
            <a:r>
              <a:rPr lang="es-ES" sz="3200" dirty="0"/>
              <a:t>Componentes que proporcionan servicios a las entidades. Pueden ser servidores, máquinas, empleados, vehículos, etc.</a:t>
            </a:r>
          </a:p>
          <a:p>
            <a:r>
              <a:rPr lang="es-ES" sz="3200" dirty="0"/>
              <a:t>Capacidad: Número de entidades que pueden ser atendidas simultáneamente.</a:t>
            </a:r>
          </a:p>
          <a:p>
            <a:r>
              <a:rPr lang="es-ES" sz="3200" dirty="0"/>
              <a:t>Disponibilidad: Estado del recurso (ocupado o libre). </a:t>
            </a:r>
          </a:p>
          <a:p>
            <a:pPr marL="0" indent="0">
              <a:buNone/>
            </a:pPr>
            <a:r>
              <a:rPr lang="es-ES" b="1" dirty="0"/>
              <a:t>Colas</a:t>
            </a:r>
          </a:p>
          <a:p>
            <a:pPr marL="0" indent="0">
              <a:buNone/>
            </a:pPr>
            <a:r>
              <a:rPr lang="es-ES" b="1" dirty="0"/>
              <a:t>Eventos</a:t>
            </a:r>
          </a:p>
          <a:p>
            <a:pPr marL="0" indent="0">
              <a:buNone/>
            </a:pPr>
            <a:r>
              <a:rPr lang="es-ES" b="1" dirty="0"/>
              <a:t>Registros y logs</a:t>
            </a:r>
          </a:p>
          <a:p>
            <a:pPr marL="0" indent="0">
              <a:buNone/>
            </a:pPr>
            <a:r>
              <a:rPr lang="es-ES" b="1" dirty="0"/>
              <a:t>Agenda de eventos</a:t>
            </a:r>
          </a:p>
        </p:txBody>
      </p:sp>
      <p:sp>
        <p:nvSpPr>
          <p:cNvPr id="2" name="Slide Number Placeholder 1">
            <a:extLst>
              <a:ext uri="{FF2B5EF4-FFF2-40B4-BE49-F238E27FC236}">
                <a16:creationId xmlns:a16="http://schemas.microsoft.com/office/drawing/2014/main" id="{3AB2961A-8A07-64E8-2CE0-39B060CE6177}"/>
              </a:ext>
            </a:extLst>
          </p:cNvPr>
          <p:cNvSpPr>
            <a:spLocks noGrp="1"/>
          </p:cNvSpPr>
          <p:nvPr>
            <p:ph type="sldNum" sz="quarter" idx="4"/>
          </p:nvPr>
        </p:nvSpPr>
        <p:spPr/>
        <p:txBody>
          <a:bodyPr/>
          <a:lstStyle/>
          <a:p>
            <a:fld id="{C3C68E28-6A0B-4E0D-A95D-AA2B793B8668}" type="slidenum">
              <a:rPr lang="es-ES" smtClean="0"/>
              <a:t>31</a:t>
            </a:fld>
            <a:endParaRPr lang="es-ES"/>
          </a:p>
        </p:txBody>
      </p:sp>
    </p:spTree>
    <p:extLst>
      <p:ext uri="{BB962C8B-B14F-4D97-AF65-F5344CB8AC3E}">
        <p14:creationId xmlns:p14="http://schemas.microsoft.com/office/powerpoint/2010/main" val="37657635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B9C723-D62B-11D2-038B-C516F6E684A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EEFB087-A491-BB55-E0F4-128730199936}"/>
              </a:ext>
            </a:extLst>
          </p:cNvPr>
          <p:cNvSpPr>
            <a:spLocks noGrp="1"/>
          </p:cNvSpPr>
          <p:nvPr>
            <p:ph type="title"/>
          </p:nvPr>
        </p:nvSpPr>
        <p:spPr>
          <a:xfrm>
            <a:off x="222287" y="352980"/>
            <a:ext cx="11747425" cy="666360"/>
          </a:xfrm>
        </p:spPr>
        <p:txBody>
          <a:bodyPr/>
          <a:lstStyle/>
          <a:p>
            <a:r>
              <a:rPr lang="es-ES" sz="3400" b="1" dirty="0"/>
              <a:t>Componentes de un modelo de simulación de sucesos discretos</a:t>
            </a:r>
          </a:p>
        </p:txBody>
      </p:sp>
      <p:sp>
        <p:nvSpPr>
          <p:cNvPr id="5" name="Subtitle 4">
            <a:extLst>
              <a:ext uri="{FF2B5EF4-FFF2-40B4-BE49-F238E27FC236}">
                <a16:creationId xmlns:a16="http://schemas.microsoft.com/office/drawing/2014/main" id="{5BB58522-6BC0-500E-B4E3-B6ED83FAC4DB}"/>
              </a:ext>
            </a:extLst>
          </p:cNvPr>
          <p:cNvSpPr>
            <a:spLocks noGrp="1"/>
          </p:cNvSpPr>
          <p:nvPr>
            <p:ph type="subTitle" idx="10"/>
          </p:nvPr>
        </p:nvSpPr>
        <p:spPr>
          <a:xfrm>
            <a:off x="314280" y="1655712"/>
            <a:ext cx="11490624" cy="4589280"/>
          </a:xfrm>
        </p:spPr>
        <p:txBody>
          <a:bodyPr/>
          <a:lstStyle/>
          <a:p>
            <a:pPr marL="0" indent="0">
              <a:buNone/>
            </a:pPr>
            <a:r>
              <a:rPr lang="es-ES" b="1" dirty="0"/>
              <a:t>Inicialización y condiciones de inicio</a:t>
            </a:r>
          </a:p>
          <a:p>
            <a:pPr>
              <a:buFont typeface="Arial" panose="020B0604020202020204" pitchFamily="34" charset="0"/>
              <a:buChar char="•"/>
            </a:pPr>
            <a:r>
              <a:rPr lang="es-ES" sz="3200" dirty="0"/>
              <a:t>Establecen el estado inicial del sistema antes de comenzar la simulación.</a:t>
            </a:r>
          </a:p>
          <a:p>
            <a:pPr>
              <a:buFont typeface="Arial" panose="020B0604020202020204" pitchFamily="34" charset="0"/>
              <a:buChar char="•"/>
            </a:pPr>
            <a:r>
              <a:rPr lang="es-ES" sz="3200" dirty="0"/>
              <a:t>Estado de todos los recursos (libres u ocupados).</a:t>
            </a:r>
          </a:p>
          <a:p>
            <a:pPr>
              <a:buFont typeface="Arial" panose="020B0604020202020204" pitchFamily="34" charset="0"/>
              <a:buChar char="•"/>
            </a:pPr>
            <a:r>
              <a:rPr lang="es-ES" sz="3200" dirty="0"/>
              <a:t>Número de entidades en cada cola.</a:t>
            </a:r>
          </a:p>
          <a:p>
            <a:pPr>
              <a:buFont typeface="Arial" panose="020B0604020202020204" pitchFamily="34" charset="0"/>
              <a:buChar char="•"/>
            </a:pPr>
            <a:r>
              <a:rPr lang="es-ES" sz="3200" dirty="0"/>
              <a:t>Programación de los primeros eventos.</a:t>
            </a:r>
          </a:p>
        </p:txBody>
      </p:sp>
      <p:sp>
        <p:nvSpPr>
          <p:cNvPr id="2" name="Slide Number Placeholder 1">
            <a:extLst>
              <a:ext uri="{FF2B5EF4-FFF2-40B4-BE49-F238E27FC236}">
                <a16:creationId xmlns:a16="http://schemas.microsoft.com/office/drawing/2014/main" id="{729B88D9-3E0D-DDFA-5318-F7836DF70DBA}"/>
              </a:ext>
            </a:extLst>
          </p:cNvPr>
          <p:cNvSpPr>
            <a:spLocks noGrp="1"/>
          </p:cNvSpPr>
          <p:nvPr>
            <p:ph type="sldNum" sz="quarter" idx="4"/>
          </p:nvPr>
        </p:nvSpPr>
        <p:spPr/>
        <p:txBody>
          <a:bodyPr/>
          <a:lstStyle/>
          <a:p>
            <a:fld id="{C3C68E28-6A0B-4E0D-A95D-AA2B793B8668}" type="slidenum">
              <a:rPr lang="es-ES" smtClean="0"/>
              <a:t>32</a:t>
            </a:fld>
            <a:endParaRPr lang="es-ES"/>
          </a:p>
        </p:txBody>
      </p:sp>
    </p:spTree>
    <p:extLst>
      <p:ext uri="{BB962C8B-B14F-4D97-AF65-F5344CB8AC3E}">
        <p14:creationId xmlns:p14="http://schemas.microsoft.com/office/powerpoint/2010/main" val="364775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CC280-1B0C-F7A7-E5F0-9C4D0D3C684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1DB16A8-441D-74BA-E5F6-91DC99926D79}"/>
              </a:ext>
            </a:extLst>
          </p:cNvPr>
          <p:cNvSpPr>
            <a:spLocks noGrp="1"/>
          </p:cNvSpPr>
          <p:nvPr>
            <p:ph type="title"/>
          </p:nvPr>
        </p:nvSpPr>
        <p:spPr>
          <a:xfrm>
            <a:off x="222287" y="352980"/>
            <a:ext cx="11747425" cy="666360"/>
          </a:xfrm>
        </p:spPr>
        <p:txBody>
          <a:bodyPr/>
          <a:lstStyle/>
          <a:p>
            <a:r>
              <a:rPr lang="es-ES" sz="3400" b="1" dirty="0"/>
              <a:t>Componentes de un modelo de simulación de sucesos discretos</a:t>
            </a:r>
          </a:p>
        </p:txBody>
      </p:sp>
      <p:sp>
        <p:nvSpPr>
          <p:cNvPr id="5" name="Subtitle 4">
            <a:extLst>
              <a:ext uri="{FF2B5EF4-FFF2-40B4-BE49-F238E27FC236}">
                <a16:creationId xmlns:a16="http://schemas.microsoft.com/office/drawing/2014/main" id="{31A00F82-E520-3B1F-466C-FB3B22AD81EB}"/>
              </a:ext>
            </a:extLst>
          </p:cNvPr>
          <p:cNvSpPr>
            <a:spLocks noGrp="1"/>
          </p:cNvSpPr>
          <p:nvPr>
            <p:ph type="subTitle" idx="10"/>
          </p:nvPr>
        </p:nvSpPr>
        <p:spPr>
          <a:xfrm>
            <a:off x="314280" y="1655712"/>
            <a:ext cx="11490624" cy="4589280"/>
          </a:xfrm>
        </p:spPr>
        <p:txBody>
          <a:bodyPr/>
          <a:lstStyle/>
          <a:p>
            <a:pPr marL="0" indent="0">
              <a:buNone/>
            </a:pPr>
            <a:r>
              <a:rPr lang="es-ES" b="1" dirty="0"/>
              <a:t>Condiciones de terminación</a:t>
            </a:r>
          </a:p>
          <a:p>
            <a:pPr>
              <a:buFont typeface="Arial" panose="020B0604020202020204" pitchFamily="34" charset="0"/>
              <a:buChar char="•"/>
            </a:pPr>
            <a:r>
              <a:rPr lang="es-ES" sz="3200" dirty="0"/>
              <a:t>Criterios que determinan cuándo finalizar la simulación.</a:t>
            </a:r>
          </a:p>
          <a:p>
            <a:pPr>
              <a:buFont typeface="Arial" panose="020B0604020202020204" pitchFamily="34" charset="0"/>
              <a:buChar char="•"/>
            </a:pPr>
            <a:r>
              <a:rPr lang="es-ES" sz="3200" dirty="0"/>
              <a:t>Tiempo de simulación predefinido: Finalizar la simulación después de un período específico.</a:t>
            </a:r>
          </a:p>
          <a:p>
            <a:pPr>
              <a:buFont typeface="Arial" panose="020B0604020202020204" pitchFamily="34" charset="0"/>
              <a:buChar char="•"/>
            </a:pPr>
            <a:r>
              <a:rPr lang="es-ES" sz="3200" dirty="0"/>
              <a:t>Número de entidades procesadas: Terminar después de atender a un número determinado de entidades.</a:t>
            </a:r>
          </a:p>
          <a:p>
            <a:pPr>
              <a:buFont typeface="Arial" panose="020B0604020202020204" pitchFamily="34" charset="0"/>
              <a:buChar char="•"/>
            </a:pPr>
            <a:r>
              <a:rPr lang="es-ES" sz="3200" dirty="0"/>
              <a:t>Estabilidad del sistema: Terminar cuando se alcanza un estado estacionario.</a:t>
            </a:r>
          </a:p>
        </p:txBody>
      </p:sp>
      <p:sp>
        <p:nvSpPr>
          <p:cNvPr id="2" name="Slide Number Placeholder 1">
            <a:extLst>
              <a:ext uri="{FF2B5EF4-FFF2-40B4-BE49-F238E27FC236}">
                <a16:creationId xmlns:a16="http://schemas.microsoft.com/office/drawing/2014/main" id="{867B89A0-315A-63EE-73CF-0B45B48D8A29}"/>
              </a:ext>
            </a:extLst>
          </p:cNvPr>
          <p:cNvSpPr>
            <a:spLocks noGrp="1"/>
          </p:cNvSpPr>
          <p:nvPr>
            <p:ph type="sldNum" sz="quarter" idx="4"/>
          </p:nvPr>
        </p:nvSpPr>
        <p:spPr/>
        <p:txBody>
          <a:bodyPr/>
          <a:lstStyle/>
          <a:p>
            <a:fld id="{C3C68E28-6A0B-4E0D-A95D-AA2B793B8668}" type="slidenum">
              <a:rPr lang="es-ES" smtClean="0"/>
              <a:t>33</a:t>
            </a:fld>
            <a:endParaRPr lang="es-ES"/>
          </a:p>
        </p:txBody>
      </p:sp>
    </p:spTree>
    <p:extLst>
      <p:ext uri="{BB962C8B-B14F-4D97-AF65-F5344CB8AC3E}">
        <p14:creationId xmlns:p14="http://schemas.microsoft.com/office/powerpoint/2010/main" val="1217785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C28B6-2082-1FF6-57AA-1CA1072CB83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8901A2C-CE55-710F-01A3-0346B53526AE}"/>
              </a:ext>
            </a:extLst>
          </p:cNvPr>
          <p:cNvSpPr>
            <a:spLocks noGrp="1"/>
          </p:cNvSpPr>
          <p:nvPr>
            <p:ph type="title"/>
          </p:nvPr>
        </p:nvSpPr>
        <p:spPr>
          <a:xfrm>
            <a:off x="222287" y="352980"/>
            <a:ext cx="11747425" cy="666360"/>
          </a:xfrm>
        </p:spPr>
        <p:txBody>
          <a:bodyPr/>
          <a:lstStyle/>
          <a:p>
            <a:r>
              <a:rPr lang="es-ES" sz="3400" b="1" dirty="0"/>
              <a:t>Componentes de un modelo de simulación de sucesos discretos</a:t>
            </a:r>
          </a:p>
        </p:txBody>
      </p:sp>
      <p:sp>
        <p:nvSpPr>
          <p:cNvPr id="5" name="Subtitle 4">
            <a:extLst>
              <a:ext uri="{FF2B5EF4-FFF2-40B4-BE49-F238E27FC236}">
                <a16:creationId xmlns:a16="http://schemas.microsoft.com/office/drawing/2014/main" id="{1C43D2CA-108F-C732-5A42-A6B9CED06977}"/>
              </a:ext>
            </a:extLst>
          </p:cNvPr>
          <p:cNvSpPr>
            <a:spLocks noGrp="1"/>
          </p:cNvSpPr>
          <p:nvPr>
            <p:ph type="subTitle" idx="10"/>
          </p:nvPr>
        </p:nvSpPr>
        <p:spPr>
          <a:xfrm>
            <a:off x="314280" y="1655712"/>
            <a:ext cx="11490624" cy="4589280"/>
          </a:xfrm>
        </p:spPr>
        <p:txBody>
          <a:bodyPr/>
          <a:lstStyle/>
          <a:p>
            <a:pPr marL="0" indent="0">
              <a:buNone/>
            </a:pPr>
            <a:r>
              <a:rPr lang="es-ES" b="1" dirty="0"/>
              <a:t>Algoritmo de simulación</a:t>
            </a:r>
          </a:p>
          <a:p>
            <a:pPr marL="0" indent="0">
              <a:buNone/>
            </a:pPr>
            <a:r>
              <a:rPr lang="es-ES" sz="3200" dirty="0"/>
              <a:t>Es el conjunto de pasos lógicos que definen cómo se procesan los eventos y se actualiza el estado del sistema.</a:t>
            </a:r>
            <a:endParaRPr lang="es-ES" sz="3200" b="1" dirty="0"/>
          </a:p>
          <a:p>
            <a:r>
              <a:rPr lang="es-ES" sz="3200" dirty="0"/>
              <a:t>Inicialización:</a:t>
            </a:r>
          </a:p>
          <a:p>
            <a:pPr lvl="1"/>
            <a:r>
              <a:rPr lang="es-ES" sz="2000" dirty="0"/>
              <a:t>Establecer el estado inicial del sistema.</a:t>
            </a:r>
          </a:p>
          <a:p>
            <a:pPr lvl="1"/>
            <a:r>
              <a:rPr lang="es-ES" sz="2000" dirty="0"/>
              <a:t>Programar los eventos iniciales en la agenda.</a:t>
            </a:r>
            <a:endParaRPr lang="es-ES" b="1" dirty="0"/>
          </a:p>
          <a:p>
            <a:r>
              <a:rPr lang="es-ES" sz="3200" dirty="0"/>
              <a:t>Ciclo de simulación:</a:t>
            </a:r>
          </a:p>
          <a:p>
            <a:pPr lvl="1"/>
            <a:r>
              <a:rPr lang="es-ES" sz="2000" dirty="0"/>
              <a:t>Seleccionar el próximo evento: Extraer el evento con el tiempo de ocurrencia más cercano de la agenda.</a:t>
            </a:r>
          </a:p>
          <a:p>
            <a:pPr lvl="1"/>
            <a:r>
              <a:rPr lang="es-ES" sz="2000" dirty="0"/>
              <a:t>Avanzar el tiempo: Actualizar el tiempo de simulación al momento de este evento.</a:t>
            </a:r>
          </a:p>
          <a:p>
            <a:pPr lvl="1"/>
            <a:r>
              <a:rPr lang="es-ES" sz="2000" dirty="0"/>
              <a:t>Procesar el evento: Ejecutar la lógica asociada al evento, actualizando el estado del sistema.</a:t>
            </a:r>
          </a:p>
          <a:p>
            <a:pPr lvl="1"/>
            <a:r>
              <a:rPr lang="es-ES" sz="2000" dirty="0"/>
              <a:t>Programar nuevos eventos: Añadir nuevos eventos derivados del evento actual a la agenda.</a:t>
            </a:r>
          </a:p>
          <a:p>
            <a:r>
              <a:rPr lang="es-ES" sz="3200" dirty="0"/>
              <a:t>Terminación:</a:t>
            </a:r>
          </a:p>
          <a:p>
            <a:pPr lvl="1"/>
            <a:r>
              <a:rPr lang="es-ES" sz="2000" dirty="0"/>
              <a:t>Finalizar la simulación cuando se cumple una condición de terminación.</a:t>
            </a:r>
          </a:p>
          <a:p>
            <a:pPr lvl="1"/>
            <a:r>
              <a:rPr lang="es-ES" sz="2000" dirty="0"/>
              <a:t>Generar reportes y estadísticas basadas en los datos recopilados.</a:t>
            </a:r>
          </a:p>
        </p:txBody>
      </p:sp>
      <p:sp>
        <p:nvSpPr>
          <p:cNvPr id="2" name="Slide Number Placeholder 1">
            <a:extLst>
              <a:ext uri="{FF2B5EF4-FFF2-40B4-BE49-F238E27FC236}">
                <a16:creationId xmlns:a16="http://schemas.microsoft.com/office/drawing/2014/main" id="{EA8AC1B7-9279-5DDC-11A4-D48BF5FCA805}"/>
              </a:ext>
            </a:extLst>
          </p:cNvPr>
          <p:cNvSpPr>
            <a:spLocks noGrp="1"/>
          </p:cNvSpPr>
          <p:nvPr>
            <p:ph type="sldNum" sz="quarter" idx="4"/>
          </p:nvPr>
        </p:nvSpPr>
        <p:spPr/>
        <p:txBody>
          <a:bodyPr/>
          <a:lstStyle/>
          <a:p>
            <a:fld id="{C3C68E28-6A0B-4E0D-A95D-AA2B793B8668}" type="slidenum">
              <a:rPr lang="es-ES" smtClean="0"/>
              <a:t>34</a:t>
            </a:fld>
            <a:endParaRPr lang="es-ES"/>
          </a:p>
        </p:txBody>
      </p:sp>
    </p:spTree>
    <p:extLst>
      <p:ext uri="{BB962C8B-B14F-4D97-AF65-F5344CB8AC3E}">
        <p14:creationId xmlns:p14="http://schemas.microsoft.com/office/powerpoint/2010/main" val="55788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EA965-73FB-8175-6630-ED43B8DB827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252416E-6B77-61AA-27E5-128C15186B60}"/>
              </a:ext>
            </a:extLst>
          </p:cNvPr>
          <p:cNvSpPr>
            <a:spLocks noGrp="1"/>
          </p:cNvSpPr>
          <p:nvPr>
            <p:ph type="title"/>
          </p:nvPr>
        </p:nvSpPr>
        <p:spPr>
          <a:xfrm>
            <a:off x="222287" y="352980"/>
            <a:ext cx="11747425" cy="666360"/>
          </a:xfrm>
        </p:spPr>
        <p:txBody>
          <a:bodyPr/>
          <a:lstStyle/>
          <a:p>
            <a:r>
              <a:rPr lang="es-ES" sz="3400" b="1" dirty="0"/>
              <a:t>Componentes de un modelo de simulación de sucesos discretos</a:t>
            </a:r>
          </a:p>
        </p:txBody>
      </p:sp>
      <p:sp>
        <p:nvSpPr>
          <p:cNvPr id="2" name="Slide Number Placeholder 1">
            <a:extLst>
              <a:ext uri="{FF2B5EF4-FFF2-40B4-BE49-F238E27FC236}">
                <a16:creationId xmlns:a16="http://schemas.microsoft.com/office/drawing/2014/main" id="{BD048795-153B-778B-EB24-ED504722A681}"/>
              </a:ext>
            </a:extLst>
          </p:cNvPr>
          <p:cNvSpPr>
            <a:spLocks noGrp="1"/>
          </p:cNvSpPr>
          <p:nvPr>
            <p:ph type="sldNum" sz="quarter" idx="4"/>
          </p:nvPr>
        </p:nvSpPr>
        <p:spPr/>
        <p:txBody>
          <a:bodyPr/>
          <a:lstStyle/>
          <a:p>
            <a:fld id="{C3C68E28-6A0B-4E0D-A95D-AA2B793B8668}" type="slidenum">
              <a:rPr lang="es-ES" smtClean="0"/>
              <a:t>35</a:t>
            </a:fld>
            <a:endParaRPr lang="es-ES"/>
          </a:p>
        </p:txBody>
      </p:sp>
      <p:graphicFrame>
        <p:nvGraphicFramePr>
          <p:cNvPr id="17" name="Table 16">
            <a:extLst>
              <a:ext uri="{FF2B5EF4-FFF2-40B4-BE49-F238E27FC236}">
                <a16:creationId xmlns:a16="http://schemas.microsoft.com/office/drawing/2014/main" id="{2884F1EA-AEAC-CE8A-BB9E-916896F400F3}"/>
              </a:ext>
            </a:extLst>
          </p:cNvPr>
          <p:cNvGraphicFramePr>
            <a:graphicFrameLocks noGrp="1"/>
          </p:cNvGraphicFramePr>
          <p:nvPr>
            <p:extLst>
              <p:ext uri="{D42A27DB-BD31-4B8C-83A1-F6EECF244321}">
                <p14:modId xmlns:p14="http://schemas.microsoft.com/office/powerpoint/2010/main" val="3722070302"/>
              </p:ext>
            </p:extLst>
          </p:nvPr>
        </p:nvGraphicFramePr>
        <p:xfrm>
          <a:off x="728472" y="1835824"/>
          <a:ext cx="10512548" cy="3186352"/>
        </p:xfrm>
        <a:graphic>
          <a:graphicData uri="http://schemas.openxmlformats.org/drawingml/2006/table">
            <a:tbl>
              <a:tblPr firstRow="1" bandRow="1">
                <a:tableStyleId>{5C22544A-7EE6-4342-B048-85BDC9FD1C3A}</a:tableStyleId>
              </a:tblPr>
              <a:tblGrid>
                <a:gridCol w="5256274">
                  <a:extLst>
                    <a:ext uri="{9D8B030D-6E8A-4147-A177-3AD203B41FA5}">
                      <a16:colId xmlns:a16="http://schemas.microsoft.com/office/drawing/2014/main" val="3257639440"/>
                    </a:ext>
                  </a:extLst>
                </a:gridCol>
                <a:gridCol w="5256274">
                  <a:extLst>
                    <a:ext uri="{9D8B030D-6E8A-4147-A177-3AD203B41FA5}">
                      <a16:colId xmlns:a16="http://schemas.microsoft.com/office/drawing/2014/main" val="2586522870"/>
                    </a:ext>
                  </a:extLst>
                </a:gridCol>
              </a:tblGrid>
              <a:tr h="247255">
                <a:tc>
                  <a:txBody>
                    <a:bodyPr/>
                    <a:lstStyle/>
                    <a:p>
                      <a:pPr algn="l" fontAlgn="ctr"/>
                      <a:r>
                        <a:rPr lang="es-ES" sz="1400" u="none" strike="noStrike">
                          <a:effectLst/>
                          <a:latin typeface="Söhne"/>
                        </a:rPr>
                        <a:t>Componente</a:t>
                      </a:r>
                      <a:endParaRPr lang="es-ES" sz="1400" b="1" i="0" u="none" strike="noStrike">
                        <a:solidFill>
                          <a:srgbClr val="000000"/>
                        </a:solidFill>
                        <a:effectLst/>
                        <a:latin typeface="Söhne"/>
                      </a:endParaRPr>
                    </a:p>
                  </a:txBody>
                  <a:tcPr marL="1648" marR="1648" marT="1648" marB="0" anchor="ctr"/>
                </a:tc>
                <a:tc>
                  <a:txBody>
                    <a:bodyPr/>
                    <a:lstStyle/>
                    <a:p>
                      <a:pPr algn="l" fontAlgn="ctr"/>
                      <a:r>
                        <a:rPr lang="es-ES" sz="1400" u="none" strike="noStrike">
                          <a:effectLst/>
                          <a:latin typeface="Söhne"/>
                        </a:rPr>
                        <a:t>Descripción</a:t>
                      </a:r>
                      <a:endParaRPr lang="es-ES" sz="1400" b="1" i="0" u="none" strike="noStrike">
                        <a:solidFill>
                          <a:srgbClr val="000000"/>
                        </a:solidFill>
                        <a:effectLst/>
                        <a:latin typeface="Söhne"/>
                      </a:endParaRPr>
                    </a:p>
                  </a:txBody>
                  <a:tcPr marL="1648" marR="1648" marT="1648" marB="0" anchor="ctr"/>
                </a:tc>
                <a:extLst>
                  <a:ext uri="{0D108BD9-81ED-4DB2-BD59-A6C34878D82A}">
                    <a16:rowId xmlns:a16="http://schemas.microsoft.com/office/drawing/2014/main" val="2779623107"/>
                  </a:ext>
                </a:extLst>
              </a:tr>
              <a:tr h="247255">
                <a:tc>
                  <a:txBody>
                    <a:bodyPr/>
                    <a:lstStyle/>
                    <a:p>
                      <a:pPr algn="l" fontAlgn="ctr"/>
                      <a:r>
                        <a:rPr lang="es-ES" sz="1400" u="none" strike="noStrike">
                          <a:effectLst/>
                          <a:latin typeface="Söhne"/>
                        </a:rPr>
                        <a:t>Entidades</a:t>
                      </a:r>
                      <a:endParaRPr lang="es-ES" sz="1400" b="1" i="0" u="none" strike="noStrike">
                        <a:solidFill>
                          <a:srgbClr val="000000"/>
                        </a:solidFill>
                        <a:effectLst/>
                        <a:latin typeface="Söhne"/>
                      </a:endParaRPr>
                    </a:p>
                  </a:txBody>
                  <a:tcPr marL="1648" marR="1648" marT="1648" marB="0" anchor="ctr"/>
                </a:tc>
                <a:tc>
                  <a:txBody>
                    <a:bodyPr/>
                    <a:lstStyle/>
                    <a:p>
                      <a:pPr algn="l" fontAlgn="ctr"/>
                      <a:r>
                        <a:rPr lang="es-ES" sz="1400" u="none" strike="noStrike">
                          <a:effectLst/>
                          <a:latin typeface="Söhne"/>
                        </a:rPr>
                        <a:t>Objetos que se mueven y experimentan cambios en el sistema.</a:t>
                      </a:r>
                      <a:endParaRPr lang="es-ES" sz="1400" b="0" i="0" u="none" strike="noStrike">
                        <a:solidFill>
                          <a:srgbClr val="000000"/>
                        </a:solidFill>
                        <a:effectLst/>
                        <a:latin typeface="Söhne"/>
                      </a:endParaRPr>
                    </a:p>
                  </a:txBody>
                  <a:tcPr marL="1648" marR="1648" marT="1648" marB="0" anchor="ctr"/>
                </a:tc>
                <a:extLst>
                  <a:ext uri="{0D108BD9-81ED-4DB2-BD59-A6C34878D82A}">
                    <a16:rowId xmlns:a16="http://schemas.microsoft.com/office/drawing/2014/main" val="1544408515"/>
                  </a:ext>
                </a:extLst>
              </a:tr>
              <a:tr h="247255">
                <a:tc>
                  <a:txBody>
                    <a:bodyPr/>
                    <a:lstStyle/>
                    <a:p>
                      <a:pPr algn="l" fontAlgn="ctr"/>
                      <a:r>
                        <a:rPr lang="es-ES" sz="1400" u="none" strike="noStrike" dirty="0">
                          <a:effectLst/>
                          <a:latin typeface="Söhne"/>
                        </a:rPr>
                        <a:t>Atributos de entidades</a:t>
                      </a:r>
                      <a:endParaRPr lang="es-ES" sz="1400" b="1" i="0" u="none" strike="noStrike" dirty="0">
                        <a:solidFill>
                          <a:srgbClr val="000000"/>
                        </a:solidFill>
                        <a:effectLst/>
                        <a:latin typeface="Söhne"/>
                      </a:endParaRPr>
                    </a:p>
                  </a:txBody>
                  <a:tcPr marL="1648" marR="1648" marT="1648" marB="0" anchor="ctr"/>
                </a:tc>
                <a:tc>
                  <a:txBody>
                    <a:bodyPr/>
                    <a:lstStyle/>
                    <a:p>
                      <a:pPr algn="l" fontAlgn="ctr"/>
                      <a:r>
                        <a:rPr lang="es-ES" sz="1400" u="none" strike="noStrike">
                          <a:effectLst/>
                          <a:latin typeface="Söhne"/>
                        </a:rPr>
                        <a:t>Características que definen a las entidades y su comportamiento.</a:t>
                      </a:r>
                      <a:endParaRPr lang="es-ES" sz="1400" b="0" i="0" u="none" strike="noStrike">
                        <a:solidFill>
                          <a:srgbClr val="000000"/>
                        </a:solidFill>
                        <a:effectLst/>
                        <a:latin typeface="Söhne"/>
                      </a:endParaRPr>
                    </a:p>
                  </a:txBody>
                  <a:tcPr marL="1648" marR="1648" marT="1648" marB="0" anchor="ctr"/>
                </a:tc>
                <a:extLst>
                  <a:ext uri="{0D108BD9-81ED-4DB2-BD59-A6C34878D82A}">
                    <a16:rowId xmlns:a16="http://schemas.microsoft.com/office/drawing/2014/main" val="4192343204"/>
                  </a:ext>
                </a:extLst>
              </a:tr>
              <a:tr h="247255">
                <a:tc>
                  <a:txBody>
                    <a:bodyPr/>
                    <a:lstStyle/>
                    <a:p>
                      <a:pPr algn="l" fontAlgn="ctr"/>
                      <a:r>
                        <a:rPr lang="es-ES" sz="1400" u="none" strike="noStrike">
                          <a:effectLst/>
                          <a:latin typeface="Söhne"/>
                        </a:rPr>
                        <a:t>Recursos</a:t>
                      </a:r>
                      <a:endParaRPr lang="es-ES" sz="1400" b="1" i="0" u="none" strike="noStrike">
                        <a:solidFill>
                          <a:srgbClr val="000000"/>
                        </a:solidFill>
                        <a:effectLst/>
                        <a:latin typeface="Söhne"/>
                      </a:endParaRPr>
                    </a:p>
                  </a:txBody>
                  <a:tcPr marL="1648" marR="1648" marT="1648" marB="0" anchor="ctr"/>
                </a:tc>
                <a:tc>
                  <a:txBody>
                    <a:bodyPr/>
                    <a:lstStyle/>
                    <a:p>
                      <a:pPr algn="l" fontAlgn="ctr"/>
                      <a:r>
                        <a:rPr lang="es-ES" sz="1400" u="none" strike="noStrike">
                          <a:effectLst/>
                          <a:latin typeface="Söhne"/>
                        </a:rPr>
                        <a:t>Componentes que proporcionan servicios a las entidades.</a:t>
                      </a:r>
                      <a:endParaRPr lang="es-ES" sz="1400" b="0" i="0" u="none" strike="noStrike">
                        <a:solidFill>
                          <a:srgbClr val="000000"/>
                        </a:solidFill>
                        <a:effectLst/>
                        <a:latin typeface="Söhne"/>
                      </a:endParaRPr>
                    </a:p>
                  </a:txBody>
                  <a:tcPr marL="1648" marR="1648" marT="1648" marB="0" anchor="ctr"/>
                </a:tc>
                <a:extLst>
                  <a:ext uri="{0D108BD9-81ED-4DB2-BD59-A6C34878D82A}">
                    <a16:rowId xmlns:a16="http://schemas.microsoft.com/office/drawing/2014/main" val="3322308805"/>
                  </a:ext>
                </a:extLst>
              </a:tr>
              <a:tr h="247255">
                <a:tc>
                  <a:txBody>
                    <a:bodyPr/>
                    <a:lstStyle/>
                    <a:p>
                      <a:pPr algn="l" fontAlgn="ctr"/>
                      <a:r>
                        <a:rPr lang="es-ES" sz="1400" u="none" strike="noStrike" dirty="0">
                          <a:effectLst/>
                          <a:latin typeface="Söhne"/>
                        </a:rPr>
                        <a:t>Colas</a:t>
                      </a:r>
                      <a:endParaRPr lang="es-ES" sz="1400" b="1" i="0" u="none" strike="noStrike" dirty="0">
                        <a:solidFill>
                          <a:srgbClr val="000000"/>
                        </a:solidFill>
                        <a:effectLst/>
                        <a:latin typeface="Söhne"/>
                      </a:endParaRPr>
                    </a:p>
                  </a:txBody>
                  <a:tcPr marL="1648" marR="1648" marT="1648" marB="0" anchor="ctr"/>
                </a:tc>
                <a:tc>
                  <a:txBody>
                    <a:bodyPr/>
                    <a:lstStyle/>
                    <a:p>
                      <a:pPr algn="l" fontAlgn="ctr"/>
                      <a:r>
                        <a:rPr lang="es-ES" sz="1400" u="none" strike="noStrike">
                          <a:effectLst/>
                          <a:latin typeface="Söhne"/>
                        </a:rPr>
                        <a:t>Espacios donde las entidades esperan para recibir servicio.</a:t>
                      </a:r>
                      <a:endParaRPr lang="es-ES" sz="1400" b="0" i="0" u="none" strike="noStrike">
                        <a:solidFill>
                          <a:srgbClr val="000000"/>
                        </a:solidFill>
                        <a:effectLst/>
                        <a:latin typeface="Söhne"/>
                      </a:endParaRPr>
                    </a:p>
                  </a:txBody>
                  <a:tcPr marL="1648" marR="1648" marT="1648" marB="0" anchor="ctr"/>
                </a:tc>
                <a:extLst>
                  <a:ext uri="{0D108BD9-81ED-4DB2-BD59-A6C34878D82A}">
                    <a16:rowId xmlns:a16="http://schemas.microsoft.com/office/drawing/2014/main" val="752353739"/>
                  </a:ext>
                </a:extLst>
              </a:tr>
              <a:tr h="247255">
                <a:tc>
                  <a:txBody>
                    <a:bodyPr/>
                    <a:lstStyle/>
                    <a:p>
                      <a:pPr algn="l" fontAlgn="ctr"/>
                      <a:r>
                        <a:rPr lang="es-ES" sz="1400" u="none" strike="noStrike">
                          <a:effectLst/>
                          <a:latin typeface="Söhne"/>
                        </a:rPr>
                        <a:t>Eventos</a:t>
                      </a:r>
                      <a:endParaRPr lang="es-ES" sz="1400" b="1" i="0" u="none" strike="noStrike">
                        <a:solidFill>
                          <a:srgbClr val="000000"/>
                        </a:solidFill>
                        <a:effectLst/>
                        <a:latin typeface="Söhne"/>
                      </a:endParaRPr>
                    </a:p>
                  </a:txBody>
                  <a:tcPr marL="1648" marR="1648" marT="1648" marB="0" anchor="ctr"/>
                </a:tc>
                <a:tc>
                  <a:txBody>
                    <a:bodyPr/>
                    <a:lstStyle/>
                    <a:p>
                      <a:pPr algn="l" fontAlgn="ctr"/>
                      <a:r>
                        <a:rPr lang="es-ES" sz="1400" u="none" strike="noStrike">
                          <a:effectLst/>
                          <a:latin typeface="Söhne"/>
                        </a:rPr>
                        <a:t>Ocurrencias instantáneas que cambian el estado del sistema.</a:t>
                      </a:r>
                      <a:endParaRPr lang="es-ES" sz="1400" b="0" i="0" u="none" strike="noStrike">
                        <a:solidFill>
                          <a:srgbClr val="000000"/>
                        </a:solidFill>
                        <a:effectLst/>
                        <a:latin typeface="Söhne"/>
                      </a:endParaRPr>
                    </a:p>
                  </a:txBody>
                  <a:tcPr marL="1648" marR="1648" marT="1648" marB="0" anchor="ctr"/>
                </a:tc>
                <a:extLst>
                  <a:ext uri="{0D108BD9-81ED-4DB2-BD59-A6C34878D82A}">
                    <a16:rowId xmlns:a16="http://schemas.microsoft.com/office/drawing/2014/main" val="2913873905"/>
                  </a:ext>
                </a:extLst>
              </a:tr>
              <a:tr h="247255">
                <a:tc>
                  <a:txBody>
                    <a:bodyPr/>
                    <a:lstStyle/>
                    <a:p>
                      <a:pPr algn="l" fontAlgn="ctr"/>
                      <a:r>
                        <a:rPr lang="es-ES" sz="1400" u="none" strike="noStrike" dirty="0">
                          <a:effectLst/>
                          <a:latin typeface="Söhne"/>
                        </a:rPr>
                        <a:t>Registros y estadísticas</a:t>
                      </a:r>
                      <a:endParaRPr lang="es-ES" sz="1400" b="1" i="0" u="none" strike="noStrike" dirty="0">
                        <a:solidFill>
                          <a:srgbClr val="000000"/>
                        </a:solidFill>
                        <a:effectLst/>
                        <a:latin typeface="Söhne"/>
                      </a:endParaRPr>
                    </a:p>
                  </a:txBody>
                  <a:tcPr marL="1648" marR="1648" marT="1648" marB="0" anchor="ctr"/>
                </a:tc>
                <a:tc>
                  <a:txBody>
                    <a:bodyPr/>
                    <a:lstStyle/>
                    <a:p>
                      <a:pPr algn="l" fontAlgn="ctr"/>
                      <a:r>
                        <a:rPr lang="es-ES" sz="1400" u="none" strike="noStrike">
                          <a:effectLst/>
                          <a:latin typeface="Söhne"/>
                        </a:rPr>
                        <a:t>Herramientas para recopilar y analizar datos durante la simulación.</a:t>
                      </a:r>
                      <a:endParaRPr lang="es-ES" sz="1400" b="0" i="0" u="none" strike="noStrike">
                        <a:solidFill>
                          <a:srgbClr val="000000"/>
                        </a:solidFill>
                        <a:effectLst/>
                        <a:latin typeface="Söhne"/>
                      </a:endParaRPr>
                    </a:p>
                  </a:txBody>
                  <a:tcPr marL="1648" marR="1648" marT="1648" marB="0" anchor="ctr"/>
                </a:tc>
                <a:extLst>
                  <a:ext uri="{0D108BD9-81ED-4DB2-BD59-A6C34878D82A}">
                    <a16:rowId xmlns:a16="http://schemas.microsoft.com/office/drawing/2014/main" val="343428188"/>
                  </a:ext>
                </a:extLst>
              </a:tr>
              <a:tr h="247255">
                <a:tc>
                  <a:txBody>
                    <a:bodyPr/>
                    <a:lstStyle/>
                    <a:p>
                      <a:pPr algn="l" fontAlgn="ctr"/>
                      <a:r>
                        <a:rPr lang="es-ES" sz="1400" u="none" strike="noStrike" dirty="0">
                          <a:effectLst/>
                          <a:latin typeface="Söhne"/>
                        </a:rPr>
                        <a:t>Inicialización y condiciones de Inicio</a:t>
                      </a:r>
                      <a:endParaRPr lang="es-ES" sz="1400" b="1" i="0" u="none" strike="noStrike" dirty="0">
                        <a:solidFill>
                          <a:srgbClr val="000000"/>
                        </a:solidFill>
                        <a:effectLst/>
                        <a:latin typeface="Söhne"/>
                      </a:endParaRPr>
                    </a:p>
                  </a:txBody>
                  <a:tcPr marL="1648" marR="1648" marT="1648" marB="0" anchor="ctr"/>
                </a:tc>
                <a:tc>
                  <a:txBody>
                    <a:bodyPr/>
                    <a:lstStyle/>
                    <a:p>
                      <a:pPr algn="l" fontAlgn="ctr"/>
                      <a:r>
                        <a:rPr lang="es-ES" sz="1400" u="none" strike="noStrike">
                          <a:effectLst/>
                          <a:latin typeface="Söhne"/>
                        </a:rPr>
                        <a:t>Establecen el estado inicial del sistema.</a:t>
                      </a:r>
                      <a:endParaRPr lang="es-ES" sz="1400" b="0" i="0" u="none" strike="noStrike">
                        <a:solidFill>
                          <a:srgbClr val="000000"/>
                        </a:solidFill>
                        <a:effectLst/>
                        <a:latin typeface="Söhne"/>
                      </a:endParaRPr>
                    </a:p>
                  </a:txBody>
                  <a:tcPr marL="1648" marR="1648" marT="1648" marB="0" anchor="ctr"/>
                </a:tc>
                <a:extLst>
                  <a:ext uri="{0D108BD9-81ED-4DB2-BD59-A6C34878D82A}">
                    <a16:rowId xmlns:a16="http://schemas.microsoft.com/office/drawing/2014/main" val="1273114660"/>
                  </a:ext>
                </a:extLst>
              </a:tr>
              <a:tr h="247255">
                <a:tc>
                  <a:txBody>
                    <a:bodyPr/>
                    <a:lstStyle/>
                    <a:p>
                      <a:pPr algn="l" fontAlgn="ctr"/>
                      <a:r>
                        <a:rPr lang="es-ES" sz="1400" u="none" strike="noStrike" dirty="0">
                          <a:effectLst/>
                          <a:latin typeface="Söhne"/>
                        </a:rPr>
                        <a:t>Condiciones de terminación</a:t>
                      </a:r>
                      <a:endParaRPr lang="es-ES" sz="1400" b="1" i="0" u="none" strike="noStrike" dirty="0">
                        <a:solidFill>
                          <a:srgbClr val="000000"/>
                        </a:solidFill>
                        <a:effectLst/>
                        <a:latin typeface="Söhne"/>
                      </a:endParaRPr>
                    </a:p>
                  </a:txBody>
                  <a:tcPr marL="1648" marR="1648" marT="1648" marB="0" anchor="ctr"/>
                </a:tc>
                <a:tc>
                  <a:txBody>
                    <a:bodyPr/>
                    <a:lstStyle/>
                    <a:p>
                      <a:pPr algn="l" fontAlgn="ctr"/>
                      <a:r>
                        <a:rPr lang="es-ES" sz="1400" u="none" strike="noStrike">
                          <a:effectLst/>
                          <a:latin typeface="Söhne"/>
                        </a:rPr>
                        <a:t>Criterios para finalizar la simulación.</a:t>
                      </a:r>
                      <a:endParaRPr lang="es-ES" sz="1400" b="0" i="0" u="none" strike="noStrike">
                        <a:solidFill>
                          <a:srgbClr val="000000"/>
                        </a:solidFill>
                        <a:effectLst/>
                        <a:latin typeface="Söhne"/>
                      </a:endParaRPr>
                    </a:p>
                  </a:txBody>
                  <a:tcPr marL="1648" marR="1648" marT="1648" marB="0" anchor="ctr"/>
                </a:tc>
                <a:extLst>
                  <a:ext uri="{0D108BD9-81ED-4DB2-BD59-A6C34878D82A}">
                    <a16:rowId xmlns:a16="http://schemas.microsoft.com/office/drawing/2014/main" val="671552401"/>
                  </a:ext>
                </a:extLst>
              </a:tr>
              <a:tr h="247255">
                <a:tc>
                  <a:txBody>
                    <a:bodyPr/>
                    <a:lstStyle/>
                    <a:p>
                      <a:pPr algn="l" fontAlgn="ctr"/>
                      <a:r>
                        <a:rPr lang="es-ES" sz="1400" u="none" strike="noStrike" dirty="0">
                          <a:effectLst/>
                          <a:latin typeface="Söhne"/>
                        </a:rPr>
                        <a:t>Agenda de eventos</a:t>
                      </a:r>
                      <a:endParaRPr lang="es-ES" sz="1400" b="1" i="0" u="none" strike="noStrike" dirty="0">
                        <a:solidFill>
                          <a:srgbClr val="000000"/>
                        </a:solidFill>
                        <a:effectLst/>
                        <a:latin typeface="Söhne"/>
                      </a:endParaRPr>
                    </a:p>
                  </a:txBody>
                  <a:tcPr marL="1648" marR="1648" marT="1648" marB="0" anchor="ctr"/>
                </a:tc>
                <a:tc>
                  <a:txBody>
                    <a:bodyPr/>
                    <a:lstStyle/>
                    <a:p>
                      <a:pPr algn="l" fontAlgn="ctr"/>
                      <a:r>
                        <a:rPr lang="es-ES" sz="1400" u="none" strike="noStrike">
                          <a:effectLst/>
                          <a:latin typeface="Söhne"/>
                        </a:rPr>
                        <a:t>Lista ordenada de eventos futuros programados para ocurrir.</a:t>
                      </a:r>
                      <a:endParaRPr lang="es-ES" sz="1400" b="0" i="0" u="none" strike="noStrike">
                        <a:solidFill>
                          <a:srgbClr val="000000"/>
                        </a:solidFill>
                        <a:effectLst/>
                        <a:latin typeface="Söhne"/>
                      </a:endParaRPr>
                    </a:p>
                  </a:txBody>
                  <a:tcPr marL="1648" marR="1648" marT="1648" marB="0" anchor="ctr"/>
                </a:tc>
                <a:extLst>
                  <a:ext uri="{0D108BD9-81ED-4DB2-BD59-A6C34878D82A}">
                    <a16:rowId xmlns:a16="http://schemas.microsoft.com/office/drawing/2014/main" val="1987253486"/>
                  </a:ext>
                </a:extLst>
              </a:tr>
              <a:tr h="466547">
                <a:tc>
                  <a:txBody>
                    <a:bodyPr/>
                    <a:lstStyle/>
                    <a:p>
                      <a:pPr algn="l" fontAlgn="ctr"/>
                      <a:r>
                        <a:rPr lang="es-ES" sz="1400" u="none" strike="noStrike" dirty="0">
                          <a:effectLst/>
                          <a:latin typeface="Söhne"/>
                        </a:rPr>
                        <a:t>Algoritmo de simulación</a:t>
                      </a:r>
                      <a:endParaRPr lang="es-ES" sz="1400" b="1" i="0" u="none" strike="noStrike" dirty="0">
                        <a:solidFill>
                          <a:srgbClr val="000000"/>
                        </a:solidFill>
                        <a:effectLst/>
                        <a:latin typeface="Söhne"/>
                      </a:endParaRPr>
                    </a:p>
                  </a:txBody>
                  <a:tcPr marL="1648" marR="1648" marT="1648" marB="0" anchor="ctr"/>
                </a:tc>
                <a:tc>
                  <a:txBody>
                    <a:bodyPr/>
                    <a:lstStyle/>
                    <a:p>
                      <a:pPr algn="l" fontAlgn="ctr"/>
                      <a:r>
                        <a:rPr lang="es-ES" sz="1400" u="none" strike="noStrike">
                          <a:effectLst/>
                          <a:latin typeface="Söhne"/>
                        </a:rPr>
                        <a:t>Conjunto de pasos lógicos para procesar eventos y actualizar el sistema.</a:t>
                      </a:r>
                      <a:endParaRPr lang="es-ES" sz="1400" b="0" i="0" u="none" strike="noStrike">
                        <a:solidFill>
                          <a:srgbClr val="000000"/>
                        </a:solidFill>
                        <a:effectLst/>
                        <a:latin typeface="Söhne"/>
                      </a:endParaRPr>
                    </a:p>
                  </a:txBody>
                  <a:tcPr marL="1648" marR="1648" marT="1648" marB="0" anchor="ctr"/>
                </a:tc>
                <a:extLst>
                  <a:ext uri="{0D108BD9-81ED-4DB2-BD59-A6C34878D82A}">
                    <a16:rowId xmlns:a16="http://schemas.microsoft.com/office/drawing/2014/main" val="2450469521"/>
                  </a:ext>
                </a:extLst>
              </a:tr>
              <a:tr h="247255">
                <a:tc>
                  <a:txBody>
                    <a:bodyPr/>
                    <a:lstStyle/>
                    <a:p>
                      <a:pPr algn="l" fontAlgn="ctr"/>
                      <a:r>
                        <a:rPr lang="es-ES" sz="1400" u="none" strike="noStrike" dirty="0">
                          <a:effectLst/>
                          <a:latin typeface="Söhne"/>
                        </a:rPr>
                        <a:t>Validación y verificación</a:t>
                      </a:r>
                      <a:endParaRPr lang="es-ES" sz="1400" b="1" i="0" u="none" strike="noStrike" dirty="0">
                        <a:solidFill>
                          <a:srgbClr val="000000"/>
                        </a:solidFill>
                        <a:effectLst/>
                        <a:latin typeface="Söhne"/>
                      </a:endParaRPr>
                    </a:p>
                  </a:txBody>
                  <a:tcPr marL="1648" marR="1648" marT="1648" marB="0" anchor="ctr"/>
                </a:tc>
                <a:tc>
                  <a:txBody>
                    <a:bodyPr/>
                    <a:lstStyle/>
                    <a:p>
                      <a:pPr algn="l" fontAlgn="ctr"/>
                      <a:r>
                        <a:rPr lang="es-ES" sz="1400" u="none" strike="noStrike" dirty="0">
                          <a:effectLst/>
                          <a:latin typeface="Söhne"/>
                        </a:rPr>
                        <a:t>Procesos para asegurar la precisión y adecuación del modelo.</a:t>
                      </a:r>
                      <a:endParaRPr lang="es-ES" sz="1400" b="0" i="0" u="none" strike="noStrike" dirty="0">
                        <a:solidFill>
                          <a:srgbClr val="000000"/>
                        </a:solidFill>
                        <a:effectLst/>
                        <a:latin typeface="Söhne"/>
                      </a:endParaRPr>
                    </a:p>
                  </a:txBody>
                  <a:tcPr marL="1648" marR="1648" marT="1648" marB="0" anchor="ctr"/>
                </a:tc>
                <a:extLst>
                  <a:ext uri="{0D108BD9-81ED-4DB2-BD59-A6C34878D82A}">
                    <a16:rowId xmlns:a16="http://schemas.microsoft.com/office/drawing/2014/main" val="744764567"/>
                  </a:ext>
                </a:extLst>
              </a:tr>
            </a:tbl>
          </a:graphicData>
        </a:graphic>
      </p:graphicFrame>
    </p:spTree>
    <p:extLst>
      <p:ext uri="{BB962C8B-B14F-4D97-AF65-F5344CB8AC3E}">
        <p14:creationId xmlns:p14="http://schemas.microsoft.com/office/powerpoint/2010/main" val="704164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15118E-E0A4-F720-8A18-7D735E0FBFB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C743CCA-1D3E-11D0-0F36-4DB8F77A850E}"/>
              </a:ext>
            </a:extLst>
          </p:cNvPr>
          <p:cNvSpPr>
            <a:spLocks noGrp="1"/>
          </p:cNvSpPr>
          <p:nvPr>
            <p:ph type="title"/>
          </p:nvPr>
        </p:nvSpPr>
        <p:spPr>
          <a:xfrm>
            <a:off x="222287" y="352980"/>
            <a:ext cx="11747425" cy="666360"/>
          </a:xfrm>
        </p:spPr>
        <p:txBody>
          <a:bodyPr/>
          <a:lstStyle/>
          <a:p>
            <a:r>
              <a:rPr lang="es-ES" b="1" dirty="0"/>
              <a:t>Generación de números y variables aleatorias</a:t>
            </a:r>
          </a:p>
        </p:txBody>
      </p:sp>
      <p:sp>
        <p:nvSpPr>
          <p:cNvPr id="5" name="Subtitle 4">
            <a:extLst>
              <a:ext uri="{FF2B5EF4-FFF2-40B4-BE49-F238E27FC236}">
                <a16:creationId xmlns:a16="http://schemas.microsoft.com/office/drawing/2014/main" id="{A9EFD9CB-742D-1E11-99FF-2C9434FFCDE3}"/>
              </a:ext>
            </a:extLst>
          </p:cNvPr>
          <p:cNvSpPr>
            <a:spLocks noGrp="1"/>
          </p:cNvSpPr>
          <p:nvPr>
            <p:ph type="subTitle" idx="10"/>
          </p:nvPr>
        </p:nvSpPr>
        <p:spPr>
          <a:xfrm>
            <a:off x="314280" y="1655712"/>
            <a:ext cx="11490624" cy="4589280"/>
          </a:xfrm>
        </p:spPr>
        <p:txBody>
          <a:bodyPr/>
          <a:lstStyle/>
          <a:p>
            <a:pPr marL="0" indent="0">
              <a:buNone/>
            </a:pPr>
            <a:r>
              <a:rPr lang="es-ES" b="1" dirty="0"/>
              <a:t>Números pseudoaleatorios</a:t>
            </a:r>
          </a:p>
          <a:p>
            <a:r>
              <a:rPr lang="es-ES" sz="3200" dirty="0"/>
              <a:t>Los </a:t>
            </a:r>
            <a:r>
              <a:rPr lang="es-ES" sz="3200" b="1" dirty="0"/>
              <a:t>números pseudoaleatorios</a:t>
            </a:r>
            <a:r>
              <a:rPr lang="es-ES" sz="3200" dirty="0"/>
              <a:t> son secuencias de números que, aunque no son verdaderamente aleatorios, exhiben propiedades que los hacen adecuados para su uso en simulaciones y otras aplicaciones que requieren aleatoriedad. </a:t>
            </a:r>
          </a:p>
          <a:p>
            <a:r>
              <a:rPr lang="es-ES" sz="3200" dirty="0"/>
              <a:t>Estos números son generados por algoritmos deterministas conocidos como </a:t>
            </a:r>
            <a:r>
              <a:rPr lang="es-ES" sz="3200" b="1" dirty="0"/>
              <a:t>generadores de números pseudoaleatorios (PRNG, por sus siglas en inglés)</a:t>
            </a:r>
            <a:r>
              <a:rPr lang="es-ES" sz="3200" dirty="0"/>
              <a:t>.</a:t>
            </a:r>
          </a:p>
          <a:p>
            <a:r>
              <a:rPr lang="es-ES" sz="3200" dirty="0"/>
              <a:t>A continuación, se verán sus características.</a:t>
            </a:r>
            <a:endParaRPr lang="es-ES" sz="1600" dirty="0"/>
          </a:p>
          <a:p>
            <a:endParaRPr lang="es-ES" sz="3200" dirty="0"/>
          </a:p>
        </p:txBody>
      </p:sp>
      <p:sp>
        <p:nvSpPr>
          <p:cNvPr id="2" name="Slide Number Placeholder 1">
            <a:extLst>
              <a:ext uri="{FF2B5EF4-FFF2-40B4-BE49-F238E27FC236}">
                <a16:creationId xmlns:a16="http://schemas.microsoft.com/office/drawing/2014/main" id="{E84D533D-045B-420A-D67F-155FB6878A64}"/>
              </a:ext>
            </a:extLst>
          </p:cNvPr>
          <p:cNvSpPr>
            <a:spLocks noGrp="1"/>
          </p:cNvSpPr>
          <p:nvPr>
            <p:ph type="sldNum" sz="quarter" idx="4"/>
          </p:nvPr>
        </p:nvSpPr>
        <p:spPr/>
        <p:txBody>
          <a:bodyPr/>
          <a:lstStyle/>
          <a:p>
            <a:fld id="{C3C68E28-6A0B-4E0D-A95D-AA2B793B8668}" type="slidenum">
              <a:rPr lang="es-ES" smtClean="0"/>
              <a:t>36</a:t>
            </a:fld>
            <a:endParaRPr lang="es-ES"/>
          </a:p>
        </p:txBody>
      </p:sp>
    </p:spTree>
    <p:extLst>
      <p:ext uri="{BB962C8B-B14F-4D97-AF65-F5344CB8AC3E}">
        <p14:creationId xmlns:p14="http://schemas.microsoft.com/office/powerpoint/2010/main" val="6523079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3BAD5-FC22-3760-7F3D-AC455FD7AEA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64935B9-17DC-AFEF-6727-164621D41F8F}"/>
              </a:ext>
            </a:extLst>
          </p:cNvPr>
          <p:cNvSpPr>
            <a:spLocks noGrp="1"/>
          </p:cNvSpPr>
          <p:nvPr>
            <p:ph type="title"/>
          </p:nvPr>
        </p:nvSpPr>
        <p:spPr>
          <a:xfrm>
            <a:off x="222287" y="352980"/>
            <a:ext cx="11747425" cy="666360"/>
          </a:xfrm>
        </p:spPr>
        <p:txBody>
          <a:bodyPr/>
          <a:lstStyle/>
          <a:p>
            <a:r>
              <a:rPr lang="es-ES" b="1" dirty="0"/>
              <a:t>Generación de números y variables aleatorias</a:t>
            </a:r>
          </a:p>
        </p:txBody>
      </p:sp>
      <p:sp>
        <p:nvSpPr>
          <p:cNvPr id="5" name="Subtitle 4">
            <a:extLst>
              <a:ext uri="{FF2B5EF4-FFF2-40B4-BE49-F238E27FC236}">
                <a16:creationId xmlns:a16="http://schemas.microsoft.com/office/drawing/2014/main" id="{4AFD0779-2FE6-7C75-A9B6-C970D5E5F3B2}"/>
              </a:ext>
            </a:extLst>
          </p:cNvPr>
          <p:cNvSpPr>
            <a:spLocks noGrp="1"/>
          </p:cNvSpPr>
          <p:nvPr>
            <p:ph type="subTitle" idx="10"/>
          </p:nvPr>
        </p:nvSpPr>
        <p:spPr>
          <a:xfrm>
            <a:off x="314280" y="1655712"/>
            <a:ext cx="11490624" cy="4589280"/>
          </a:xfrm>
        </p:spPr>
        <p:txBody>
          <a:bodyPr/>
          <a:lstStyle/>
          <a:p>
            <a:endParaRPr lang="es-ES" sz="3200" b="1" dirty="0"/>
          </a:p>
          <a:p>
            <a:r>
              <a:rPr lang="es-ES" sz="3200" b="1" dirty="0"/>
              <a:t>Determinismo</a:t>
            </a:r>
            <a:r>
              <a:rPr lang="es-ES" sz="3200" dirty="0"/>
              <a:t>:</a:t>
            </a:r>
          </a:p>
          <a:p>
            <a:pPr lvl="1"/>
            <a:r>
              <a:rPr lang="es-ES" sz="2000" dirty="0"/>
              <a:t>Los PRNG generan una secuencia de números completamente determinada por una semilla inicial.</a:t>
            </a:r>
          </a:p>
          <a:p>
            <a:pPr lvl="1"/>
            <a:r>
              <a:rPr lang="es-ES" sz="2000" dirty="0"/>
              <a:t>Si se utiliza la misma semilla, el PRNG producirá exactamente la misma secuencia de números cada vez.</a:t>
            </a:r>
          </a:p>
          <a:p>
            <a:r>
              <a:rPr lang="es-ES" sz="3200" b="1" dirty="0"/>
              <a:t>Repetibilidad</a:t>
            </a:r>
            <a:r>
              <a:rPr lang="es-ES" sz="3200" dirty="0"/>
              <a:t>:</a:t>
            </a:r>
          </a:p>
          <a:p>
            <a:pPr lvl="1"/>
            <a:r>
              <a:rPr lang="es-ES" sz="2000" dirty="0"/>
              <a:t>Esta característica es esencial para la replicabilidad en experimentos de simulación.</a:t>
            </a:r>
          </a:p>
          <a:p>
            <a:pPr lvl="1"/>
            <a:r>
              <a:rPr lang="es-ES" sz="2000" dirty="0"/>
              <a:t>Permite a los investigadores y analistas reproducir resultados exactamente bajo las mismas condiciones.</a:t>
            </a:r>
          </a:p>
          <a:p>
            <a:r>
              <a:rPr lang="es-ES" sz="3200" b="1" dirty="0"/>
              <a:t>Longitud del período:</a:t>
            </a:r>
          </a:p>
          <a:p>
            <a:pPr lvl="1"/>
            <a:r>
              <a:rPr lang="es-ES" sz="2000" dirty="0"/>
              <a:t>El período es la longitud de la secuencia antes de que comience a repetirse.</a:t>
            </a:r>
          </a:p>
          <a:p>
            <a:pPr lvl="1"/>
            <a:r>
              <a:rPr lang="es-ES" sz="2000" dirty="0"/>
              <a:t>Un período largo es deseable para evitar patrones repetitivos que puedan sesgar los .</a:t>
            </a:r>
          </a:p>
          <a:p>
            <a:r>
              <a:rPr lang="es-ES" sz="3200" b="1" dirty="0"/>
              <a:t>Uniformidad</a:t>
            </a:r>
            <a:r>
              <a:rPr lang="es-ES" sz="3200" dirty="0"/>
              <a:t>:</a:t>
            </a:r>
          </a:p>
          <a:p>
            <a:pPr lvl="1"/>
            <a:r>
              <a:rPr lang="es-ES" sz="2000" dirty="0"/>
              <a:t>Los números generados deben estar distribuidos uniformemente en el intervalo [0, 1).La uniformidad asegura que cada número en el rango tenga la misma probabilidad de ocurrencia.</a:t>
            </a:r>
          </a:p>
          <a:p>
            <a:r>
              <a:rPr lang="es-ES" sz="3200" b="1" dirty="0"/>
              <a:t>Independencia</a:t>
            </a:r>
            <a:r>
              <a:rPr lang="es-ES" sz="3200" dirty="0"/>
              <a:t>:</a:t>
            </a:r>
          </a:p>
          <a:p>
            <a:pPr lvl="1"/>
            <a:r>
              <a:rPr lang="es-ES" sz="2000" dirty="0"/>
              <a:t>Los números generados deben ser independientes entre sí, sin correlaciones discernibles</a:t>
            </a:r>
          </a:p>
          <a:p>
            <a:pPr lvl="1"/>
            <a:endParaRPr lang="es-ES" sz="400" dirty="0"/>
          </a:p>
          <a:p>
            <a:endParaRPr lang="es-ES" sz="3200" dirty="0"/>
          </a:p>
        </p:txBody>
      </p:sp>
      <p:sp>
        <p:nvSpPr>
          <p:cNvPr id="2" name="Slide Number Placeholder 1">
            <a:extLst>
              <a:ext uri="{FF2B5EF4-FFF2-40B4-BE49-F238E27FC236}">
                <a16:creationId xmlns:a16="http://schemas.microsoft.com/office/drawing/2014/main" id="{0A99AFBF-3BF4-966C-D5C3-509FAD6A1ED4}"/>
              </a:ext>
            </a:extLst>
          </p:cNvPr>
          <p:cNvSpPr>
            <a:spLocks noGrp="1"/>
          </p:cNvSpPr>
          <p:nvPr>
            <p:ph type="sldNum" sz="quarter" idx="4"/>
          </p:nvPr>
        </p:nvSpPr>
        <p:spPr/>
        <p:txBody>
          <a:bodyPr/>
          <a:lstStyle/>
          <a:p>
            <a:fld id="{C3C68E28-6A0B-4E0D-A95D-AA2B793B8668}" type="slidenum">
              <a:rPr lang="es-ES" smtClean="0"/>
              <a:t>37</a:t>
            </a:fld>
            <a:endParaRPr lang="es-ES"/>
          </a:p>
        </p:txBody>
      </p:sp>
    </p:spTree>
    <p:extLst>
      <p:ext uri="{BB962C8B-B14F-4D97-AF65-F5344CB8AC3E}">
        <p14:creationId xmlns:p14="http://schemas.microsoft.com/office/powerpoint/2010/main" val="1535725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56170-81BA-93AA-03FD-2458B6B3529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4B8F63B-3E0F-68B3-9CE0-DB49C2A17B49}"/>
              </a:ext>
            </a:extLst>
          </p:cNvPr>
          <p:cNvSpPr>
            <a:spLocks noGrp="1"/>
          </p:cNvSpPr>
          <p:nvPr>
            <p:ph type="title"/>
          </p:nvPr>
        </p:nvSpPr>
        <p:spPr>
          <a:xfrm>
            <a:off x="222287" y="352980"/>
            <a:ext cx="11747425" cy="666360"/>
          </a:xfrm>
        </p:spPr>
        <p:txBody>
          <a:bodyPr/>
          <a:lstStyle/>
          <a:p>
            <a:r>
              <a:rPr lang="es-ES" b="1" dirty="0"/>
              <a:t>Generación de números y variables aleatorias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57F940E0-2CA2-8392-8B7A-F515FF62A8E3}"/>
                  </a:ext>
                </a:extLst>
              </p:cNvPr>
              <p:cNvSpPr>
                <a:spLocks noGrp="1"/>
              </p:cNvSpPr>
              <p:nvPr>
                <p:ph type="subTitle" idx="10"/>
              </p:nvPr>
            </p:nvSpPr>
            <p:spPr>
              <a:xfrm>
                <a:off x="314280" y="1655712"/>
                <a:ext cx="11490624" cy="4589280"/>
              </a:xfrm>
            </p:spPr>
            <p:txBody>
              <a:bodyPr/>
              <a:lstStyle/>
              <a:p>
                <a:pPr marL="0" indent="0">
                  <a:buNone/>
                </a:pPr>
                <a:r>
                  <a:rPr lang="es-ES" b="1" dirty="0" err="1"/>
                  <a:t>Congruencial</a:t>
                </a:r>
                <a:r>
                  <a:rPr lang="es-ES" b="1" dirty="0"/>
                  <a:t> lineal</a:t>
                </a:r>
                <a:endParaRPr lang="es-ES" dirty="0"/>
              </a:p>
              <a:p>
                <a:pPr>
                  <a:buFont typeface="Arial" panose="020B0604020202020204" pitchFamily="34" charset="0"/>
                  <a:buChar char="•"/>
                </a:pPr>
                <a:r>
                  <a:rPr lang="es-ES" sz="3200" b="1" dirty="0"/>
                  <a:t>Fórmula:</a:t>
                </a:r>
              </a:p>
              <a:p>
                <a:pPr marL="0" indent="0">
                  <a:buNone/>
                </a:pPr>
                <a14:m>
                  <m:oMathPara xmlns:m="http://schemas.openxmlformats.org/officeDocument/2006/math">
                    <m:oMathParaPr>
                      <m:jc m:val="centerGroup"/>
                    </m:oMathParaPr>
                    <m:oMath xmlns:m="http://schemas.openxmlformats.org/officeDocument/2006/math">
                      <m:r>
                        <a:rPr lang="es-ES" sz="3200" b="0" i="1" smtClean="0">
                          <a:latin typeface="Cambria Math" panose="02040503050406030204" pitchFamily="18" charset="0"/>
                        </a:rPr>
                        <m:t>𝑋</m:t>
                      </m:r>
                      <m:r>
                        <a:rPr lang="es-ES" sz="3200" b="0" i="1" baseline="-25000" smtClean="0">
                          <a:latin typeface="Cambria Math" panose="02040503050406030204" pitchFamily="18" charset="0"/>
                        </a:rPr>
                        <m:t>𝑛</m:t>
                      </m:r>
                      <m:r>
                        <a:rPr lang="es-ES" sz="3200" b="0" i="1" baseline="-16000" smtClean="0">
                          <a:latin typeface="Cambria Math" panose="02040503050406030204" pitchFamily="18" charset="0"/>
                        </a:rPr>
                        <m:t>+</m:t>
                      </m:r>
                      <m:r>
                        <a:rPr lang="es-ES" sz="3200" b="0" i="1" baseline="-25000" smtClean="0">
                          <a:latin typeface="Cambria Math" panose="02040503050406030204" pitchFamily="18" charset="0"/>
                        </a:rPr>
                        <m:t>1</m:t>
                      </m:r>
                      <m:r>
                        <a:rPr lang="es-ES" sz="3200" b="0" i="1" smtClean="0">
                          <a:latin typeface="Cambria Math" panose="02040503050406030204" pitchFamily="18" charset="0"/>
                        </a:rPr>
                        <m:t>=(</m:t>
                      </m:r>
                      <m:r>
                        <a:rPr lang="es-ES" sz="3200" b="0" i="1" smtClean="0">
                          <a:latin typeface="Cambria Math" panose="02040503050406030204" pitchFamily="18" charset="0"/>
                        </a:rPr>
                        <m:t>𝑎𝑋𝑛</m:t>
                      </m:r>
                      <m:r>
                        <a:rPr lang="es-ES" sz="3200" b="0" i="1" smtClean="0">
                          <a:latin typeface="Cambria Math" panose="02040503050406030204" pitchFamily="18" charset="0"/>
                        </a:rPr>
                        <m:t>+</m:t>
                      </m:r>
                      <m:r>
                        <a:rPr lang="es-ES" sz="3200" b="0" i="1" smtClean="0">
                          <a:latin typeface="Cambria Math" panose="02040503050406030204" pitchFamily="18" charset="0"/>
                        </a:rPr>
                        <m:t>𝑐</m:t>
                      </m:r>
                      <m:r>
                        <a:rPr lang="es-ES" sz="3200" b="0" i="1" smtClean="0">
                          <a:latin typeface="Cambria Math" panose="02040503050406030204" pitchFamily="18" charset="0"/>
                        </a:rPr>
                        <m:t>)</m:t>
                      </m:r>
                      <m:r>
                        <a:rPr lang="es-ES" sz="3200" b="0" i="1" smtClean="0">
                          <a:latin typeface="Cambria Math" panose="02040503050406030204" pitchFamily="18" charset="0"/>
                        </a:rPr>
                        <m:t>𝑚𝑜𝑑</m:t>
                      </m:r>
                      <m:r>
                        <a:rPr lang="es-ES" sz="3200" b="0" i="1" smtClean="0">
                          <a:latin typeface="Cambria Math" panose="02040503050406030204" pitchFamily="18" charset="0"/>
                        </a:rPr>
                        <m:t> </m:t>
                      </m:r>
                      <m:r>
                        <a:rPr lang="es-ES" sz="3200" b="0" i="1" smtClean="0">
                          <a:latin typeface="Cambria Math" panose="02040503050406030204" pitchFamily="18" charset="0"/>
                        </a:rPr>
                        <m:t>𝑚</m:t>
                      </m:r>
                    </m:oMath>
                  </m:oMathPara>
                </a14:m>
                <a:endParaRPr lang="es-ES" sz="3200" dirty="0"/>
              </a:p>
              <a:p>
                <a:pPr>
                  <a:buFont typeface="Arial" panose="020B0604020202020204" pitchFamily="34" charset="0"/>
                  <a:buChar char="•"/>
                </a:pPr>
                <a:r>
                  <a:rPr lang="es-ES" sz="3200" b="1" dirty="0"/>
                  <a:t>Parámetros:</a:t>
                </a:r>
                <a:endParaRPr lang="es-ES" sz="3200" dirty="0"/>
              </a:p>
              <a:p>
                <a:pPr marL="742950" lvl="1" indent="-285750">
                  <a:buFont typeface="Arial" panose="020B0604020202020204" pitchFamily="34" charset="0"/>
                  <a:buChar char="•"/>
                </a:pPr>
                <a:r>
                  <a:rPr lang="es-ES" dirty="0">
                    <a:latin typeface="Söhne"/>
                  </a:rPr>
                  <a:t>a: Multiplicador.</a:t>
                </a:r>
              </a:p>
              <a:p>
                <a:pPr marL="742950" lvl="1" indent="-285750">
                  <a:buFont typeface="Arial" panose="020B0604020202020204" pitchFamily="34" charset="0"/>
                  <a:buChar char="•"/>
                </a:pPr>
                <a:r>
                  <a:rPr lang="es-ES" dirty="0">
                    <a:latin typeface="Söhne"/>
                  </a:rPr>
                  <a:t>c: Incremento.</a:t>
                </a:r>
              </a:p>
              <a:p>
                <a:pPr marL="742950" lvl="1" indent="-285750">
                  <a:buFont typeface="Arial" panose="020B0604020202020204" pitchFamily="34" charset="0"/>
                  <a:buChar char="•"/>
                </a:pPr>
                <a:r>
                  <a:rPr lang="es-ES" dirty="0">
                    <a:latin typeface="Söhne"/>
                  </a:rPr>
                  <a:t>m: Módulo.</a:t>
                </a:r>
              </a:p>
              <a:p>
                <a:pPr marL="742950" lvl="1" indent="-285750">
                  <a:buFont typeface="Arial" panose="020B0604020202020204" pitchFamily="34" charset="0"/>
                  <a:buChar char="•"/>
                </a:pPr>
                <a:r>
                  <a:rPr lang="es-ES" dirty="0">
                    <a:latin typeface="Söhne"/>
                  </a:rPr>
                  <a:t>X</a:t>
                </a:r>
                <a:r>
                  <a:rPr lang="es-ES" baseline="-25000" dirty="0">
                    <a:latin typeface="Söhne"/>
                  </a:rPr>
                  <a:t>0</a:t>
                </a:r>
                <a:r>
                  <a:rPr lang="es-ES" dirty="0">
                    <a:latin typeface="Söhne"/>
                  </a:rPr>
                  <a:t>​: Semilla inicial.</a:t>
                </a:r>
              </a:p>
              <a:p>
                <a:pPr>
                  <a:buFont typeface="Arial" panose="020B0604020202020204" pitchFamily="34" charset="0"/>
                  <a:buChar char="•"/>
                </a:pPr>
                <a:r>
                  <a:rPr lang="es-ES" sz="3200" b="1" dirty="0"/>
                  <a:t>Ventajas</a:t>
                </a:r>
                <a:r>
                  <a:rPr lang="es-ES" b="1" dirty="0"/>
                  <a:t>:</a:t>
                </a:r>
                <a:endParaRPr lang="es-ES" dirty="0"/>
              </a:p>
              <a:p>
                <a:pPr marL="742950" lvl="1" indent="-285750">
                  <a:buFont typeface="Arial" panose="020B0604020202020204" pitchFamily="34" charset="0"/>
                  <a:buChar char="•"/>
                </a:pPr>
                <a:r>
                  <a:rPr lang="es-ES" dirty="0">
                    <a:latin typeface="Söhne"/>
                  </a:rPr>
                  <a:t>Simplicidad y velocidad.</a:t>
                </a:r>
              </a:p>
              <a:p>
                <a:pPr>
                  <a:buFont typeface="Arial" panose="020B0604020202020204" pitchFamily="34" charset="0"/>
                  <a:buChar char="•"/>
                </a:pPr>
                <a:r>
                  <a:rPr lang="es-ES" sz="3200" b="1" dirty="0"/>
                  <a:t>Desventajas</a:t>
                </a:r>
                <a:r>
                  <a:rPr lang="es-ES" b="1" dirty="0"/>
                  <a:t>:</a:t>
                </a:r>
                <a:endParaRPr lang="es-ES" dirty="0"/>
              </a:p>
              <a:p>
                <a:pPr marL="742950" lvl="1" indent="-285750">
                  <a:buFont typeface="Arial" panose="020B0604020202020204" pitchFamily="34" charset="0"/>
                  <a:buChar char="•"/>
                </a:pPr>
                <a:r>
                  <a:rPr lang="es-ES" dirty="0">
                    <a:latin typeface="Söhne"/>
                  </a:rPr>
                  <a:t>Puede tener períodos cortos y correlaciones entre números generados.</a:t>
                </a:r>
                <a:endParaRPr lang="es-ES" sz="3200" dirty="0">
                  <a:latin typeface="Söhne"/>
                </a:endParaRPr>
              </a:p>
            </p:txBody>
          </p:sp>
        </mc:Choice>
        <mc:Fallback xmlns="">
          <p:sp>
            <p:nvSpPr>
              <p:cNvPr id="5" name="Subtitle 4">
                <a:extLst>
                  <a:ext uri="{FF2B5EF4-FFF2-40B4-BE49-F238E27FC236}">
                    <a16:creationId xmlns:a16="http://schemas.microsoft.com/office/drawing/2014/main" id="{57F940E0-2CA2-8392-8B7A-F515FF62A8E3}"/>
                  </a:ext>
                </a:extLst>
              </p:cNvPr>
              <p:cNvSpPr>
                <a:spLocks noGrp="1" noRot="1" noChangeAspect="1" noMove="1" noResize="1" noEditPoints="1" noAdjustHandles="1" noChangeArrowheads="1" noChangeShapeType="1" noTextEdit="1"/>
              </p:cNvSpPr>
              <p:nvPr>
                <p:ph type="subTitle" idx="10"/>
              </p:nvPr>
            </p:nvSpPr>
            <p:spPr>
              <a:xfrm>
                <a:off x="314280" y="1655712"/>
                <a:ext cx="11490624" cy="4589280"/>
              </a:xfrm>
              <a:blipFill>
                <a:blip r:embed="rId2"/>
                <a:stretch>
                  <a:fillRect l="-2440" t="-15957" b="-15824"/>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071656B0-4A2F-3BF1-93F9-92CE7A7BBEE8}"/>
              </a:ext>
            </a:extLst>
          </p:cNvPr>
          <p:cNvSpPr>
            <a:spLocks noGrp="1"/>
          </p:cNvSpPr>
          <p:nvPr>
            <p:ph type="sldNum" sz="quarter" idx="4"/>
          </p:nvPr>
        </p:nvSpPr>
        <p:spPr/>
        <p:txBody>
          <a:bodyPr/>
          <a:lstStyle/>
          <a:p>
            <a:fld id="{C3C68E28-6A0B-4E0D-A95D-AA2B793B8668}" type="slidenum">
              <a:rPr lang="es-ES" smtClean="0"/>
              <a:t>38</a:t>
            </a:fld>
            <a:endParaRPr lang="es-ES"/>
          </a:p>
        </p:txBody>
      </p:sp>
    </p:spTree>
    <p:extLst>
      <p:ext uri="{BB962C8B-B14F-4D97-AF65-F5344CB8AC3E}">
        <p14:creationId xmlns:p14="http://schemas.microsoft.com/office/powerpoint/2010/main" val="1938363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CC668-688B-E854-4C99-61572EF864F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8FA35C8-FC88-8F31-C622-1BE42272D4D4}"/>
              </a:ext>
            </a:extLst>
          </p:cNvPr>
          <p:cNvSpPr>
            <a:spLocks noGrp="1"/>
          </p:cNvSpPr>
          <p:nvPr>
            <p:ph type="title"/>
          </p:nvPr>
        </p:nvSpPr>
        <p:spPr>
          <a:xfrm>
            <a:off x="222287" y="352980"/>
            <a:ext cx="11747425" cy="666360"/>
          </a:xfrm>
        </p:spPr>
        <p:txBody>
          <a:bodyPr/>
          <a:lstStyle/>
          <a:p>
            <a:r>
              <a:rPr lang="es-ES" b="1" dirty="0"/>
              <a:t>Generación de números y variables aleatorias</a:t>
            </a:r>
          </a:p>
        </p:txBody>
      </p:sp>
      <p:sp>
        <p:nvSpPr>
          <p:cNvPr id="5" name="Subtitle 4">
            <a:extLst>
              <a:ext uri="{FF2B5EF4-FFF2-40B4-BE49-F238E27FC236}">
                <a16:creationId xmlns:a16="http://schemas.microsoft.com/office/drawing/2014/main" id="{83FCCCCA-B427-2C3B-A1B8-3F91A64D6FBB}"/>
              </a:ext>
            </a:extLst>
          </p:cNvPr>
          <p:cNvSpPr>
            <a:spLocks noGrp="1"/>
          </p:cNvSpPr>
          <p:nvPr>
            <p:ph type="subTitle" idx="10"/>
          </p:nvPr>
        </p:nvSpPr>
        <p:spPr>
          <a:xfrm>
            <a:off x="314280" y="1655712"/>
            <a:ext cx="11490624" cy="4589280"/>
          </a:xfrm>
        </p:spPr>
        <p:txBody>
          <a:bodyPr/>
          <a:lstStyle/>
          <a:p>
            <a:pPr marL="0" indent="0">
              <a:buNone/>
            </a:pPr>
            <a:r>
              <a:rPr lang="es-ES" b="1" dirty="0"/>
              <a:t>Método de Mersenne </a:t>
            </a:r>
            <a:r>
              <a:rPr lang="es-ES" b="1" dirty="0" err="1"/>
              <a:t>Twister</a:t>
            </a:r>
            <a:endParaRPr lang="es-ES" dirty="0"/>
          </a:p>
          <a:p>
            <a:pPr>
              <a:buFont typeface="Arial" panose="020B0604020202020204" pitchFamily="34" charset="0"/>
              <a:buChar char="•"/>
            </a:pPr>
            <a:r>
              <a:rPr lang="es-ES" b="1" dirty="0"/>
              <a:t>Descripción:</a:t>
            </a:r>
            <a:endParaRPr lang="es-ES" dirty="0"/>
          </a:p>
          <a:p>
            <a:pPr marL="742950" lvl="1" indent="-285750">
              <a:buFont typeface="Arial" panose="020B0604020202020204" pitchFamily="34" charset="0"/>
              <a:buChar char="•"/>
            </a:pPr>
            <a:r>
              <a:rPr lang="es-ES" dirty="0"/>
              <a:t>Uno de los PRNG más utilizados debido a su largo período (2</a:t>
            </a:r>
            <a:r>
              <a:rPr lang="es-ES" baseline="30000" dirty="0"/>
              <a:t>19937</a:t>
            </a:r>
            <a:r>
              <a:rPr lang="es-ES" dirty="0"/>
              <a:t>−1) y alta calidad de aleatoriedad.</a:t>
            </a:r>
          </a:p>
          <a:p>
            <a:pPr>
              <a:buFont typeface="Arial" panose="020B0604020202020204" pitchFamily="34" charset="0"/>
              <a:buChar char="•"/>
            </a:pPr>
            <a:r>
              <a:rPr lang="es-ES" b="1" dirty="0"/>
              <a:t>Ventajas:</a:t>
            </a:r>
            <a:endParaRPr lang="es-ES" dirty="0"/>
          </a:p>
          <a:p>
            <a:pPr marL="742950" lvl="1" indent="-285750">
              <a:buFont typeface="Arial" panose="020B0604020202020204" pitchFamily="34" charset="0"/>
              <a:buChar char="•"/>
            </a:pPr>
            <a:r>
              <a:rPr lang="es-ES" dirty="0"/>
              <a:t>Excelente uniformidad y baja correlación.</a:t>
            </a:r>
          </a:p>
          <a:p>
            <a:pPr marL="742950" lvl="1" indent="-285750">
              <a:buFont typeface="Arial" panose="020B0604020202020204" pitchFamily="34" charset="0"/>
              <a:buChar char="•"/>
            </a:pPr>
            <a:r>
              <a:rPr lang="es-ES" dirty="0"/>
              <a:t>Período extremadamente largo.</a:t>
            </a:r>
          </a:p>
          <a:p>
            <a:pPr>
              <a:buFont typeface="Arial" panose="020B0604020202020204" pitchFamily="34" charset="0"/>
              <a:buChar char="•"/>
            </a:pPr>
            <a:r>
              <a:rPr lang="es-ES" b="1" dirty="0"/>
              <a:t>Desventajas:</a:t>
            </a:r>
            <a:endParaRPr lang="es-ES" dirty="0"/>
          </a:p>
          <a:p>
            <a:pPr marL="742950" lvl="1" indent="-285750">
              <a:buFont typeface="Arial" panose="020B0604020202020204" pitchFamily="34" charset="0"/>
              <a:buChar char="•"/>
            </a:pPr>
            <a:r>
              <a:rPr lang="es-ES" dirty="0"/>
              <a:t>Mayor complejidad en comparación con métodos más simples como el </a:t>
            </a:r>
            <a:r>
              <a:rPr lang="es-ES" dirty="0" err="1"/>
              <a:t>congruencial</a:t>
            </a:r>
            <a:r>
              <a:rPr lang="es-ES" dirty="0"/>
              <a:t> lineal.</a:t>
            </a:r>
          </a:p>
        </p:txBody>
      </p:sp>
      <p:sp>
        <p:nvSpPr>
          <p:cNvPr id="2" name="Slide Number Placeholder 1">
            <a:extLst>
              <a:ext uri="{FF2B5EF4-FFF2-40B4-BE49-F238E27FC236}">
                <a16:creationId xmlns:a16="http://schemas.microsoft.com/office/drawing/2014/main" id="{EEBDE231-9AAD-7582-4F3F-19A4DE781BB9}"/>
              </a:ext>
            </a:extLst>
          </p:cNvPr>
          <p:cNvSpPr>
            <a:spLocks noGrp="1"/>
          </p:cNvSpPr>
          <p:nvPr>
            <p:ph type="sldNum" sz="quarter" idx="4"/>
          </p:nvPr>
        </p:nvSpPr>
        <p:spPr/>
        <p:txBody>
          <a:bodyPr/>
          <a:lstStyle/>
          <a:p>
            <a:fld id="{C3C68E28-6A0B-4E0D-A95D-AA2B793B8668}" type="slidenum">
              <a:rPr lang="es-ES" smtClean="0"/>
              <a:t>39</a:t>
            </a:fld>
            <a:endParaRPr lang="es-ES"/>
          </a:p>
        </p:txBody>
      </p:sp>
    </p:spTree>
    <p:extLst>
      <p:ext uri="{BB962C8B-B14F-4D97-AF65-F5344CB8AC3E}">
        <p14:creationId xmlns:p14="http://schemas.microsoft.com/office/powerpoint/2010/main" val="1866184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6E743-107E-26A5-D557-6BB5C63A706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382F75B-91B7-7C19-A4CC-49B571F8CD64}"/>
              </a:ext>
            </a:extLst>
          </p:cNvPr>
          <p:cNvSpPr>
            <a:spLocks noGrp="1"/>
          </p:cNvSpPr>
          <p:nvPr>
            <p:ph type="title"/>
          </p:nvPr>
        </p:nvSpPr>
        <p:spPr>
          <a:xfrm>
            <a:off x="222287" y="352980"/>
            <a:ext cx="11747425" cy="666360"/>
          </a:xfrm>
        </p:spPr>
        <p:txBody>
          <a:bodyPr/>
          <a:lstStyle/>
          <a:p>
            <a:r>
              <a:rPr lang="es-ES" b="1" dirty="0"/>
              <a:t>Introducción a la simulación</a:t>
            </a:r>
          </a:p>
        </p:txBody>
      </p:sp>
      <p:sp>
        <p:nvSpPr>
          <p:cNvPr id="5" name="Subtitle 4">
            <a:extLst>
              <a:ext uri="{FF2B5EF4-FFF2-40B4-BE49-F238E27FC236}">
                <a16:creationId xmlns:a16="http://schemas.microsoft.com/office/drawing/2014/main" id="{DE5FB7A5-3913-C755-CD3A-7740731573FA}"/>
              </a:ext>
            </a:extLst>
          </p:cNvPr>
          <p:cNvSpPr>
            <a:spLocks noGrp="1"/>
          </p:cNvSpPr>
          <p:nvPr>
            <p:ph type="subTitle" idx="10"/>
          </p:nvPr>
        </p:nvSpPr>
        <p:spPr>
          <a:xfrm>
            <a:off x="314280" y="1582560"/>
            <a:ext cx="11490624" cy="4589280"/>
          </a:xfrm>
        </p:spPr>
        <p:txBody>
          <a:bodyPr/>
          <a:lstStyle/>
          <a:p>
            <a:pPr marL="0" indent="0">
              <a:buNone/>
            </a:pPr>
            <a:r>
              <a:rPr lang="es-ES" b="1" dirty="0"/>
              <a:t>Conceptos clave</a:t>
            </a:r>
          </a:p>
          <a:p>
            <a:r>
              <a:rPr lang="es-ES" sz="3200" b="1" dirty="0"/>
              <a:t>Modelado abstracto</a:t>
            </a:r>
            <a:r>
              <a:rPr lang="es-ES" sz="3200" dirty="0"/>
              <a:t>: Representación simplificada de un sistema real, enfocándose en aspectos relevantes para el análisis.</a:t>
            </a:r>
          </a:p>
          <a:p>
            <a:r>
              <a:rPr lang="es-ES" sz="3200" b="1" dirty="0"/>
              <a:t>Interactividad</a:t>
            </a:r>
            <a:r>
              <a:rPr lang="es-ES" sz="3200" dirty="0"/>
              <a:t>: Permite la modificación de variables y parámetros para observar diferentes resultados.</a:t>
            </a:r>
          </a:p>
          <a:p>
            <a:r>
              <a:rPr lang="es-ES" sz="3200" b="1" dirty="0"/>
              <a:t>Temporalidad</a:t>
            </a:r>
            <a:r>
              <a:rPr lang="es-ES" sz="3200" dirty="0"/>
              <a:t>: Captura la evolución del sistema a lo largo del tiempo, observando cómo cambia bajo distintas condiciones.</a:t>
            </a:r>
          </a:p>
          <a:p>
            <a:r>
              <a:rPr lang="es-ES" sz="3200" b="1" dirty="0"/>
              <a:t>Repetibilidad</a:t>
            </a:r>
            <a:r>
              <a:rPr lang="es-ES" sz="3200" dirty="0"/>
              <a:t>: Posibilidad de ejecutar múltiples simulaciones con diferentes configuraciones para obtener resultados estadísticamente significativos.</a:t>
            </a:r>
            <a:r>
              <a:rPr lang="es-ES" dirty="0"/>
              <a:t>	</a:t>
            </a:r>
          </a:p>
        </p:txBody>
      </p:sp>
      <p:sp>
        <p:nvSpPr>
          <p:cNvPr id="2" name="Slide Number Placeholder 1">
            <a:extLst>
              <a:ext uri="{FF2B5EF4-FFF2-40B4-BE49-F238E27FC236}">
                <a16:creationId xmlns:a16="http://schemas.microsoft.com/office/drawing/2014/main" id="{7E80112F-0EF7-FA34-B42C-E86DFF3ED748}"/>
              </a:ext>
            </a:extLst>
          </p:cNvPr>
          <p:cNvSpPr>
            <a:spLocks noGrp="1"/>
          </p:cNvSpPr>
          <p:nvPr>
            <p:ph type="sldNum" sz="quarter" idx="4"/>
          </p:nvPr>
        </p:nvSpPr>
        <p:spPr/>
        <p:txBody>
          <a:bodyPr/>
          <a:lstStyle/>
          <a:p>
            <a:fld id="{C3C68E28-6A0B-4E0D-A95D-AA2B793B8668}" type="slidenum">
              <a:rPr lang="es-ES" smtClean="0"/>
              <a:t>4</a:t>
            </a:fld>
            <a:endParaRPr lang="es-ES"/>
          </a:p>
        </p:txBody>
      </p:sp>
    </p:spTree>
    <p:extLst>
      <p:ext uri="{BB962C8B-B14F-4D97-AF65-F5344CB8AC3E}">
        <p14:creationId xmlns:p14="http://schemas.microsoft.com/office/powerpoint/2010/main" val="26979894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933B8-5BE7-F3BD-50D3-6FB26E6FE2A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1B8A1E1-7B8F-AB43-50B9-41D903715F81}"/>
              </a:ext>
            </a:extLst>
          </p:cNvPr>
          <p:cNvSpPr>
            <a:spLocks noGrp="1"/>
          </p:cNvSpPr>
          <p:nvPr>
            <p:ph type="title"/>
          </p:nvPr>
        </p:nvSpPr>
        <p:spPr>
          <a:xfrm>
            <a:off x="222287" y="352980"/>
            <a:ext cx="11747425" cy="666360"/>
          </a:xfrm>
        </p:spPr>
        <p:txBody>
          <a:bodyPr/>
          <a:lstStyle/>
          <a:p>
            <a:r>
              <a:rPr lang="es-ES" b="1" dirty="0"/>
              <a:t>Generación de números y variables aleatorias</a:t>
            </a:r>
          </a:p>
        </p:txBody>
      </p:sp>
      <p:sp>
        <p:nvSpPr>
          <p:cNvPr id="5" name="Subtitle 4">
            <a:extLst>
              <a:ext uri="{FF2B5EF4-FFF2-40B4-BE49-F238E27FC236}">
                <a16:creationId xmlns:a16="http://schemas.microsoft.com/office/drawing/2014/main" id="{6FFD9681-750A-07A8-91EA-D911A4AA6A5D}"/>
              </a:ext>
            </a:extLst>
          </p:cNvPr>
          <p:cNvSpPr>
            <a:spLocks noGrp="1"/>
          </p:cNvSpPr>
          <p:nvPr>
            <p:ph type="subTitle" idx="10"/>
          </p:nvPr>
        </p:nvSpPr>
        <p:spPr>
          <a:xfrm>
            <a:off x="314280" y="1655712"/>
            <a:ext cx="11490624" cy="4589280"/>
          </a:xfrm>
        </p:spPr>
        <p:txBody>
          <a:bodyPr/>
          <a:lstStyle/>
          <a:p>
            <a:pPr marL="0" indent="0">
              <a:buNone/>
            </a:pPr>
            <a:r>
              <a:rPr lang="es-ES" b="1" dirty="0"/>
              <a:t>Generador de números aleatorios basado en XOR Shift</a:t>
            </a:r>
            <a:endParaRPr lang="es-ES" dirty="0"/>
          </a:p>
          <a:p>
            <a:pPr>
              <a:buFont typeface="Arial" panose="020B0604020202020204" pitchFamily="34" charset="0"/>
              <a:buChar char="•"/>
            </a:pPr>
            <a:r>
              <a:rPr lang="es-ES" b="1" dirty="0"/>
              <a:t>Descripción:</a:t>
            </a:r>
            <a:endParaRPr lang="es-ES" dirty="0"/>
          </a:p>
          <a:p>
            <a:pPr marL="742950" lvl="1" indent="-285750">
              <a:buFont typeface="Arial" panose="020B0604020202020204" pitchFamily="34" charset="0"/>
              <a:buChar char="•"/>
            </a:pPr>
            <a:r>
              <a:rPr lang="es-ES" dirty="0"/>
              <a:t>Utiliza operaciones de desplazamiento y XOR para generar números.</a:t>
            </a:r>
          </a:p>
          <a:p>
            <a:pPr>
              <a:buFont typeface="Arial" panose="020B0604020202020204" pitchFamily="34" charset="0"/>
              <a:buChar char="•"/>
            </a:pPr>
            <a:r>
              <a:rPr lang="es-ES" b="1" dirty="0"/>
              <a:t>Ventajas:</a:t>
            </a:r>
            <a:endParaRPr lang="es-ES" dirty="0"/>
          </a:p>
          <a:p>
            <a:pPr marL="742950" lvl="1" indent="-285750">
              <a:buFont typeface="Arial" panose="020B0604020202020204" pitchFamily="34" charset="0"/>
              <a:buChar char="•"/>
            </a:pPr>
            <a:r>
              <a:rPr lang="es-ES" dirty="0"/>
              <a:t>Rápido y sencillo de implementar.</a:t>
            </a:r>
          </a:p>
          <a:p>
            <a:pPr>
              <a:buFont typeface="Arial" panose="020B0604020202020204" pitchFamily="34" charset="0"/>
              <a:buChar char="•"/>
            </a:pPr>
            <a:r>
              <a:rPr lang="es-ES" b="1" dirty="0"/>
              <a:t>Desventajas:</a:t>
            </a:r>
            <a:endParaRPr lang="es-ES" dirty="0"/>
          </a:p>
          <a:p>
            <a:pPr marL="742950" lvl="1" indent="-285750">
              <a:buFont typeface="Arial" panose="020B0604020202020204" pitchFamily="34" charset="0"/>
              <a:buChar char="•"/>
            </a:pPr>
            <a:r>
              <a:rPr lang="es-ES" dirty="0"/>
              <a:t>Puede tener patrones si no se implementa correctamente.</a:t>
            </a:r>
          </a:p>
        </p:txBody>
      </p:sp>
      <p:sp>
        <p:nvSpPr>
          <p:cNvPr id="2" name="Slide Number Placeholder 1">
            <a:extLst>
              <a:ext uri="{FF2B5EF4-FFF2-40B4-BE49-F238E27FC236}">
                <a16:creationId xmlns:a16="http://schemas.microsoft.com/office/drawing/2014/main" id="{E8111377-E29C-8FD4-A427-0CD7A142428D}"/>
              </a:ext>
            </a:extLst>
          </p:cNvPr>
          <p:cNvSpPr>
            <a:spLocks noGrp="1"/>
          </p:cNvSpPr>
          <p:nvPr>
            <p:ph type="sldNum" sz="quarter" idx="4"/>
          </p:nvPr>
        </p:nvSpPr>
        <p:spPr/>
        <p:txBody>
          <a:bodyPr/>
          <a:lstStyle/>
          <a:p>
            <a:fld id="{C3C68E28-6A0B-4E0D-A95D-AA2B793B8668}" type="slidenum">
              <a:rPr lang="es-ES" smtClean="0"/>
              <a:t>40</a:t>
            </a:fld>
            <a:endParaRPr lang="es-ES"/>
          </a:p>
        </p:txBody>
      </p:sp>
    </p:spTree>
    <p:extLst>
      <p:ext uri="{BB962C8B-B14F-4D97-AF65-F5344CB8AC3E}">
        <p14:creationId xmlns:p14="http://schemas.microsoft.com/office/powerpoint/2010/main" val="42857392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FFF265-A967-9A39-613B-75FA196DCE7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715075C-3774-4390-9B68-6D8B9FA6E099}"/>
              </a:ext>
            </a:extLst>
          </p:cNvPr>
          <p:cNvSpPr>
            <a:spLocks noGrp="1"/>
          </p:cNvSpPr>
          <p:nvPr>
            <p:ph type="title"/>
          </p:nvPr>
        </p:nvSpPr>
        <p:spPr>
          <a:xfrm>
            <a:off x="222287" y="352980"/>
            <a:ext cx="11747425" cy="666360"/>
          </a:xfrm>
        </p:spPr>
        <p:txBody>
          <a:bodyPr/>
          <a:lstStyle/>
          <a:p>
            <a:r>
              <a:rPr lang="es-ES" b="1" dirty="0"/>
              <a:t>Generación de números y variables aleatorias</a:t>
            </a:r>
          </a:p>
        </p:txBody>
      </p:sp>
      <p:sp>
        <p:nvSpPr>
          <p:cNvPr id="5" name="Subtitle 4">
            <a:extLst>
              <a:ext uri="{FF2B5EF4-FFF2-40B4-BE49-F238E27FC236}">
                <a16:creationId xmlns:a16="http://schemas.microsoft.com/office/drawing/2014/main" id="{CEF75266-E80D-8638-31A4-AC266469627F}"/>
              </a:ext>
            </a:extLst>
          </p:cNvPr>
          <p:cNvSpPr>
            <a:spLocks noGrp="1"/>
          </p:cNvSpPr>
          <p:nvPr>
            <p:ph type="subTitle" idx="10"/>
          </p:nvPr>
        </p:nvSpPr>
        <p:spPr>
          <a:xfrm>
            <a:off x="314280" y="1655712"/>
            <a:ext cx="11490624" cy="4589280"/>
          </a:xfrm>
        </p:spPr>
        <p:txBody>
          <a:bodyPr/>
          <a:lstStyle/>
          <a:p>
            <a:pPr marL="0" indent="0">
              <a:buNone/>
            </a:pPr>
            <a:r>
              <a:rPr lang="es-ES" sz="3400" b="1" dirty="0"/>
              <a:t>Generadores basados en multiplicadores múltiples y modulares</a:t>
            </a:r>
            <a:endParaRPr lang="es-ES" sz="3400" dirty="0"/>
          </a:p>
          <a:p>
            <a:pPr>
              <a:buFont typeface="Arial" panose="020B0604020202020204" pitchFamily="34" charset="0"/>
              <a:buChar char="•"/>
            </a:pPr>
            <a:r>
              <a:rPr lang="es-ES" b="1" dirty="0"/>
              <a:t>Descripción:</a:t>
            </a:r>
            <a:endParaRPr lang="es-ES" dirty="0"/>
          </a:p>
          <a:p>
            <a:pPr marL="742950" lvl="1" indent="-285750">
              <a:buFont typeface="Arial" panose="020B0604020202020204" pitchFamily="34" charset="0"/>
              <a:buChar char="•"/>
            </a:pPr>
            <a:r>
              <a:rPr lang="es-ES" dirty="0"/>
              <a:t>Utilizan múltiples congruencias lineales o métodos más complejos para mejorar la aleatoriedad.</a:t>
            </a:r>
          </a:p>
          <a:p>
            <a:pPr>
              <a:buFont typeface="Arial" panose="020B0604020202020204" pitchFamily="34" charset="0"/>
              <a:buChar char="•"/>
            </a:pPr>
            <a:r>
              <a:rPr lang="es-ES" b="1" dirty="0"/>
              <a:t>Ventajas:</a:t>
            </a:r>
            <a:endParaRPr lang="es-ES" dirty="0"/>
          </a:p>
          <a:p>
            <a:pPr marL="742950" lvl="1" indent="-285750">
              <a:buFont typeface="Arial" panose="020B0604020202020204" pitchFamily="34" charset="0"/>
              <a:buChar char="•"/>
            </a:pPr>
            <a:r>
              <a:rPr lang="es-ES" dirty="0"/>
              <a:t>Mejoran la calidad de la aleatoriedad en comparación con métodos más simples.</a:t>
            </a:r>
          </a:p>
          <a:p>
            <a:pPr>
              <a:buFont typeface="Arial" panose="020B0604020202020204" pitchFamily="34" charset="0"/>
              <a:buChar char="•"/>
            </a:pPr>
            <a:r>
              <a:rPr lang="es-ES" b="1" dirty="0"/>
              <a:t>Desventajas:</a:t>
            </a:r>
            <a:endParaRPr lang="es-ES" dirty="0"/>
          </a:p>
          <a:p>
            <a:pPr marL="742950" lvl="1" indent="-285750">
              <a:buFont typeface="Arial" panose="020B0604020202020204" pitchFamily="34" charset="0"/>
              <a:buChar char="•"/>
            </a:pPr>
            <a:r>
              <a:rPr lang="es-ES" dirty="0"/>
              <a:t>Mayor complejidad y tiempo de computación.</a:t>
            </a:r>
          </a:p>
        </p:txBody>
      </p:sp>
      <p:sp>
        <p:nvSpPr>
          <p:cNvPr id="2" name="Slide Number Placeholder 1">
            <a:extLst>
              <a:ext uri="{FF2B5EF4-FFF2-40B4-BE49-F238E27FC236}">
                <a16:creationId xmlns:a16="http://schemas.microsoft.com/office/drawing/2014/main" id="{0DA83BC0-D049-9812-C848-E3409DFD0F2D}"/>
              </a:ext>
            </a:extLst>
          </p:cNvPr>
          <p:cNvSpPr>
            <a:spLocks noGrp="1"/>
          </p:cNvSpPr>
          <p:nvPr>
            <p:ph type="sldNum" sz="quarter" idx="4"/>
          </p:nvPr>
        </p:nvSpPr>
        <p:spPr/>
        <p:txBody>
          <a:bodyPr/>
          <a:lstStyle/>
          <a:p>
            <a:fld id="{C3C68E28-6A0B-4E0D-A95D-AA2B793B8668}" type="slidenum">
              <a:rPr lang="es-ES" smtClean="0"/>
              <a:t>41</a:t>
            </a:fld>
            <a:endParaRPr lang="es-ES"/>
          </a:p>
        </p:txBody>
      </p:sp>
    </p:spTree>
    <p:extLst>
      <p:ext uri="{BB962C8B-B14F-4D97-AF65-F5344CB8AC3E}">
        <p14:creationId xmlns:p14="http://schemas.microsoft.com/office/powerpoint/2010/main" val="14754774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7E386-F087-C213-5EC5-153EE190D2F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DCA9777-3C2B-FD25-704D-84A90B4CF1B1}"/>
              </a:ext>
            </a:extLst>
          </p:cNvPr>
          <p:cNvSpPr>
            <a:spLocks noGrp="1"/>
          </p:cNvSpPr>
          <p:nvPr>
            <p:ph type="title"/>
          </p:nvPr>
        </p:nvSpPr>
        <p:spPr>
          <a:xfrm>
            <a:off x="222287" y="352980"/>
            <a:ext cx="11747425" cy="666360"/>
          </a:xfrm>
        </p:spPr>
        <p:txBody>
          <a:bodyPr/>
          <a:lstStyle/>
          <a:p>
            <a:r>
              <a:rPr lang="es-ES" b="1" dirty="0"/>
              <a:t>Generación de números y variables aleatorias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17F4119C-3366-CFB4-4C5E-37F44E6F92A3}"/>
                  </a:ext>
                </a:extLst>
              </p:cNvPr>
              <p:cNvSpPr>
                <a:spLocks noGrp="1"/>
              </p:cNvSpPr>
              <p:nvPr>
                <p:ph type="subTitle" idx="10"/>
              </p:nvPr>
            </p:nvSpPr>
            <p:spPr>
              <a:xfrm>
                <a:off x="314280" y="1655712"/>
                <a:ext cx="11490624" cy="4589280"/>
              </a:xfrm>
            </p:spPr>
            <p:txBody>
              <a:bodyPr/>
              <a:lstStyle/>
              <a:p>
                <a:pPr marL="0" indent="0">
                  <a:buNone/>
                </a:pPr>
                <a:r>
                  <a:rPr lang="es-ES" sz="3400" b="1" dirty="0"/>
                  <a:t>Prueba de Uniformidad (</a:t>
                </a:r>
                <a:r>
                  <a:rPr lang="es-ES" sz="3400" b="1" dirty="0" err="1"/>
                  <a:t>Goodness-of-Fit</a:t>
                </a:r>
                <a:r>
                  <a:rPr lang="es-ES" sz="3400" b="1" dirty="0"/>
                  <a:t>)</a:t>
                </a:r>
                <a:endParaRPr lang="es-ES" sz="3400" dirty="0"/>
              </a:p>
              <a:p>
                <a:pPr>
                  <a:buFont typeface="Arial" panose="020B0604020202020204" pitchFamily="34" charset="0"/>
                  <a:buChar char="•"/>
                </a:pPr>
                <a:r>
                  <a:rPr lang="es-ES" sz="2800" b="1" dirty="0"/>
                  <a:t>Objetivo:</a:t>
                </a:r>
                <a:r>
                  <a:rPr lang="es-ES" sz="2800" dirty="0"/>
                  <a:t> Verificar que los números generados están distribuidos uniformemente en el intervalo [0, 1).</a:t>
                </a:r>
              </a:p>
              <a:p>
                <a:pPr>
                  <a:buFont typeface="Arial" panose="020B0604020202020204" pitchFamily="34" charset="0"/>
                  <a:buChar char="•"/>
                </a:pPr>
                <a:r>
                  <a:rPr lang="es-ES" sz="2800" b="1" dirty="0"/>
                  <a:t>Método:</a:t>
                </a:r>
                <a:r>
                  <a:rPr lang="es-ES" sz="2800" dirty="0"/>
                  <a:t> Utilizar pruebas estadísticas como la </a:t>
                </a:r>
                <a:r>
                  <a:rPr lang="es-ES" sz="2800" b="1" dirty="0"/>
                  <a:t>Prueba de Chi-Cuadrado</a:t>
                </a:r>
                <a:r>
                  <a:rPr lang="es-ES" sz="2800" dirty="0"/>
                  <a:t> para comparar la distribución observada con la distribución teórica uniforme.</a:t>
                </a:r>
              </a:p>
              <a:p>
                <a:pPr>
                  <a:buFont typeface="Arial" panose="020B0604020202020204" pitchFamily="34" charset="0"/>
                  <a:buChar char="•"/>
                </a:pPr>
                <a:r>
                  <a:rPr lang="es-ES" sz="2800" b="1" dirty="0"/>
                  <a:t>Pasos:</a:t>
                </a:r>
                <a:endParaRPr lang="es-ES" sz="2800" dirty="0"/>
              </a:p>
              <a:p>
                <a:pPr marL="742950" lvl="1" indent="-285750">
                  <a:buFont typeface="Arial" panose="020B0604020202020204" pitchFamily="34" charset="0"/>
                  <a:buChar char="•"/>
                </a:pPr>
                <a:r>
                  <a:rPr lang="es-ES" sz="2000" dirty="0"/>
                  <a:t>Dividir el intervalo [0, 1) en </a:t>
                </a:r>
                <a:r>
                  <a:rPr lang="es-ES" sz="2000" b="1" dirty="0"/>
                  <a:t>k</a:t>
                </a:r>
                <a:r>
                  <a:rPr lang="es-ES" sz="2000" dirty="0"/>
                  <a:t> intervalos iguales.</a:t>
                </a:r>
              </a:p>
              <a:p>
                <a:pPr marL="742950" lvl="1" indent="-285750">
                  <a:buFont typeface="Arial" panose="020B0604020202020204" pitchFamily="34" charset="0"/>
                  <a:buChar char="•"/>
                </a:pPr>
                <a:r>
                  <a:rPr lang="es-ES" sz="2000" dirty="0"/>
                  <a:t>Contar el número de números generados en cada intervalo.</a:t>
                </a:r>
              </a:p>
              <a:p>
                <a:pPr marL="742950" lvl="1" indent="-285750">
                  <a:buFont typeface="Arial" panose="020B0604020202020204" pitchFamily="34" charset="0"/>
                  <a:buChar char="•"/>
                </a:pPr>
                <a:r>
                  <a:rPr lang="es-ES" sz="2000" dirty="0"/>
                  <a:t>Calcular la estadística de chi-cuadrado </a:t>
                </a:r>
              </a:p>
              <a:p>
                <a:pPr marL="457200" lvl="1" indent="0">
                  <a:buNone/>
                </a:pPr>
                <a14:m>
                  <m:oMathPara xmlns:m="http://schemas.openxmlformats.org/officeDocument/2006/math">
                    <m:oMathParaPr>
                      <m:jc m:val="centerGroup"/>
                    </m:oMathParaPr>
                    <m:oMath xmlns:m="http://schemas.openxmlformats.org/officeDocument/2006/math">
                      <m:r>
                        <m:rPr>
                          <m:sty m:val="p"/>
                        </m:rPr>
                        <a:rPr lang="el-GR" sz="2000" i="1" smtClean="0">
                          <a:latin typeface="Cambria Math" panose="02040503050406030204" pitchFamily="18" charset="0"/>
                          <a:ea typeface="Cambria Math" panose="02040503050406030204" pitchFamily="18" charset="0"/>
                        </a:rPr>
                        <m:t>Χ</m:t>
                      </m:r>
                      <m:r>
                        <a:rPr lang="es-ES" sz="2000" b="0" i="1" baseline="30000" smtClean="0">
                          <a:latin typeface="Cambria Math" panose="02040503050406030204" pitchFamily="18" charset="0"/>
                          <a:ea typeface="Cambria Math" panose="02040503050406030204" pitchFamily="18" charset="0"/>
                        </a:rPr>
                        <m:t>2</m:t>
                      </m:r>
                      <m:r>
                        <a:rPr lang="es-ES" sz="2000" b="0" i="1" smtClean="0">
                          <a:latin typeface="Cambria Math" panose="02040503050406030204" pitchFamily="18" charset="0"/>
                          <a:ea typeface="Cambria Math" panose="02040503050406030204" pitchFamily="18" charset="0"/>
                        </a:rPr>
                        <m:t>= </m:t>
                      </m:r>
                      <m:nary>
                        <m:naryPr>
                          <m:chr m:val="∑"/>
                          <m:ctrlPr>
                            <a:rPr lang="es-ES" sz="2000" b="0" i="1" smtClean="0">
                              <a:latin typeface="Cambria Math" panose="02040503050406030204" pitchFamily="18" charset="0"/>
                              <a:ea typeface="Cambria Math" panose="02040503050406030204" pitchFamily="18" charset="0"/>
                            </a:rPr>
                          </m:ctrlPr>
                        </m:naryPr>
                        <m:sub>
                          <m:r>
                            <m:rPr>
                              <m:brk m:alnAt="23"/>
                            </m:rPr>
                            <a:rPr lang="es-ES" sz="2000" b="0" i="1" smtClean="0">
                              <a:latin typeface="Cambria Math" panose="02040503050406030204" pitchFamily="18" charset="0"/>
                              <a:ea typeface="Cambria Math" panose="02040503050406030204" pitchFamily="18" charset="0"/>
                            </a:rPr>
                            <m:t>𝑖</m:t>
                          </m:r>
                          <m:r>
                            <a:rPr lang="es-ES" sz="2000" b="0" i="1" smtClean="0">
                              <a:latin typeface="Cambria Math" panose="02040503050406030204" pitchFamily="18" charset="0"/>
                              <a:ea typeface="Cambria Math" panose="02040503050406030204" pitchFamily="18" charset="0"/>
                            </a:rPr>
                            <m:t>=1</m:t>
                          </m:r>
                        </m:sub>
                        <m:sup>
                          <m:r>
                            <a:rPr lang="es-ES" sz="2000" b="0" i="1" smtClean="0">
                              <a:latin typeface="Cambria Math" panose="02040503050406030204" pitchFamily="18" charset="0"/>
                              <a:ea typeface="Cambria Math" panose="02040503050406030204" pitchFamily="18" charset="0"/>
                            </a:rPr>
                            <m:t>𝑘</m:t>
                          </m:r>
                        </m:sup>
                        <m:e>
                          <m:f>
                            <m:fPr>
                              <m:ctrlPr>
                                <a:rPr lang="es-ES" sz="2000" b="0" i="1" smtClean="0">
                                  <a:latin typeface="Cambria Math" panose="02040503050406030204" pitchFamily="18" charset="0"/>
                                  <a:ea typeface="Cambria Math" panose="02040503050406030204" pitchFamily="18" charset="0"/>
                                </a:rPr>
                              </m:ctrlPr>
                            </m:fPr>
                            <m:num>
                              <m:d>
                                <m:dPr>
                                  <m:ctrlPr>
                                    <a:rPr lang="es-ES" sz="2000" b="0" i="1" smtClean="0">
                                      <a:latin typeface="Cambria Math" panose="02040503050406030204" pitchFamily="18" charset="0"/>
                                      <a:ea typeface="Cambria Math" panose="02040503050406030204" pitchFamily="18" charset="0"/>
                                    </a:rPr>
                                  </m:ctrlPr>
                                </m:dPr>
                                <m:e>
                                  <m:r>
                                    <a:rPr lang="es-ES" sz="2000" b="0" i="1" smtClean="0">
                                      <a:latin typeface="Cambria Math" panose="02040503050406030204" pitchFamily="18" charset="0"/>
                                      <a:ea typeface="Cambria Math" panose="02040503050406030204" pitchFamily="18" charset="0"/>
                                    </a:rPr>
                                    <m:t>𝑂</m:t>
                                  </m:r>
                                  <m:r>
                                    <a:rPr lang="es-ES" sz="2000" b="0" i="1" baseline="-25000" smtClean="0">
                                      <a:latin typeface="Cambria Math" panose="02040503050406030204" pitchFamily="18" charset="0"/>
                                      <a:ea typeface="Cambria Math" panose="02040503050406030204" pitchFamily="18" charset="0"/>
                                    </a:rPr>
                                    <m:t>𝑖</m:t>
                                  </m:r>
                                  <m:r>
                                    <a:rPr lang="es-ES" sz="2000" b="0" i="1" smtClean="0">
                                      <a:latin typeface="Cambria Math" panose="02040503050406030204" pitchFamily="18" charset="0"/>
                                      <a:ea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𝐸𝑖</m:t>
                                  </m:r>
                                </m:e>
                              </m:d>
                              <m:r>
                                <a:rPr lang="es-ES" sz="2000" b="0" i="1" baseline="30000" smtClean="0">
                                  <a:latin typeface="Cambria Math" panose="02040503050406030204" pitchFamily="18" charset="0"/>
                                  <a:ea typeface="Cambria Math" panose="02040503050406030204" pitchFamily="18" charset="0"/>
                                </a:rPr>
                                <m:t>2</m:t>
                              </m:r>
                            </m:num>
                            <m:den>
                              <m:r>
                                <a:rPr lang="es-ES" sz="2000" b="0" i="1" smtClean="0">
                                  <a:latin typeface="Cambria Math" panose="02040503050406030204" pitchFamily="18" charset="0"/>
                                  <a:ea typeface="Cambria Math" panose="02040503050406030204" pitchFamily="18" charset="0"/>
                                </a:rPr>
                                <m:t>𝐸</m:t>
                              </m:r>
                              <m:r>
                                <a:rPr lang="es-ES" sz="2000" b="0" i="1" baseline="-25000" smtClean="0">
                                  <a:latin typeface="Cambria Math" panose="02040503050406030204" pitchFamily="18" charset="0"/>
                                  <a:ea typeface="Cambria Math" panose="02040503050406030204" pitchFamily="18" charset="0"/>
                                </a:rPr>
                                <m:t>𝑖</m:t>
                              </m:r>
                            </m:den>
                          </m:f>
                        </m:e>
                      </m:nary>
                    </m:oMath>
                  </m:oMathPara>
                </a14:m>
                <a:endParaRPr lang="es-ES" sz="2000" dirty="0"/>
              </a:p>
              <a:p>
                <a:pPr marL="457200" lvl="1" indent="0">
                  <a:buNone/>
                </a:pPr>
                <a:r>
                  <a:rPr lang="es-ES" sz="2000" dirty="0"/>
                  <a:t>     donde </a:t>
                </a:r>
                <a:r>
                  <a:rPr lang="es-ES" sz="2000" dirty="0" err="1"/>
                  <a:t>O</a:t>
                </a:r>
                <a:r>
                  <a:rPr lang="es-ES" sz="2000" baseline="-25000" dirty="0" err="1"/>
                  <a:t>i</a:t>
                </a:r>
                <a:r>
                  <a:rPr lang="es-ES" sz="2000" dirty="0"/>
                  <a:t>​ es el número observado y E</a:t>
                </a:r>
                <a:r>
                  <a:rPr lang="es-ES" sz="2000" baseline="-25000" dirty="0"/>
                  <a:t>i</a:t>
                </a:r>
                <a:r>
                  <a:rPr lang="es-ES" sz="2000" dirty="0"/>
                  <a:t>​ es el número esperado (igual para todos los intervalos).</a:t>
                </a:r>
              </a:p>
              <a:p>
                <a:pPr marL="742950" lvl="1" indent="-285750">
                  <a:buFont typeface="Arial" panose="020B0604020202020204" pitchFamily="34" charset="0"/>
                  <a:buChar char="•"/>
                </a:pPr>
                <a:r>
                  <a:rPr lang="es-ES" sz="2000" dirty="0"/>
                  <a:t>Comparar con el valor crítico de chi-cuadrado para determinar si se rechaza la hipótesis nula de uniformidad.</a:t>
                </a:r>
              </a:p>
            </p:txBody>
          </p:sp>
        </mc:Choice>
        <mc:Fallback xmlns="">
          <p:sp>
            <p:nvSpPr>
              <p:cNvPr id="5" name="Subtitle 4">
                <a:extLst>
                  <a:ext uri="{FF2B5EF4-FFF2-40B4-BE49-F238E27FC236}">
                    <a16:creationId xmlns:a16="http://schemas.microsoft.com/office/drawing/2014/main" id="{17F4119C-3366-CFB4-4C5E-37F44E6F92A3}"/>
                  </a:ext>
                </a:extLst>
              </p:cNvPr>
              <p:cNvSpPr>
                <a:spLocks noGrp="1" noRot="1" noChangeAspect="1" noMove="1" noResize="1" noEditPoints="1" noAdjustHandles="1" noChangeArrowheads="1" noChangeShapeType="1" noTextEdit="1"/>
              </p:cNvSpPr>
              <p:nvPr>
                <p:ph type="subTitle" idx="10"/>
              </p:nvPr>
            </p:nvSpPr>
            <p:spPr>
              <a:xfrm>
                <a:off x="314280" y="1655712"/>
                <a:ext cx="11490624" cy="4589280"/>
              </a:xfrm>
              <a:blipFill>
                <a:blip r:embed="rId2"/>
                <a:stretch>
                  <a:fillRect l="-2281" t="-13963" r="-106" b="-13564"/>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20038606-0D03-2296-255C-9E409E563EA1}"/>
              </a:ext>
            </a:extLst>
          </p:cNvPr>
          <p:cNvSpPr>
            <a:spLocks noGrp="1"/>
          </p:cNvSpPr>
          <p:nvPr>
            <p:ph type="sldNum" sz="quarter" idx="4"/>
          </p:nvPr>
        </p:nvSpPr>
        <p:spPr/>
        <p:txBody>
          <a:bodyPr/>
          <a:lstStyle/>
          <a:p>
            <a:fld id="{C3C68E28-6A0B-4E0D-A95D-AA2B793B8668}" type="slidenum">
              <a:rPr lang="es-ES" smtClean="0"/>
              <a:t>42</a:t>
            </a:fld>
            <a:endParaRPr lang="es-ES"/>
          </a:p>
        </p:txBody>
      </p:sp>
    </p:spTree>
    <p:extLst>
      <p:ext uri="{BB962C8B-B14F-4D97-AF65-F5344CB8AC3E}">
        <p14:creationId xmlns:p14="http://schemas.microsoft.com/office/powerpoint/2010/main" val="9881863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9381EC-CDD8-50F9-6253-595BCACCF46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53A249C-6DC8-0B24-26C0-C6FD3E0A9EF5}"/>
              </a:ext>
            </a:extLst>
          </p:cNvPr>
          <p:cNvSpPr>
            <a:spLocks noGrp="1"/>
          </p:cNvSpPr>
          <p:nvPr>
            <p:ph type="title"/>
          </p:nvPr>
        </p:nvSpPr>
        <p:spPr>
          <a:xfrm>
            <a:off x="222287" y="352980"/>
            <a:ext cx="11747425" cy="666360"/>
          </a:xfrm>
        </p:spPr>
        <p:txBody>
          <a:bodyPr/>
          <a:lstStyle/>
          <a:p>
            <a:r>
              <a:rPr lang="es-ES" b="1" dirty="0"/>
              <a:t>Generación de números y variables aleatorias</a:t>
            </a:r>
          </a:p>
        </p:txBody>
      </p:sp>
      <p:sp>
        <p:nvSpPr>
          <p:cNvPr id="5" name="Subtitle 4">
            <a:extLst>
              <a:ext uri="{FF2B5EF4-FFF2-40B4-BE49-F238E27FC236}">
                <a16:creationId xmlns:a16="http://schemas.microsoft.com/office/drawing/2014/main" id="{BD80C53D-F980-E8C4-3A73-97826940BE9F}"/>
              </a:ext>
            </a:extLst>
          </p:cNvPr>
          <p:cNvSpPr>
            <a:spLocks noGrp="1"/>
          </p:cNvSpPr>
          <p:nvPr>
            <p:ph type="subTitle" idx="10"/>
          </p:nvPr>
        </p:nvSpPr>
        <p:spPr>
          <a:xfrm>
            <a:off x="314280" y="1545984"/>
            <a:ext cx="11490624" cy="4589280"/>
          </a:xfrm>
        </p:spPr>
        <p:txBody>
          <a:bodyPr/>
          <a:lstStyle/>
          <a:p>
            <a:pPr marL="0" indent="0">
              <a:buNone/>
            </a:pPr>
            <a:r>
              <a:rPr lang="es-ES" b="1" dirty="0"/>
              <a:t>Prueba de </a:t>
            </a:r>
            <a:r>
              <a:rPr lang="es-ES" sz="3400" b="1" dirty="0"/>
              <a:t>Autocorrelación</a:t>
            </a:r>
            <a:endParaRPr lang="es-ES" sz="3400" dirty="0"/>
          </a:p>
          <a:p>
            <a:pPr>
              <a:buFont typeface="Arial" panose="020B0604020202020204" pitchFamily="34" charset="0"/>
              <a:buChar char="•"/>
            </a:pPr>
            <a:r>
              <a:rPr lang="es-ES" sz="3200" b="1" dirty="0"/>
              <a:t>Objetivo:</a:t>
            </a:r>
            <a:r>
              <a:rPr lang="es-ES" sz="3200" dirty="0"/>
              <a:t> Detectar cualquier correlación entre números sucesivos en la secuencia.</a:t>
            </a:r>
          </a:p>
          <a:p>
            <a:pPr>
              <a:buFont typeface="Arial" panose="020B0604020202020204" pitchFamily="34" charset="0"/>
              <a:buChar char="•"/>
            </a:pPr>
            <a:r>
              <a:rPr lang="es-ES" sz="3200" b="1" dirty="0"/>
              <a:t>Método:</a:t>
            </a:r>
            <a:r>
              <a:rPr lang="es-ES" sz="3200" dirty="0"/>
              <a:t> Calcular el coeficiente de autocorrelación para diferentes retardos (</a:t>
            </a:r>
            <a:r>
              <a:rPr lang="es-ES" sz="3200" dirty="0" err="1"/>
              <a:t>lags</a:t>
            </a:r>
            <a:r>
              <a:rPr lang="es-ES" sz="3200" dirty="0"/>
              <a:t>).</a:t>
            </a:r>
          </a:p>
          <a:p>
            <a:pPr>
              <a:buFont typeface="Arial" panose="020B0604020202020204" pitchFamily="34" charset="0"/>
              <a:buChar char="•"/>
            </a:pPr>
            <a:r>
              <a:rPr lang="es-ES" sz="3200" b="1" dirty="0"/>
              <a:t>Interpretación: </a:t>
            </a:r>
            <a:r>
              <a:rPr lang="es-ES" sz="3200" dirty="0"/>
              <a:t>Un coeficiente cercano a 0 indica independencia.</a:t>
            </a:r>
          </a:p>
          <a:p>
            <a:pPr marL="0" indent="0">
              <a:buNone/>
            </a:pPr>
            <a:r>
              <a:rPr lang="es-ES" b="1" dirty="0"/>
              <a:t>Prueba de </a:t>
            </a:r>
            <a:r>
              <a:rPr lang="es-ES" sz="3400" b="1" dirty="0"/>
              <a:t>Entropía</a:t>
            </a:r>
            <a:endParaRPr lang="es-ES" sz="3400" dirty="0"/>
          </a:p>
          <a:p>
            <a:pPr>
              <a:buFont typeface="Arial" panose="020B0604020202020204" pitchFamily="34" charset="0"/>
              <a:buChar char="•"/>
            </a:pPr>
            <a:r>
              <a:rPr lang="es-ES" sz="3200" b="1" dirty="0"/>
              <a:t>Objetivo:</a:t>
            </a:r>
            <a:r>
              <a:rPr lang="es-ES" sz="3200" dirty="0"/>
              <a:t> Medir la aleatoriedad de la secuencia.</a:t>
            </a:r>
          </a:p>
          <a:p>
            <a:pPr>
              <a:buFont typeface="Arial" panose="020B0604020202020204" pitchFamily="34" charset="0"/>
              <a:buChar char="•"/>
            </a:pPr>
            <a:r>
              <a:rPr lang="es-ES" sz="3200" b="1" dirty="0"/>
              <a:t>Método:</a:t>
            </a:r>
            <a:r>
              <a:rPr lang="es-ES" sz="3200" dirty="0"/>
              <a:t> Calcular la entropía de la distribución de los números.</a:t>
            </a:r>
          </a:p>
          <a:p>
            <a:pPr>
              <a:buFont typeface="Arial" panose="020B0604020202020204" pitchFamily="34" charset="0"/>
              <a:buChar char="•"/>
            </a:pPr>
            <a:r>
              <a:rPr lang="es-ES" sz="3200" b="1" dirty="0"/>
              <a:t>Interpretación:</a:t>
            </a:r>
            <a:r>
              <a:rPr lang="es-ES" sz="3200" dirty="0"/>
              <a:t> Mayor entropía indica mayor aleatoriedad.</a:t>
            </a:r>
            <a:endParaRPr lang="es-ES" dirty="0"/>
          </a:p>
        </p:txBody>
      </p:sp>
      <p:sp>
        <p:nvSpPr>
          <p:cNvPr id="2" name="Slide Number Placeholder 1">
            <a:extLst>
              <a:ext uri="{FF2B5EF4-FFF2-40B4-BE49-F238E27FC236}">
                <a16:creationId xmlns:a16="http://schemas.microsoft.com/office/drawing/2014/main" id="{B0991A81-2D06-99C5-4696-23E1C2A59926}"/>
              </a:ext>
            </a:extLst>
          </p:cNvPr>
          <p:cNvSpPr>
            <a:spLocks noGrp="1"/>
          </p:cNvSpPr>
          <p:nvPr>
            <p:ph type="sldNum" sz="quarter" idx="4"/>
          </p:nvPr>
        </p:nvSpPr>
        <p:spPr/>
        <p:txBody>
          <a:bodyPr/>
          <a:lstStyle/>
          <a:p>
            <a:fld id="{C3C68E28-6A0B-4E0D-A95D-AA2B793B8668}" type="slidenum">
              <a:rPr lang="es-ES" smtClean="0"/>
              <a:t>43</a:t>
            </a:fld>
            <a:endParaRPr lang="es-ES"/>
          </a:p>
        </p:txBody>
      </p:sp>
    </p:spTree>
    <p:extLst>
      <p:ext uri="{BB962C8B-B14F-4D97-AF65-F5344CB8AC3E}">
        <p14:creationId xmlns:p14="http://schemas.microsoft.com/office/powerpoint/2010/main" val="16818456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6C611-5C6D-1ED6-8780-4897FC62595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7F0E51-6F0B-6FC9-5648-25FB495EBDA9}"/>
              </a:ext>
            </a:extLst>
          </p:cNvPr>
          <p:cNvSpPr>
            <a:spLocks noGrp="1"/>
          </p:cNvSpPr>
          <p:nvPr>
            <p:ph type="title"/>
          </p:nvPr>
        </p:nvSpPr>
        <p:spPr>
          <a:xfrm>
            <a:off x="222287" y="352980"/>
            <a:ext cx="11747425" cy="666360"/>
          </a:xfrm>
        </p:spPr>
        <p:txBody>
          <a:bodyPr/>
          <a:lstStyle/>
          <a:p>
            <a:r>
              <a:rPr lang="es-ES" b="1" dirty="0"/>
              <a:t>Generación de números y variables aleatorias</a:t>
            </a:r>
          </a:p>
        </p:txBody>
      </p:sp>
      <p:sp>
        <p:nvSpPr>
          <p:cNvPr id="5" name="Subtitle 4">
            <a:extLst>
              <a:ext uri="{FF2B5EF4-FFF2-40B4-BE49-F238E27FC236}">
                <a16:creationId xmlns:a16="http://schemas.microsoft.com/office/drawing/2014/main" id="{E3D110A0-52CC-8043-828E-92AA03997F71}"/>
              </a:ext>
            </a:extLst>
          </p:cNvPr>
          <p:cNvSpPr>
            <a:spLocks noGrp="1"/>
          </p:cNvSpPr>
          <p:nvPr>
            <p:ph type="subTitle" idx="10"/>
          </p:nvPr>
        </p:nvSpPr>
        <p:spPr>
          <a:xfrm>
            <a:off x="314280" y="1582560"/>
            <a:ext cx="11490624" cy="4589280"/>
          </a:xfrm>
        </p:spPr>
        <p:txBody>
          <a:bodyPr/>
          <a:lstStyle/>
          <a:p>
            <a:pPr marL="0" indent="0">
              <a:buNone/>
            </a:pPr>
            <a:r>
              <a:rPr lang="es-ES" b="1" dirty="0"/>
              <a:t>Pruebas de series y subseries</a:t>
            </a:r>
            <a:endParaRPr lang="es-ES" dirty="0"/>
          </a:p>
          <a:p>
            <a:pPr>
              <a:buFont typeface="Arial" panose="020B0604020202020204" pitchFamily="34" charset="0"/>
              <a:buChar char="•"/>
            </a:pPr>
            <a:r>
              <a:rPr lang="es-ES" sz="3200" b="1" dirty="0"/>
              <a:t>Objetivo:</a:t>
            </a:r>
            <a:r>
              <a:rPr lang="es-ES" sz="3200" dirty="0"/>
              <a:t> Evaluar la aleatoriedad en subsecuencias de la serie principal.</a:t>
            </a:r>
          </a:p>
          <a:p>
            <a:pPr>
              <a:buFont typeface="Arial" panose="020B0604020202020204" pitchFamily="34" charset="0"/>
              <a:buChar char="•"/>
            </a:pPr>
            <a:r>
              <a:rPr lang="es-ES" sz="3200" b="1" dirty="0"/>
              <a:t>Método:</a:t>
            </a:r>
            <a:r>
              <a:rPr lang="es-ES" sz="3200" dirty="0"/>
              <a:t> Dividir la secuencia en subseries y aplicar pruebas de uniformidad y autocorrelación en cada subserie.</a:t>
            </a:r>
          </a:p>
          <a:p>
            <a:pPr>
              <a:buFont typeface="Arial" panose="020B0604020202020204" pitchFamily="34" charset="0"/>
              <a:buChar char="•"/>
            </a:pPr>
            <a:r>
              <a:rPr lang="es-ES" sz="3200" b="1" dirty="0"/>
              <a:t>Ejemplo:</a:t>
            </a:r>
            <a:r>
              <a:rPr lang="es-ES" sz="3200" dirty="0"/>
              <a:t> Prueba de </a:t>
            </a:r>
            <a:r>
              <a:rPr lang="es-ES" sz="3200" b="1" dirty="0" err="1"/>
              <a:t>Runs</a:t>
            </a:r>
            <a:r>
              <a:rPr lang="es-ES" sz="3200" dirty="0"/>
              <a:t>, </a:t>
            </a:r>
            <a:r>
              <a:rPr lang="es-ES" sz="3200" b="1" dirty="0"/>
              <a:t>Prueba de Longitud de </a:t>
            </a:r>
            <a:r>
              <a:rPr lang="es-ES" sz="3200" b="1" dirty="0" err="1"/>
              <a:t>Runs</a:t>
            </a:r>
            <a:r>
              <a:rPr lang="es-ES" sz="3200" dirty="0"/>
              <a:t>, etc.</a:t>
            </a:r>
          </a:p>
          <a:p>
            <a:pPr marL="0" indent="0">
              <a:buNone/>
            </a:pPr>
            <a:r>
              <a:rPr lang="es-ES" b="1" dirty="0"/>
              <a:t>Prueba de Distancia de </a:t>
            </a:r>
            <a:r>
              <a:rPr lang="es-ES" b="1" dirty="0" err="1"/>
              <a:t>Kolmogorov-Smirnov</a:t>
            </a:r>
            <a:endParaRPr lang="es-ES" dirty="0"/>
          </a:p>
          <a:p>
            <a:pPr>
              <a:buFont typeface="Arial" panose="020B0604020202020204" pitchFamily="34" charset="0"/>
              <a:buChar char="•"/>
            </a:pPr>
            <a:r>
              <a:rPr lang="es-ES" sz="3200" b="1" dirty="0"/>
              <a:t>Objetivo:</a:t>
            </a:r>
            <a:r>
              <a:rPr lang="es-ES" sz="3200" dirty="0"/>
              <a:t> Comparar la distribución empírica de la secuencia con la distribución teórica uniforme.</a:t>
            </a:r>
          </a:p>
          <a:p>
            <a:pPr>
              <a:buFont typeface="Arial" panose="020B0604020202020204" pitchFamily="34" charset="0"/>
              <a:buChar char="•"/>
            </a:pPr>
            <a:r>
              <a:rPr lang="es-ES" sz="3200" b="1" dirty="0"/>
              <a:t>Método:</a:t>
            </a:r>
            <a:r>
              <a:rPr lang="es-ES" sz="3200" dirty="0"/>
              <a:t> Calcular la máxima diferencia entre las funciones de distribución acumulativa de la muestra y la distribución teórica.</a:t>
            </a:r>
          </a:p>
        </p:txBody>
      </p:sp>
      <p:sp>
        <p:nvSpPr>
          <p:cNvPr id="2" name="Slide Number Placeholder 1">
            <a:extLst>
              <a:ext uri="{FF2B5EF4-FFF2-40B4-BE49-F238E27FC236}">
                <a16:creationId xmlns:a16="http://schemas.microsoft.com/office/drawing/2014/main" id="{786F4CCF-2B29-AFAD-D863-1FB2951852A1}"/>
              </a:ext>
            </a:extLst>
          </p:cNvPr>
          <p:cNvSpPr>
            <a:spLocks noGrp="1"/>
          </p:cNvSpPr>
          <p:nvPr>
            <p:ph type="sldNum" sz="quarter" idx="4"/>
          </p:nvPr>
        </p:nvSpPr>
        <p:spPr/>
        <p:txBody>
          <a:bodyPr/>
          <a:lstStyle/>
          <a:p>
            <a:fld id="{C3C68E28-6A0B-4E0D-A95D-AA2B793B8668}" type="slidenum">
              <a:rPr lang="es-ES" smtClean="0"/>
              <a:t>44</a:t>
            </a:fld>
            <a:endParaRPr lang="es-ES"/>
          </a:p>
        </p:txBody>
      </p:sp>
    </p:spTree>
    <p:extLst>
      <p:ext uri="{BB962C8B-B14F-4D97-AF65-F5344CB8AC3E}">
        <p14:creationId xmlns:p14="http://schemas.microsoft.com/office/powerpoint/2010/main" val="12415784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1E193-3AFA-CBF1-C5E2-6EDE406F9C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F231FDF-A7DF-E676-E2C6-0082E7EF8565}"/>
              </a:ext>
            </a:extLst>
          </p:cNvPr>
          <p:cNvSpPr>
            <a:spLocks noGrp="1"/>
          </p:cNvSpPr>
          <p:nvPr>
            <p:ph type="title"/>
          </p:nvPr>
        </p:nvSpPr>
        <p:spPr>
          <a:xfrm>
            <a:off x="222287" y="352980"/>
            <a:ext cx="11747425" cy="666360"/>
          </a:xfrm>
        </p:spPr>
        <p:txBody>
          <a:bodyPr/>
          <a:lstStyle/>
          <a:p>
            <a:r>
              <a:rPr lang="es-ES" b="1" dirty="0"/>
              <a:t>Generación de números y variables aleatorias</a:t>
            </a:r>
          </a:p>
        </p:txBody>
      </p:sp>
      <p:sp>
        <p:nvSpPr>
          <p:cNvPr id="5" name="Subtitle 4">
            <a:extLst>
              <a:ext uri="{FF2B5EF4-FFF2-40B4-BE49-F238E27FC236}">
                <a16:creationId xmlns:a16="http://schemas.microsoft.com/office/drawing/2014/main" id="{ED9111F9-41CC-2241-047A-EB00107EE3F4}"/>
              </a:ext>
            </a:extLst>
          </p:cNvPr>
          <p:cNvSpPr>
            <a:spLocks noGrp="1"/>
          </p:cNvSpPr>
          <p:nvPr>
            <p:ph type="subTitle" idx="10"/>
          </p:nvPr>
        </p:nvSpPr>
        <p:spPr>
          <a:xfrm>
            <a:off x="314280" y="1582560"/>
            <a:ext cx="11490624" cy="4589280"/>
          </a:xfrm>
        </p:spPr>
        <p:txBody>
          <a:bodyPr/>
          <a:lstStyle/>
          <a:p>
            <a:pPr marL="0" indent="0">
              <a:buNone/>
            </a:pPr>
            <a:r>
              <a:rPr lang="es-ES" b="1" dirty="0"/>
              <a:t>Pruebas de Periodicidad</a:t>
            </a:r>
            <a:endParaRPr lang="es-ES" dirty="0"/>
          </a:p>
          <a:p>
            <a:pPr>
              <a:buFont typeface="Arial" panose="020B0604020202020204" pitchFamily="34" charset="0"/>
              <a:buChar char="•"/>
            </a:pPr>
            <a:r>
              <a:rPr lang="es-ES" sz="3200" b="1" dirty="0"/>
              <a:t>Objetivo:</a:t>
            </a:r>
            <a:r>
              <a:rPr lang="es-ES" sz="3200" dirty="0"/>
              <a:t> Detectar cualquier repetición periódica en la secuencia.</a:t>
            </a:r>
          </a:p>
          <a:p>
            <a:pPr>
              <a:buFont typeface="Arial" panose="020B0604020202020204" pitchFamily="34" charset="0"/>
              <a:buChar char="•"/>
            </a:pPr>
            <a:r>
              <a:rPr lang="es-ES" sz="3200" b="1" dirty="0"/>
              <a:t>Método:</a:t>
            </a:r>
            <a:r>
              <a:rPr lang="es-ES" sz="3200" dirty="0"/>
              <a:t> Análisis espectral o técnicas de transformada rápida de Fourier (FFT).</a:t>
            </a:r>
          </a:p>
        </p:txBody>
      </p:sp>
      <p:sp>
        <p:nvSpPr>
          <p:cNvPr id="2" name="Slide Number Placeholder 1">
            <a:extLst>
              <a:ext uri="{FF2B5EF4-FFF2-40B4-BE49-F238E27FC236}">
                <a16:creationId xmlns:a16="http://schemas.microsoft.com/office/drawing/2014/main" id="{80AC9953-A1FA-27BC-81FA-4FF1D433ABC2}"/>
              </a:ext>
            </a:extLst>
          </p:cNvPr>
          <p:cNvSpPr>
            <a:spLocks noGrp="1"/>
          </p:cNvSpPr>
          <p:nvPr>
            <p:ph type="sldNum" sz="quarter" idx="4"/>
          </p:nvPr>
        </p:nvSpPr>
        <p:spPr/>
        <p:txBody>
          <a:bodyPr/>
          <a:lstStyle/>
          <a:p>
            <a:fld id="{C3C68E28-6A0B-4E0D-A95D-AA2B793B8668}" type="slidenum">
              <a:rPr lang="es-ES" smtClean="0"/>
              <a:t>45</a:t>
            </a:fld>
            <a:endParaRPr lang="es-ES"/>
          </a:p>
        </p:txBody>
      </p:sp>
    </p:spTree>
    <p:extLst>
      <p:ext uri="{BB962C8B-B14F-4D97-AF65-F5344CB8AC3E}">
        <p14:creationId xmlns:p14="http://schemas.microsoft.com/office/powerpoint/2010/main" val="23556070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EBA4B-7C05-EC36-A656-BECEE71AB8A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620222E-3477-4BB6-4AF5-BBEC9EFF4C7E}"/>
              </a:ext>
            </a:extLst>
          </p:cNvPr>
          <p:cNvSpPr>
            <a:spLocks noGrp="1"/>
          </p:cNvSpPr>
          <p:nvPr>
            <p:ph type="title"/>
          </p:nvPr>
        </p:nvSpPr>
        <p:spPr>
          <a:xfrm>
            <a:off x="222287" y="352980"/>
            <a:ext cx="11747425" cy="666360"/>
          </a:xfrm>
        </p:spPr>
        <p:txBody>
          <a:bodyPr/>
          <a:lstStyle/>
          <a:p>
            <a:r>
              <a:rPr lang="es-ES" b="1" dirty="0"/>
              <a:t>Generación de números y variables aleatorias</a:t>
            </a:r>
          </a:p>
        </p:txBody>
      </p:sp>
      <p:sp>
        <p:nvSpPr>
          <p:cNvPr id="5" name="Subtitle 4">
            <a:extLst>
              <a:ext uri="{FF2B5EF4-FFF2-40B4-BE49-F238E27FC236}">
                <a16:creationId xmlns:a16="http://schemas.microsoft.com/office/drawing/2014/main" id="{8719BFCC-9759-0BB7-7172-03CF4FBD6DF1}"/>
              </a:ext>
            </a:extLst>
          </p:cNvPr>
          <p:cNvSpPr>
            <a:spLocks noGrp="1"/>
          </p:cNvSpPr>
          <p:nvPr>
            <p:ph type="subTitle" idx="10"/>
          </p:nvPr>
        </p:nvSpPr>
        <p:spPr>
          <a:xfrm>
            <a:off x="314280" y="1655712"/>
            <a:ext cx="11490624" cy="4589280"/>
          </a:xfrm>
        </p:spPr>
        <p:txBody>
          <a:bodyPr/>
          <a:lstStyle/>
          <a:p>
            <a:pPr marL="0" indent="0">
              <a:buNone/>
            </a:pPr>
            <a:r>
              <a:rPr lang="es-ES" b="1" dirty="0"/>
              <a:t>Ejercicio</a:t>
            </a:r>
            <a:endParaRPr lang="es-ES" dirty="0"/>
          </a:p>
          <a:p>
            <a:pPr>
              <a:buFont typeface="Arial" panose="020B0604020202020204" pitchFamily="34" charset="0"/>
              <a:buChar char="•"/>
            </a:pPr>
            <a:r>
              <a:rPr lang="es-ES" sz="3200" b="1" dirty="0"/>
              <a:t>Se pide:</a:t>
            </a:r>
          </a:p>
          <a:p>
            <a:pPr lvl="1"/>
            <a:r>
              <a:rPr lang="es-ES" sz="2000" dirty="0">
                <a:latin typeface="Söhne"/>
              </a:rPr>
              <a:t>Método de </a:t>
            </a:r>
            <a:r>
              <a:rPr lang="es-ES" sz="2000" dirty="0" err="1">
                <a:latin typeface="Söhne"/>
              </a:rPr>
              <a:t>congruencial</a:t>
            </a:r>
            <a:r>
              <a:rPr lang="es-ES" sz="2000" dirty="0">
                <a:latin typeface="Söhne"/>
              </a:rPr>
              <a:t> lineal</a:t>
            </a:r>
          </a:p>
          <a:p>
            <a:pPr lvl="1"/>
            <a:r>
              <a:rPr lang="es-ES" sz="2000" dirty="0">
                <a:latin typeface="Söhne"/>
              </a:rPr>
              <a:t>Prueba de Chi-Cuadrado</a:t>
            </a:r>
          </a:p>
          <a:p>
            <a:pPr>
              <a:buFont typeface="Arial" panose="020B0604020202020204" pitchFamily="34" charset="0"/>
              <a:buChar char="•"/>
            </a:pPr>
            <a:r>
              <a:rPr lang="es-ES" sz="3200" b="1" dirty="0"/>
              <a:t>Parámetros:</a:t>
            </a:r>
            <a:endParaRPr lang="es-ES" sz="3200" dirty="0"/>
          </a:p>
          <a:p>
            <a:pPr marL="742950" lvl="1" indent="-285750">
              <a:buFont typeface="Arial" panose="020B0604020202020204" pitchFamily="34" charset="0"/>
              <a:buChar char="•"/>
            </a:pPr>
            <a:r>
              <a:rPr lang="es-ES" dirty="0">
                <a:latin typeface="Söhne"/>
              </a:rPr>
              <a:t>a: 5.</a:t>
            </a:r>
          </a:p>
          <a:p>
            <a:pPr marL="742950" lvl="1" indent="-285750">
              <a:buFont typeface="Arial" panose="020B0604020202020204" pitchFamily="34" charset="0"/>
              <a:buChar char="•"/>
            </a:pPr>
            <a:r>
              <a:rPr lang="es-ES" dirty="0">
                <a:latin typeface="Söhne"/>
              </a:rPr>
              <a:t>c: 3.</a:t>
            </a:r>
          </a:p>
          <a:p>
            <a:pPr marL="742950" lvl="1" indent="-285750">
              <a:buFont typeface="Arial" panose="020B0604020202020204" pitchFamily="34" charset="0"/>
              <a:buChar char="•"/>
            </a:pPr>
            <a:r>
              <a:rPr lang="es-ES" dirty="0">
                <a:latin typeface="Söhne"/>
              </a:rPr>
              <a:t>m: 16.</a:t>
            </a:r>
          </a:p>
          <a:p>
            <a:pPr marL="742950" lvl="1" indent="-285750">
              <a:buFont typeface="Arial" panose="020B0604020202020204" pitchFamily="34" charset="0"/>
              <a:buChar char="•"/>
            </a:pPr>
            <a:r>
              <a:rPr lang="es-ES" dirty="0">
                <a:latin typeface="Söhne"/>
              </a:rPr>
              <a:t>X</a:t>
            </a:r>
            <a:r>
              <a:rPr lang="es-ES" baseline="-25000" dirty="0">
                <a:latin typeface="Söhne"/>
              </a:rPr>
              <a:t>0</a:t>
            </a:r>
            <a:r>
              <a:rPr lang="es-ES" dirty="0">
                <a:latin typeface="Söhne"/>
              </a:rPr>
              <a:t>​: 7</a:t>
            </a:r>
          </a:p>
          <a:p>
            <a:endParaRPr lang="es-ES" sz="3200" dirty="0">
              <a:latin typeface="Söhne"/>
            </a:endParaRPr>
          </a:p>
        </p:txBody>
      </p:sp>
      <p:sp>
        <p:nvSpPr>
          <p:cNvPr id="2" name="Slide Number Placeholder 1">
            <a:extLst>
              <a:ext uri="{FF2B5EF4-FFF2-40B4-BE49-F238E27FC236}">
                <a16:creationId xmlns:a16="http://schemas.microsoft.com/office/drawing/2014/main" id="{2F98BE51-FBC0-3A1A-FA44-68847E3CC415}"/>
              </a:ext>
            </a:extLst>
          </p:cNvPr>
          <p:cNvSpPr>
            <a:spLocks noGrp="1"/>
          </p:cNvSpPr>
          <p:nvPr>
            <p:ph type="sldNum" sz="quarter" idx="4"/>
          </p:nvPr>
        </p:nvSpPr>
        <p:spPr/>
        <p:txBody>
          <a:bodyPr/>
          <a:lstStyle/>
          <a:p>
            <a:fld id="{C3C68E28-6A0B-4E0D-A95D-AA2B793B8668}" type="slidenum">
              <a:rPr lang="es-ES" smtClean="0"/>
              <a:t>46</a:t>
            </a:fld>
            <a:endParaRPr lang="es-ES"/>
          </a:p>
        </p:txBody>
      </p:sp>
      <p:graphicFrame>
        <p:nvGraphicFramePr>
          <p:cNvPr id="6" name="Table 5">
            <a:extLst>
              <a:ext uri="{FF2B5EF4-FFF2-40B4-BE49-F238E27FC236}">
                <a16:creationId xmlns:a16="http://schemas.microsoft.com/office/drawing/2014/main" id="{E0536230-057C-C28E-11D4-1BF76D215E90}"/>
              </a:ext>
            </a:extLst>
          </p:cNvPr>
          <p:cNvGraphicFramePr>
            <a:graphicFrameLocks noGrp="1"/>
          </p:cNvGraphicFramePr>
          <p:nvPr>
            <p:extLst>
              <p:ext uri="{D42A27DB-BD31-4B8C-83A1-F6EECF244321}">
                <p14:modId xmlns:p14="http://schemas.microsoft.com/office/powerpoint/2010/main" val="3525982796"/>
              </p:ext>
            </p:extLst>
          </p:nvPr>
        </p:nvGraphicFramePr>
        <p:xfrm>
          <a:off x="4404360" y="1766570"/>
          <a:ext cx="7325128" cy="3864982"/>
        </p:xfrm>
        <a:graphic>
          <a:graphicData uri="http://schemas.openxmlformats.org/drawingml/2006/table">
            <a:tbl>
              <a:tblPr firstRow="1" bandRow="1">
                <a:tableStyleId>{5C22544A-7EE6-4342-B048-85BDC9FD1C3A}</a:tableStyleId>
              </a:tblPr>
              <a:tblGrid>
                <a:gridCol w="469392">
                  <a:extLst>
                    <a:ext uri="{9D8B030D-6E8A-4147-A177-3AD203B41FA5}">
                      <a16:colId xmlns:a16="http://schemas.microsoft.com/office/drawing/2014/main" val="2622357827"/>
                    </a:ext>
                  </a:extLst>
                </a:gridCol>
                <a:gridCol w="476686">
                  <a:extLst>
                    <a:ext uri="{9D8B030D-6E8A-4147-A177-3AD203B41FA5}">
                      <a16:colId xmlns:a16="http://schemas.microsoft.com/office/drawing/2014/main" val="83885817"/>
                    </a:ext>
                  </a:extLst>
                </a:gridCol>
                <a:gridCol w="4650106">
                  <a:extLst>
                    <a:ext uri="{9D8B030D-6E8A-4147-A177-3AD203B41FA5}">
                      <a16:colId xmlns:a16="http://schemas.microsoft.com/office/drawing/2014/main" val="2550391948"/>
                    </a:ext>
                  </a:extLst>
                </a:gridCol>
                <a:gridCol w="1728944">
                  <a:extLst>
                    <a:ext uri="{9D8B030D-6E8A-4147-A177-3AD203B41FA5}">
                      <a16:colId xmlns:a16="http://schemas.microsoft.com/office/drawing/2014/main" val="3876617472"/>
                    </a:ext>
                  </a:extLst>
                </a:gridCol>
              </a:tblGrid>
              <a:tr h="351362">
                <a:tc>
                  <a:txBody>
                    <a:bodyPr/>
                    <a:lstStyle/>
                    <a:p>
                      <a:pPr algn="ctr" fontAlgn="ctr"/>
                      <a:r>
                        <a:rPr lang="es-ES" sz="1800" u="none" strike="noStrike">
                          <a:effectLst/>
                        </a:rPr>
                        <a:t>n</a:t>
                      </a:r>
                      <a:endParaRPr lang="es-ES" sz="1800" b="1" i="0" u="none" strike="noStrike">
                        <a:solidFill>
                          <a:srgbClr val="000000"/>
                        </a:solidFill>
                        <a:effectLst/>
                        <a:latin typeface="Aptos Narrow" panose="020B0004020202020204" pitchFamily="34" charset="0"/>
                      </a:endParaRPr>
                    </a:p>
                  </a:txBody>
                  <a:tcPr marL="6509" marR="6509" marT="6509" marB="0" anchor="ctr"/>
                </a:tc>
                <a:tc>
                  <a:txBody>
                    <a:bodyPr/>
                    <a:lstStyle/>
                    <a:p>
                      <a:pPr algn="ctr" fontAlgn="ctr"/>
                      <a:r>
                        <a:rPr lang="es-ES" sz="1800" u="none" strike="noStrike" dirty="0">
                          <a:effectLst/>
                        </a:rPr>
                        <a:t>Xₙ</a:t>
                      </a:r>
                      <a:endParaRPr lang="es-ES" sz="1800" b="1" i="0" u="none" strike="noStrike" dirty="0">
                        <a:solidFill>
                          <a:srgbClr val="000000"/>
                        </a:solidFill>
                        <a:effectLst/>
                        <a:latin typeface="Aptos Narrow" panose="020B0004020202020204" pitchFamily="34" charset="0"/>
                      </a:endParaRPr>
                    </a:p>
                  </a:txBody>
                  <a:tcPr marL="6509" marR="6509" marT="6509" marB="0" anchor="ctr"/>
                </a:tc>
                <a:tc>
                  <a:txBody>
                    <a:bodyPr/>
                    <a:lstStyle/>
                    <a:p>
                      <a:pPr algn="ctr" fontAlgn="ctr"/>
                      <a:r>
                        <a:rPr lang="es-ES" sz="1800" u="none" strike="noStrike" dirty="0">
                          <a:effectLst/>
                        </a:rPr>
                        <a:t>Cálculo</a:t>
                      </a:r>
                      <a:endParaRPr lang="es-ES" sz="1800" b="1" i="0" u="none" strike="noStrike" dirty="0">
                        <a:solidFill>
                          <a:srgbClr val="000000"/>
                        </a:solidFill>
                        <a:effectLst/>
                        <a:latin typeface="Aptos Narrow" panose="020B0004020202020204" pitchFamily="34" charset="0"/>
                      </a:endParaRPr>
                    </a:p>
                  </a:txBody>
                  <a:tcPr marL="6509" marR="6509" marT="6509" marB="0" anchor="ctr"/>
                </a:tc>
                <a:tc>
                  <a:txBody>
                    <a:bodyPr/>
                    <a:lstStyle/>
                    <a:p>
                      <a:pPr algn="ctr" fontAlgn="ctr"/>
                      <a:r>
                        <a:rPr lang="es-ES" sz="1800" u="none" strike="noStrike">
                          <a:effectLst/>
                        </a:rPr>
                        <a:t>Resultado</a:t>
                      </a:r>
                      <a:endParaRPr lang="es-ES" sz="1800" b="1" i="0" u="none" strike="noStrike">
                        <a:solidFill>
                          <a:srgbClr val="000000"/>
                        </a:solidFill>
                        <a:effectLst/>
                        <a:latin typeface="Aptos Narrow" panose="020B0004020202020204" pitchFamily="34" charset="0"/>
                      </a:endParaRPr>
                    </a:p>
                  </a:txBody>
                  <a:tcPr marL="6509" marR="6509" marT="6509" marB="0" anchor="ctr"/>
                </a:tc>
                <a:extLst>
                  <a:ext uri="{0D108BD9-81ED-4DB2-BD59-A6C34878D82A}">
                    <a16:rowId xmlns:a16="http://schemas.microsoft.com/office/drawing/2014/main" val="3472540163"/>
                  </a:ext>
                </a:extLst>
              </a:tr>
              <a:tr h="351362">
                <a:tc>
                  <a:txBody>
                    <a:bodyPr/>
                    <a:lstStyle/>
                    <a:p>
                      <a:pPr algn="r" fontAlgn="ctr"/>
                      <a:r>
                        <a:rPr lang="es-ES" sz="1800" u="none" strike="noStrike">
                          <a:effectLst/>
                        </a:rPr>
                        <a:t>1</a:t>
                      </a:r>
                      <a:endParaRPr lang="es-ES" sz="1800" b="0" i="0" u="none" strike="noStrike">
                        <a:solidFill>
                          <a:srgbClr val="000000"/>
                        </a:solidFill>
                        <a:effectLst/>
                        <a:latin typeface="Aptos Narrow" panose="020B0004020202020204" pitchFamily="34" charset="0"/>
                      </a:endParaRPr>
                    </a:p>
                  </a:txBody>
                  <a:tcPr marL="6509" marR="6509" marT="6509" marB="0" anchor="ctr"/>
                </a:tc>
                <a:tc>
                  <a:txBody>
                    <a:bodyPr/>
                    <a:lstStyle/>
                    <a:p>
                      <a:pPr algn="ctr" fontAlgn="ctr"/>
                      <a:r>
                        <a:rPr lang="es-ES" sz="1800" u="none" strike="noStrike">
                          <a:effectLst/>
                        </a:rPr>
                        <a:t>6</a:t>
                      </a:r>
                      <a:endParaRPr lang="es-ES" sz="1800" b="0" i="0" u="none" strike="noStrike">
                        <a:solidFill>
                          <a:srgbClr val="000000"/>
                        </a:solidFill>
                        <a:effectLst/>
                        <a:latin typeface="Aptos Narrow" panose="020B0004020202020204" pitchFamily="34" charset="0"/>
                      </a:endParaRPr>
                    </a:p>
                  </a:txBody>
                  <a:tcPr marL="6509" marR="6509" marT="6509" marB="0" anchor="ctr"/>
                </a:tc>
                <a:tc>
                  <a:txBody>
                    <a:bodyPr/>
                    <a:lstStyle/>
                    <a:p>
                      <a:pPr algn="ctr" fontAlgn="ctr"/>
                      <a:r>
                        <a:rPr lang="da-DK" sz="1800" u="none" strike="noStrike" dirty="0">
                          <a:effectLst/>
                        </a:rPr>
                        <a:t>(5×7 + 3) mod 16 = (35 + 3) mod 16 = 38 mod 16</a:t>
                      </a:r>
                      <a:endParaRPr lang="da-DK" sz="1800" b="0" i="0" u="none" strike="noStrike" dirty="0">
                        <a:solidFill>
                          <a:srgbClr val="000000"/>
                        </a:solidFill>
                        <a:effectLst/>
                        <a:latin typeface="Aptos Narrow" panose="020B0004020202020204" pitchFamily="34" charset="0"/>
                      </a:endParaRPr>
                    </a:p>
                  </a:txBody>
                  <a:tcPr marL="6509" marR="6509" marT="6509" marB="0" anchor="ctr"/>
                </a:tc>
                <a:tc>
                  <a:txBody>
                    <a:bodyPr/>
                    <a:lstStyle/>
                    <a:p>
                      <a:pPr algn="r" fontAlgn="ctr"/>
                      <a:r>
                        <a:rPr lang="es-ES" sz="1800" u="none" strike="noStrike">
                          <a:effectLst/>
                        </a:rPr>
                        <a:t>6</a:t>
                      </a:r>
                      <a:endParaRPr lang="es-ES" sz="1800" b="0" i="0" u="none" strike="noStrike">
                        <a:solidFill>
                          <a:srgbClr val="000000"/>
                        </a:solidFill>
                        <a:effectLst/>
                        <a:latin typeface="Aptos Narrow" panose="020B0004020202020204" pitchFamily="34" charset="0"/>
                      </a:endParaRPr>
                    </a:p>
                  </a:txBody>
                  <a:tcPr marL="6509" marR="6509" marT="6509" marB="0" anchor="ctr"/>
                </a:tc>
                <a:extLst>
                  <a:ext uri="{0D108BD9-81ED-4DB2-BD59-A6C34878D82A}">
                    <a16:rowId xmlns:a16="http://schemas.microsoft.com/office/drawing/2014/main" val="3180814940"/>
                  </a:ext>
                </a:extLst>
              </a:tr>
              <a:tr h="351362">
                <a:tc>
                  <a:txBody>
                    <a:bodyPr/>
                    <a:lstStyle/>
                    <a:p>
                      <a:pPr algn="r" fontAlgn="ctr"/>
                      <a:r>
                        <a:rPr lang="es-ES" sz="1800" u="none" strike="noStrike">
                          <a:effectLst/>
                        </a:rPr>
                        <a:t>2</a:t>
                      </a:r>
                      <a:endParaRPr lang="es-ES" sz="1800" b="0" i="0" u="none" strike="noStrike">
                        <a:solidFill>
                          <a:srgbClr val="000000"/>
                        </a:solidFill>
                        <a:effectLst/>
                        <a:latin typeface="Aptos Narrow" panose="020B0004020202020204" pitchFamily="34" charset="0"/>
                      </a:endParaRPr>
                    </a:p>
                  </a:txBody>
                  <a:tcPr marL="6509" marR="6509" marT="6509" marB="0" anchor="ctr"/>
                </a:tc>
                <a:tc>
                  <a:txBody>
                    <a:bodyPr/>
                    <a:lstStyle/>
                    <a:p>
                      <a:pPr algn="ctr" fontAlgn="ctr"/>
                      <a:r>
                        <a:rPr lang="es-ES" sz="1800" u="none" strike="noStrike">
                          <a:effectLst/>
                        </a:rPr>
                        <a:t>1</a:t>
                      </a:r>
                      <a:endParaRPr lang="es-ES" sz="1800" b="0" i="0" u="none" strike="noStrike">
                        <a:solidFill>
                          <a:srgbClr val="000000"/>
                        </a:solidFill>
                        <a:effectLst/>
                        <a:latin typeface="Aptos Narrow" panose="020B0004020202020204" pitchFamily="34" charset="0"/>
                      </a:endParaRPr>
                    </a:p>
                  </a:txBody>
                  <a:tcPr marL="6509" marR="6509" marT="6509" marB="0" anchor="ctr"/>
                </a:tc>
                <a:tc>
                  <a:txBody>
                    <a:bodyPr/>
                    <a:lstStyle/>
                    <a:p>
                      <a:pPr algn="ctr" fontAlgn="ctr"/>
                      <a:r>
                        <a:rPr lang="da-DK" sz="1800" u="none" strike="noStrike">
                          <a:effectLst/>
                        </a:rPr>
                        <a:t>(5×6 + 3) mod 16 = (30 + 3) mod 16 = 33 mod 16</a:t>
                      </a:r>
                      <a:endParaRPr lang="da-DK" sz="1800" b="0" i="0" u="none" strike="noStrike">
                        <a:solidFill>
                          <a:srgbClr val="000000"/>
                        </a:solidFill>
                        <a:effectLst/>
                        <a:latin typeface="Aptos Narrow" panose="020B0004020202020204" pitchFamily="34" charset="0"/>
                      </a:endParaRPr>
                    </a:p>
                  </a:txBody>
                  <a:tcPr marL="6509" marR="6509" marT="6509" marB="0" anchor="ctr"/>
                </a:tc>
                <a:tc>
                  <a:txBody>
                    <a:bodyPr/>
                    <a:lstStyle/>
                    <a:p>
                      <a:pPr algn="r" fontAlgn="ctr"/>
                      <a:r>
                        <a:rPr lang="es-ES" sz="1800" u="none" strike="noStrike">
                          <a:effectLst/>
                        </a:rPr>
                        <a:t>1</a:t>
                      </a:r>
                      <a:endParaRPr lang="es-ES" sz="1800" b="0" i="0" u="none" strike="noStrike">
                        <a:solidFill>
                          <a:srgbClr val="000000"/>
                        </a:solidFill>
                        <a:effectLst/>
                        <a:latin typeface="Aptos Narrow" panose="020B0004020202020204" pitchFamily="34" charset="0"/>
                      </a:endParaRPr>
                    </a:p>
                  </a:txBody>
                  <a:tcPr marL="6509" marR="6509" marT="6509" marB="0" anchor="ctr"/>
                </a:tc>
                <a:extLst>
                  <a:ext uri="{0D108BD9-81ED-4DB2-BD59-A6C34878D82A}">
                    <a16:rowId xmlns:a16="http://schemas.microsoft.com/office/drawing/2014/main" val="3273680598"/>
                  </a:ext>
                </a:extLst>
              </a:tr>
              <a:tr h="351362">
                <a:tc>
                  <a:txBody>
                    <a:bodyPr/>
                    <a:lstStyle/>
                    <a:p>
                      <a:pPr algn="r" fontAlgn="ctr"/>
                      <a:r>
                        <a:rPr lang="es-ES" sz="1800" u="none" strike="noStrike">
                          <a:effectLst/>
                        </a:rPr>
                        <a:t>3</a:t>
                      </a:r>
                      <a:endParaRPr lang="es-ES" sz="1800" b="0" i="0" u="none" strike="noStrike">
                        <a:solidFill>
                          <a:srgbClr val="000000"/>
                        </a:solidFill>
                        <a:effectLst/>
                        <a:latin typeface="Aptos Narrow" panose="020B0004020202020204" pitchFamily="34" charset="0"/>
                      </a:endParaRPr>
                    </a:p>
                  </a:txBody>
                  <a:tcPr marL="6509" marR="6509" marT="6509" marB="0" anchor="ctr"/>
                </a:tc>
                <a:tc>
                  <a:txBody>
                    <a:bodyPr/>
                    <a:lstStyle/>
                    <a:p>
                      <a:pPr algn="ctr" fontAlgn="ctr"/>
                      <a:r>
                        <a:rPr lang="es-ES" sz="1800" u="none" strike="noStrike">
                          <a:effectLst/>
                        </a:rPr>
                        <a:t>8</a:t>
                      </a:r>
                      <a:endParaRPr lang="es-ES" sz="1800" b="0" i="0" u="none" strike="noStrike">
                        <a:solidFill>
                          <a:srgbClr val="000000"/>
                        </a:solidFill>
                        <a:effectLst/>
                        <a:latin typeface="Aptos Narrow" panose="020B0004020202020204" pitchFamily="34" charset="0"/>
                      </a:endParaRPr>
                    </a:p>
                  </a:txBody>
                  <a:tcPr marL="6509" marR="6509" marT="6509" marB="0" anchor="ctr"/>
                </a:tc>
                <a:tc>
                  <a:txBody>
                    <a:bodyPr/>
                    <a:lstStyle/>
                    <a:p>
                      <a:pPr algn="ctr" fontAlgn="ctr"/>
                      <a:r>
                        <a:rPr lang="da-DK" sz="1800" u="none" strike="noStrike" dirty="0">
                          <a:effectLst/>
                        </a:rPr>
                        <a:t>(5×1 + 3) mod 16 = (5 + 3) mod 16 = 8 mod 16</a:t>
                      </a:r>
                      <a:endParaRPr lang="da-DK" sz="1800" b="0" i="0" u="none" strike="noStrike" dirty="0">
                        <a:solidFill>
                          <a:srgbClr val="000000"/>
                        </a:solidFill>
                        <a:effectLst/>
                        <a:latin typeface="Aptos Narrow" panose="020B0004020202020204" pitchFamily="34" charset="0"/>
                      </a:endParaRPr>
                    </a:p>
                  </a:txBody>
                  <a:tcPr marL="6509" marR="6509" marT="6509" marB="0" anchor="ctr"/>
                </a:tc>
                <a:tc>
                  <a:txBody>
                    <a:bodyPr/>
                    <a:lstStyle/>
                    <a:p>
                      <a:pPr algn="r" fontAlgn="ctr"/>
                      <a:r>
                        <a:rPr lang="es-ES" sz="1800" u="none" strike="noStrike">
                          <a:effectLst/>
                        </a:rPr>
                        <a:t>8</a:t>
                      </a:r>
                      <a:endParaRPr lang="es-ES" sz="1800" b="0" i="0" u="none" strike="noStrike">
                        <a:solidFill>
                          <a:srgbClr val="000000"/>
                        </a:solidFill>
                        <a:effectLst/>
                        <a:latin typeface="Aptos Narrow" panose="020B0004020202020204" pitchFamily="34" charset="0"/>
                      </a:endParaRPr>
                    </a:p>
                  </a:txBody>
                  <a:tcPr marL="6509" marR="6509" marT="6509" marB="0" anchor="ctr"/>
                </a:tc>
                <a:extLst>
                  <a:ext uri="{0D108BD9-81ED-4DB2-BD59-A6C34878D82A}">
                    <a16:rowId xmlns:a16="http://schemas.microsoft.com/office/drawing/2014/main" val="2621327460"/>
                  </a:ext>
                </a:extLst>
              </a:tr>
              <a:tr h="351362">
                <a:tc>
                  <a:txBody>
                    <a:bodyPr/>
                    <a:lstStyle/>
                    <a:p>
                      <a:pPr algn="r" fontAlgn="ctr"/>
                      <a:r>
                        <a:rPr lang="es-ES" sz="1800" u="none" strike="noStrike">
                          <a:effectLst/>
                        </a:rPr>
                        <a:t>4</a:t>
                      </a:r>
                      <a:endParaRPr lang="es-ES" sz="1800" b="0" i="0" u="none" strike="noStrike">
                        <a:solidFill>
                          <a:srgbClr val="000000"/>
                        </a:solidFill>
                        <a:effectLst/>
                        <a:latin typeface="Aptos Narrow" panose="020B0004020202020204" pitchFamily="34" charset="0"/>
                      </a:endParaRPr>
                    </a:p>
                  </a:txBody>
                  <a:tcPr marL="6509" marR="6509" marT="6509" marB="0" anchor="ctr"/>
                </a:tc>
                <a:tc>
                  <a:txBody>
                    <a:bodyPr/>
                    <a:lstStyle/>
                    <a:p>
                      <a:pPr algn="ctr" fontAlgn="ctr"/>
                      <a:r>
                        <a:rPr lang="es-ES" sz="1800" u="none" strike="noStrike">
                          <a:effectLst/>
                        </a:rPr>
                        <a:t>11</a:t>
                      </a:r>
                      <a:endParaRPr lang="es-ES" sz="1800" b="0" i="0" u="none" strike="noStrike">
                        <a:solidFill>
                          <a:srgbClr val="000000"/>
                        </a:solidFill>
                        <a:effectLst/>
                        <a:latin typeface="Aptos Narrow" panose="020B0004020202020204" pitchFamily="34" charset="0"/>
                      </a:endParaRPr>
                    </a:p>
                  </a:txBody>
                  <a:tcPr marL="6509" marR="6509" marT="6509" marB="0" anchor="ctr"/>
                </a:tc>
                <a:tc>
                  <a:txBody>
                    <a:bodyPr/>
                    <a:lstStyle/>
                    <a:p>
                      <a:pPr algn="ctr" fontAlgn="ctr"/>
                      <a:r>
                        <a:rPr lang="da-DK" sz="1800" u="none" strike="noStrike">
                          <a:effectLst/>
                        </a:rPr>
                        <a:t>(5×8 + 3) mod 16 = (40 + 3) mod 16 = 43 mod 16</a:t>
                      </a:r>
                      <a:endParaRPr lang="da-DK" sz="1800" b="0" i="0" u="none" strike="noStrike">
                        <a:solidFill>
                          <a:srgbClr val="000000"/>
                        </a:solidFill>
                        <a:effectLst/>
                        <a:latin typeface="Aptos Narrow" panose="020B0004020202020204" pitchFamily="34" charset="0"/>
                      </a:endParaRPr>
                    </a:p>
                  </a:txBody>
                  <a:tcPr marL="6509" marR="6509" marT="6509" marB="0" anchor="ctr"/>
                </a:tc>
                <a:tc>
                  <a:txBody>
                    <a:bodyPr/>
                    <a:lstStyle/>
                    <a:p>
                      <a:pPr algn="r" fontAlgn="ctr"/>
                      <a:r>
                        <a:rPr lang="es-ES" sz="1800" u="none" strike="noStrike">
                          <a:effectLst/>
                        </a:rPr>
                        <a:t>11</a:t>
                      </a:r>
                      <a:endParaRPr lang="es-ES" sz="1800" b="0" i="0" u="none" strike="noStrike">
                        <a:solidFill>
                          <a:srgbClr val="000000"/>
                        </a:solidFill>
                        <a:effectLst/>
                        <a:latin typeface="Aptos Narrow" panose="020B0004020202020204" pitchFamily="34" charset="0"/>
                      </a:endParaRPr>
                    </a:p>
                  </a:txBody>
                  <a:tcPr marL="6509" marR="6509" marT="6509" marB="0" anchor="ctr"/>
                </a:tc>
                <a:extLst>
                  <a:ext uri="{0D108BD9-81ED-4DB2-BD59-A6C34878D82A}">
                    <a16:rowId xmlns:a16="http://schemas.microsoft.com/office/drawing/2014/main" val="152116605"/>
                  </a:ext>
                </a:extLst>
              </a:tr>
              <a:tr h="351362">
                <a:tc>
                  <a:txBody>
                    <a:bodyPr/>
                    <a:lstStyle/>
                    <a:p>
                      <a:pPr algn="r" fontAlgn="ctr"/>
                      <a:r>
                        <a:rPr lang="es-ES" sz="1800" u="none" strike="noStrike">
                          <a:effectLst/>
                        </a:rPr>
                        <a:t>5</a:t>
                      </a:r>
                      <a:endParaRPr lang="es-ES" sz="1800" b="0" i="0" u="none" strike="noStrike">
                        <a:solidFill>
                          <a:srgbClr val="000000"/>
                        </a:solidFill>
                        <a:effectLst/>
                        <a:latin typeface="Aptos Narrow" panose="020B0004020202020204" pitchFamily="34" charset="0"/>
                      </a:endParaRPr>
                    </a:p>
                  </a:txBody>
                  <a:tcPr marL="6509" marR="6509" marT="6509" marB="0" anchor="ctr"/>
                </a:tc>
                <a:tc>
                  <a:txBody>
                    <a:bodyPr/>
                    <a:lstStyle/>
                    <a:p>
                      <a:pPr algn="ctr" fontAlgn="ctr"/>
                      <a:r>
                        <a:rPr lang="es-ES" sz="1800" u="none" strike="noStrike">
                          <a:effectLst/>
                        </a:rPr>
                        <a:t>10</a:t>
                      </a:r>
                      <a:endParaRPr lang="es-ES" sz="1800" b="0" i="0" u="none" strike="noStrike">
                        <a:solidFill>
                          <a:srgbClr val="000000"/>
                        </a:solidFill>
                        <a:effectLst/>
                        <a:latin typeface="Aptos Narrow" panose="020B0004020202020204" pitchFamily="34" charset="0"/>
                      </a:endParaRPr>
                    </a:p>
                  </a:txBody>
                  <a:tcPr marL="6509" marR="6509" marT="6509" marB="0" anchor="ctr"/>
                </a:tc>
                <a:tc>
                  <a:txBody>
                    <a:bodyPr/>
                    <a:lstStyle/>
                    <a:p>
                      <a:pPr algn="ctr" fontAlgn="ctr"/>
                      <a:r>
                        <a:rPr lang="da-DK" sz="1800" u="none" strike="noStrike" dirty="0">
                          <a:effectLst/>
                        </a:rPr>
                        <a:t>(5×11 + 3) mod 16 = (55 + 3) mod 16 = 58 mod 16</a:t>
                      </a:r>
                      <a:endParaRPr lang="da-DK" sz="1800" b="0" i="0" u="none" strike="noStrike" dirty="0">
                        <a:solidFill>
                          <a:srgbClr val="000000"/>
                        </a:solidFill>
                        <a:effectLst/>
                        <a:latin typeface="Aptos Narrow" panose="020B0004020202020204" pitchFamily="34" charset="0"/>
                      </a:endParaRPr>
                    </a:p>
                  </a:txBody>
                  <a:tcPr marL="6509" marR="6509" marT="6509" marB="0" anchor="ctr"/>
                </a:tc>
                <a:tc>
                  <a:txBody>
                    <a:bodyPr/>
                    <a:lstStyle/>
                    <a:p>
                      <a:pPr algn="r" fontAlgn="ctr"/>
                      <a:r>
                        <a:rPr lang="es-ES" sz="1800" u="none" strike="noStrike">
                          <a:effectLst/>
                        </a:rPr>
                        <a:t>10</a:t>
                      </a:r>
                      <a:endParaRPr lang="es-ES" sz="1800" b="0" i="0" u="none" strike="noStrike">
                        <a:solidFill>
                          <a:srgbClr val="000000"/>
                        </a:solidFill>
                        <a:effectLst/>
                        <a:latin typeface="Aptos Narrow" panose="020B0004020202020204" pitchFamily="34" charset="0"/>
                      </a:endParaRPr>
                    </a:p>
                  </a:txBody>
                  <a:tcPr marL="6509" marR="6509" marT="6509" marB="0" anchor="ctr"/>
                </a:tc>
                <a:extLst>
                  <a:ext uri="{0D108BD9-81ED-4DB2-BD59-A6C34878D82A}">
                    <a16:rowId xmlns:a16="http://schemas.microsoft.com/office/drawing/2014/main" val="1157702605"/>
                  </a:ext>
                </a:extLst>
              </a:tr>
              <a:tr h="351362">
                <a:tc>
                  <a:txBody>
                    <a:bodyPr/>
                    <a:lstStyle/>
                    <a:p>
                      <a:pPr algn="r" fontAlgn="ctr"/>
                      <a:r>
                        <a:rPr lang="es-ES" sz="1800" u="none" strike="noStrike">
                          <a:effectLst/>
                        </a:rPr>
                        <a:t>6</a:t>
                      </a:r>
                      <a:endParaRPr lang="es-ES" sz="1800" b="0" i="0" u="none" strike="noStrike">
                        <a:solidFill>
                          <a:srgbClr val="000000"/>
                        </a:solidFill>
                        <a:effectLst/>
                        <a:latin typeface="Aptos Narrow" panose="020B0004020202020204" pitchFamily="34" charset="0"/>
                      </a:endParaRPr>
                    </a:p>
                  </a:txBody>
                  <a:tcPr marL="6509" marR="6509" marT="6509" marB="0" anchor="ctr"/>
                </a:tc>
                <a:tc>
                  <a:txBody>
                    <a:bodyPr/>
                    <a:lstStyle/>
                    <a:p>
                      <a:pPr algn="ctr" fontAlgn="ctr"/>
                      <a:r>
                        <a:rPr lang="es-ES" sz="1800" u="none" strike="noStrike">
                          <a:effectLst/>
                        </a:rPr>
                        <a:t>5</a:t>
                      </a:r>
                      <a:endParaRPr lang="es-ES" sz="1800" b="0" i="0" u="none" strike="noStrike">
                        <a:solidFill>
                          <a:srgbClr val="000000"/>
                        </a:solidFill>
                        <a:effectLst/>
                        <a:latin typeface="Aptos Narrow" panose="020B0004020202020204" pitchFamily="34" charset="0"/>
                      </a:endParaRPr>
                    </a:p>
                  </a:txBody>
                  <a:tcPr marL="6509" marR="6509" marT="6509" marB="0" anchor="ctr"/>
                </a:tc>
                <a:tc>
                  <a:txBody>
                    <a:bodyPr/>
                    <a:lstStyle/>
                    <a:p>
                      <a:pPr algn="ctr" fontAlgn="ctr"/>
                      <a:r>
                        <a:rPr lang="da-DK" sz="1800" u="none" strike="noStrike" dirty="0">
                          <a:effectLst/>
                        </a:rPr>
                        <a:t>(5×10 + 3) mod 16 = (50 + 3) mod 16 = 53 mod 16</a:t>
                      </a:r>
                      <a:endParaRPr lang="da-DK" sz="1800" b="0" i="0" u="none" strike="noStrike" dirty="0">
                        <a:solidFill>
                          <a:srgbClr val="000000"/>
                        </a:solidFill>
                        <a:effectLst/>
                        <a:latin typeface="Aptos Narrow" panose="020B0004020202020204" pitchFamily="34" charset="0"/>
                      </a:endParaRPr>
                    </a:p>
                  </a:txBody>
                  <a:tcPr marL="6509" marR="6509" marT="6509" marB="0" anchor="ctr"/>
                </a:tc>
                <a:tc>
                  <a:txBody>
                    <a:bodyPr/>
                    <a:lstStyle/>
                    <a:p>
                      <a:pPr algn="r" fontAlgn="ctr"/>
                      <a:r>
                        <a:rPr lang="es-ES" sz="1800" u="none" strike="noStrike">
                          <a:effectLst/>
                        </a:rPr>
                        <a:t>5</a:t>
                      </a:r>
                      <a:endParaRPr lang="es-ES" sz="1800" b="0" i="0" u="none" strike="noStrike">
                        <a:solidFill>
                          <a:srgbClr val="000000"/>
                        </a:solidFill>
                        <a:effectLst/>
                        <a:latin typeface="Aptos Narrow" panose="020B0004020202020204" pitchFamily="34" charset="0"/>
                      </a:endParaRPr>
                    </a:p>
                  </a:txBody>
                  <a:tcPr marL="6509" marR="6509" marT="6509" marB="0" anchor="ctr"/>
                </a:tc>
                <a:extLst>
                  <a:ext uri="{0D108BD9-81ED-4DB2-BD59-A6C34878D82A}">
                    <a16:rowId xmlns:a16="http://schemas.microsoft.com/office/drawing/2014/main" val="4093989310"/>
                  </a:ext>
                </a:extLst>
              </a:tr>
              <a:tr h="351362">
                <a:tc>
                  <a:txBody>
                    <a:bodyPr/>
                    <a:lstStyle/>
                    <a:p>
                      <a:pPr algn="r" fontAlgn="ctr"/>
                      <a:r>
                        <a:rPr lang="es-ES" sz="1800" u="none" strike="noStrike">
                          <a:effectLst/>
                        </a:rPr>
                        <a:t>7</a:t>
                      </a:r>
                      <a:endParaRPr lang="es-ES" sz="1800" b="0" i="0" u="none" strike="noStrike">
                        <a:solidFill>
                          <a:srgbClr val="000000"/>
                        </a:solidFill>
                        <a:effectLst/>
                        <a:latin typeface="Aptos Narrow" panose="020B0004020202020204" pitchFamily="34" charset="0"/>
                      </a:endParaRPr>
                    </a:p>
                  </a:txBody>
                  <a:tcPr marL="6509" marR="6509" marT="6509" marB="0" anchor="ctr"/>
                </a:tc>
                <a:tc>
                  <a:txBody>
                    <a:bodyPr/>
                    <a:lstStyle/>
                    <a:p>
                      <a:pPr algn="ctr" fontAlgn="ctr"/>
                      <a:r>
                        <a:rPr lang="es-ES" sz="1800" u="none" strike="noStrike">
                          <a:effectLst/>
                        </a:rPr>
                        <a:t>12</a:t>
                      </a:r>
                      <a:endParaRPr lang="es-ES" sz="1800" b="0" i="0" u="none" strike="noStrike">
                        <a:solidFill>
                          <a:srgbClr val="000000"/>
                        </a:solidFill>
                        <a:effectLst/>
                        <a:latin typeface="Aptos Narrow" panose="020B0004020202020204" pitchFamily="34" charset="0"/>
                      </a:endParaRPr>
                    </a:p>
                  </a:txBody>
                  <a:tcPr marL="6509" marR="6509" marT="6509" marB="0" anchor="ctr"/>
                </a:tc>
                <a:tc>
                  <a:txBody>
                    <a:bodyPr/>
                    <a:lstStyle/>
                    <a:p>
                      <a:pPr algn="ctr" fontAlgn="ctr"/>
                      <a:r>
                        <a:rPr lang="da-DK" sz="1800" u="none" strike="noStrike" dirty="0">
                          <a:effectLst/>
                        </a:rPr>
                        <a:t>(5×5 + 3) mod 16 = (25 + 3) mod 16 = 28 mod 16</a:t>
                      </a:r>
                      <a:endParaRPr lang="da-DK" sz="1800" b="0" i="0" u="none" strike="noStrike" dirty="0">
                        <a:solidFill>
                          <a:srgbClr val="000000"/>
                        </a:solidFill>
                        <a:effectLst/>
                        <a:latin typeface="Aptos Narrow" panose="020B0004020202020204" pitchFamily="34" charset="0"/>
                      </a:endParaRPr>
                    </a:p>
                  </a:txBody>
                  <a:tcPr marL="6509" marR="6509" marT="6509" marB="0" anchor="ctr"/>
                </a:tc>
                <a:tc>
                  <a:txBody>
                    <a:bodyPr/>
                    <a:lstStyle/>
                    <a:p>
                      <a:pPr algn="r" fontAlgn="ctr"/>
                      <a:r>
                        <a:rPr lang="es-ES" sz="1800" u="none" strike="noStrike">
                          <a:effectLst/>
                        </a:rPr>
                        <a:t>12</a:t>
                      </a:r>
                      <a:endParaRPr lang="es-ES" sz="1800" b="0" i="0" u="none" strike="noStrike">
                        <a:solidFill>
                          <a:srgbClr val="000000"/>
                        </a:solidFill>
                        <a:effectLst/>
                        <a:latin typeface="Aptos Narrow" panose="020B0004020202020204" pitchFamily="34" charset="0"/>
                      </a:endParaRPr>
                    </a:p>
                  </a:txBody>
                  <a:tcPr marL="6509" marR="6509" marT="6509" marB="0" anchor="ctr"/>
                </a:tc>
                <a:extLst>
                  <a:ext uri="{0D108BD9-81ED-4DB2-BD59-A6C34878D82A}">
                    <a16:rowId xmlns:a16="http://schemas.microsoft.com/office/drawing/2014/main" val="355738872"/>
                  </a:ext>
                </a:extLst>
              </a:tr>
              <a:tr h="351362">
                <a:tc>
                  <a:txBody>
                    <a:bodyPr/>
                    <a:lstStyle/>
                    <a:p>
                      <a:pPr algn="r" fontAlgn="ctr"/>
                      <a:r>
                        <a:rPr lang="es-ES" sz="1800" u="none" strike="noStrike">
                          <a:effectLst/>
                        </a:rPr>
                        <a:t>8</a:t>
                      </a:r>
                      <a:endParaRPr lang="es-ES" sz="1800" b="0" i="0" u="none" strike="noStrike">
                        <a:solidFill>
                          <a:srgbClr val="000000"/>
                        </a:solidFill>
                        <a:effectLst/>
                        <a:latin typeface="Aptos Narrow" panose="020B0004020202020204" pitchFamily="34" charset="0"/>
                      </a:endParaRPr>
                    </a:p>
                  </a:txBody>
                  <a:tcPr marL="6509" marR="6509" marT="6509" marB="0" anchor="ctr"/>
                </a:tc>
                <a:tc>
                  <a:txBody>
                    <a:bodyPr/>
                    <a:lstStyle/>
                    <a:p>
                      <a:pPr algn="ctr" fontAlgn="ctr"/>
                      <a:r>
                        <a:rPr lang="es-ES" sz="1800" u="none" strike="noStrike">
                          <a:effectLst/>
                        </a:rPr>
                        <a:t>15</a:t>
                      </a:r>
                      <a:endParaRPr lang="es-ES" sz="1800" b="0" i="0" u="none" strike="noStrike">
                        <a:solidFill>
                          <a:srgbClr val="000000"/>
                        </a:solidFill>
                        <a:effectLst/>
                        <a:latin typeface="Aptos Narrow" panose="020B0004020202020204" pitchFamily="34" charset="0"/>
                      </a:endParaRPr>
                    </a:p>
                  </a:txBody>
                  <a:tcPr marL="6509" marR="6509" marT="6509" marB="0" anchor="ctr"/>
                </a:tc>
                <a:tc>
                  <a:txBody>
                    <a:bodyPr/>
                    <a:lstStyle/>
                    <a:p>
                      <a:pPr algn="ctr" fontAlgn="ctr"/>
                      <a:r>
                        <a:rPr lang="da-DK" sz="1800" u="none" strike="noStrike">
                          <a:effectLst/>
                        </a:rPr>
                        <a:t>(5×12 + 3) mod 16 = (60 + 3) mod 16 = 63 mod 16</a:t>
                      </a:r>
                      <a:endParaRPr lang="da-DK" sz="1800" b="0" i="0" u="none" strike="noStrike">
                        <a:solidFill>
                          <a:srgbClr val="000000"/>
                        </a:solidFill>
                        <a:effectLst/>
                        <a:latin typeface="Aptos Narrow" panose="020B0004020202020204" pitchFamily="34" charset="0"/>
                      </a:endParaRPr>
                    </a:p>
                  </a:txBody>
                  <a:tcPr marL="6509" marR="6509" marT="6509" marB="0" anchor="ctr"/>
                </a:tc>
                <a:tc>
                  <a:txBody>
                    <a:bodyPr/>
                    <a:lstStyle/>
                    <a:p>
                      <a:pPr algn="r" fontAlgn="ctr"/>
                      <a:r>
                        <a:rPr lang="es-ES" sz="1800" u="none" strike="noStrike">
                          <a:effectLst/>
                        </a:rPr>
                        <a:t>15</a:t>
                      </a:r>
                      <a:endParaRPr lang="es-ES" sz="1800" b="0" i="0" u="none" strike="noStrike">
                        <a:solidFill>
                          <a:srgbClr val="000000"/>
                        </a:solidFill>
                        <a:effectLst/>
                        <a:latin typeface="Aptos Narrow" panose="020B0004020202020204" pitchFamily="34" charset="0"/>
                      </a:endParaRPr>
                    </a:p>
                  </a:txBody>
                  <a:tcPr marL="6509" marR="6509" marT="6509" marB="0" anchor="ctr"/>
                </a:tc>
                <a:extLst>
                  <a:ext uri="{0D108BD9-81ED-4DB2-BD59-A6C34878D82A}">
                    <a16:rowId xmlns:a16="http://schemas.microsoft.com/office/drawing/2014/main" val="3065001100"/>
                  </a:ext>
                </a:extLst>
              </a:tr>
              <a:tr h="351362">
                <a:tc>
                  <a:txBody>
                    <a:bodyPr/>
                    <a:lstStyle/>
                    <a:p>
                      <a:pPr algn="r" fontAlgn="ctr"/>
                      <a:r>
                        <a:rPr lang="es-ES" sz="1800" u="none" strike="noStrike">
                          <a:effectLst/>
                        </a:rPr>
                        <a:t>9</a:t>
                      </a:r>
                      <a:endParaRPr lang="es-ES" sz="1800" b="0" i="0" u="none" strike="noStrike">
                        <a:solidFill>
                          <a:srgbClr val="000000"/>
                        </a:solidFill>
                        <a:effectLst/>
                        <a:latin typeface="Aptos Narrow" panose="020B0004020202020204" pitchFamily="34" charset="0"/>
                      </a:endParaRPr>
                    </a:p>
                  </a:txBody>
                  <a:tcPr marL="6509" marR="6509" marT="6509" marB="0" anchor="ctr"/>
                </a:tc>
                <a:tc>
                  <a:txBody>
                    <a:bodyPr/>
                    <a:lstStyle/>
                    <a:p>
                      <a:pPr algn="ctr" fontAlgn="ctr"/>
                      <a:r>
                        <a:rPr lang="es-ES" sz="1800" u="none" strike="noStrike">
                          <a:effectLst/>
                        </a:rPr>
                        <a:t>14</a:t>
                      </a:r>
                      <a:endParaRPr lang="es-ES" sz="1800" b="0" i="0" u="none" strike="noStrike">
                        <a:solidFill>
                          <a:srgbClr val="000000"/>
                        </a:solidFill>
                        <a:effectLst/>
                        <a:latin typeface="Aptos Narrow" panose="020B0004020202020204" pitchFamily="34" charset="0"/>
                      </a:endParaRPr>
                    </a:p>
                  </a:txBody>
                  <a:tcPr marL="6509" marR="6509" marT="6509" marB="0" anchor="ctr"/>
                </a:tc>
                <a:tc>
                  <a:txBody>
                    <a:bodyPr/>
                    <a:lstStyle/>
                    <a:p>
                      <a:pPr algn="ctr" fontAlgn="ctr"/>
                      <a:r>
                        <a:rPr lang="da-DK" sz="1800" u="none" strike="noStrike" dirty="0">
                          <a:effectLst/>
                        </a:rPr>
                        <a:t>(5×15 + 3) mod 16 = (75 + 3) mod 16 = 78 mod 16</a:t>
                      </a:r>
                      <a:endParaRPr lang="da-DK" sz="1800" b="0" i="0" u="none" strike="noStrike" dirty="0">
                        <a:solidFill>
                          <a:srgbClr val="000000"/>
                        </a:solidFill>
                        <a:effectLst/>
                        <a:latin typeface="Aptos Narrow" panose="020B0004020202020204" pitchFamily="34" charset="0"/>
                      </a:endParaRPr>
                    </a:p>
                  </a:txBody>
                  <a:tcPr marL="6509" marR="6509" marT="6509" marB="0" anchor="ctr"/>
                </a:tc>
                <a:tc>
                  <a:txBody>
                    <a:bodyPr/>
                    <a:lstStyle/>
                    <a:p>
                      <a:pPr algn="r" fontAlgn="ctr"/>
                      <a:r>
                        <a:rPr lang="es-ES" sz="1800" u="none" strike="noStrike">
                          <a:effectLst/>
                        </a:rPr>
                        <a:t>14</a:t>
                      </a:r>
                      <a:endParaRPr lang="es-ES" sz="1800" b="0" i="0" u="none" strike="noStrike">
                        <a:solidFill>
                          <a:srgbClr val="000000"/>
                        </a:solidFill>
                        <a:effectLst/>
                        <a:latin typeface="Aptos Narrow" panose="020B0004020202020204" pitchFamily="34" charset="0"/>
                      </a:endParaRPr>
                    </a:p>
                  </a:txBody>
                  <a:tcPr marL="6509" marR="6509" marT="6509" marB="0" anchor="ctr"/>
                </a:tc>
                <a:extLst>
                  <a:ext uri="{0D108BD9-81ED-4DB2-BD59-A6C34878D82A}">
                    <a16:rowId xmlns:a16="http://schemas.microsoft.com/office/drawing/2014/main" val="1949359967"/>
                  </a:ext>
                </a:extLst>
              </a:tr>
              <a:tr h="351362">
                <a:tc>
                  <a:txBody>
                    <a:bodyPr/>
                    <a:lstStyle/>
                    <a:p>
                      <a:pPr algn="r" fontAlgn="ctr"/>
                      <a:r>
                        <a:rPr lang="es-ES" sz="1800" u="none" strike="noStrike">
                          <a:effectLst/>
                        </a:rPr>
                        <a:t>10</a:t>
                      </a:r>
                      <a:endParaRPr lang="es-ES" sz="1800" b="0" i="0" u="none" strike="noStrike">
                        <a:solidFill>
                          <a:srgbClr val="000000"/>
                        </a:solidFill>
                        <a:effectLst/>
                        <a:latin typeface="Aptos Narrow" panose="020B0004020202020204" pitchFamily="34" charset="0"/>
                      </a:endParaRPr>
                    </a:p>
                  </a:txBody>
                  <a:tcPr marL="6509" marR="6509" marT="6509" marB="0" anchor="ctr"/>
                </a:tc>
                <a:tc>
                  <a:txBody>
                    <a:bodyPr/>
                    <a:lstStyle/>
                    <a:p>
                      <a:pPr algn="ctr" fontAlgn="ctr"/>
                      <a:r>
                        <a:rPr lang="es-ES" sz="1800" u="none" strike="noStrike">
                          <a:effectLst/>
                        </a:rPr>
                        <a:t>9</a:t>
                      </a:r>
                      <a:endParaRPr lang="es-ES" sz="1800" b="0" i="0" u="none" strike="noStrike">
                        <a:solidFill>
                          <a:srgbClr val="000000"/>
                        </a:solidFill>
                        <a:effectLst/>
                        <a:latin typeface="Aptos Narrow" panose="020B0004020202020204" pitchFamily="34" charset="0"/>
                      </a:endParaRPr>
                    </a:p>
                  </a:txBody>
                  <a:tcPr marL="6509" marR="6509" marT="6509" marB="0" anchor="ctr"/>
                </a:tc>
                <a:tc>
                  <a:txBody>
                    <a:bodyPr/>
                    <a:lstStyle/>
                    <a:p>
                      <a:pPr algn="ctr" fontAlgn="ctr"/>
                      <a:r>
                        <a:rPr lang="da-DK" sz="1800" u="none" strike="noStrike" dirty="0">
                          <a:effectLst/>
                        </a:rPr>
                        <a:t>(5×14 + 3) mod 16 = (70 + 3) mod 16 = 73 mod 16</a:t>
                      </a:r>
                      <a:endParaRPr lang="da-DK" sz="1800" b="0" i="0" u="none" strike="noStrike" dirty="0">
                        <a:solidFill>
                          <a:srgbClr val="000000"/>
                        </a:solidFill>
                        <a:effectLst/>
                        <a:latin typeface="Aptos Narrow" panose="020B0004020202020204" pitchFamily="34" charset="0"/>
                      </a:endParaRPr>
                    </a:p>
                  </a:txBody>
                  <a:tcPr marL="6509" marR="6509" marT="6509" marB="0" anchor="ctr"/>
                </a:tc>
                <a:tc>
                  <a:txBody>
                    <a:bodyPr/>
                    <a:lstStyle/>
                    <a:p>
                      <a:pPr algn="r" fontAlgn="ctr"/>
                      <a:r>
                        <a:rPr lang="es-ES" sz="1800" u="none" strike="noStrike" dirty="0">
                          <a:effectLst/>
                        </a:rPr>
                        <a:t>9</a:t>
                      </a:r>
                      <a:endParaRPr lang="es-ES" sz="1800" b="0" i="0" u="none" strike="noStrike" dirty="0">
                        <a:solidFill>
                          <a:srgbClr val="000000"/>
                        </a:solidFill>
                        <a:effectLst/>
                        <a:latin typeface="Aptos Narrow" panose="020B0004020202020204" pitchFamily="34" charset="0"/>
                      </a:endParaRPr>
                    </a:p>
                  </a:txBody>
                  <a:tcPr marL="6509" marR="6509" marT="6509" marB="0" anchor="ctr"/>
                </a:tc>
                <a:extLst>
                  <a:ext uri="{0D108BD9-81ED-4DB2-BD59-A6C34878D82A}">
                    <a16:rowId xmlns:a16="http://schemas.microsoft.com/office/drawing/2014/main" val="3155048444"/>
                  </a:ext>
                </a:extLst>
              </a:tr>
            </a:tbl>
          </a:graphicData>
        </a:graphic>
      </p:graphicFrame>
    </p:spTree>
    <p:extLst>
      <p:ext uri="{BB962C8B-B14F-4D97-AF65-F5344CB8AC3E}">
        <p14:creationId xmlns:p14="http://schemas.microsoft.com/office/powerpoint/2010/main" val="10570209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99B05-38FE-F082-CE68-4B8F95B45DA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F5D846A-A73B-9E3C-DF74-FEAD9FD0FD6B}"/>
              </a:ext>
            </a:extLst>
          </p:cNvPr>
          <p:cNvSpPr>
            <a:spLocks noGrp="1"/>
          </p:cNvSpPr>
          <p:nvPr>
            <p:ph type="title"/>
          </p:nvPr>
        </p:nvSpPr>
        <p:spPr>
          <a:xfrm>
            <a:off x="222287" y="352980"/>
            <a:ext cx="11747425" cy="666360"/>
          </a:xfrm>
        </p:spPr>
        <p:txBody>
          <a:bodyPr/>
          <a:lstStyle/>
          <a:p>
            <a:r>
              <a:rPr lang="es-ES" b="1" dirty="0"/>
              <a:t>Generación de números y variables aleatorias</a:t>
            </a:r>
          </a:p>
        </p:txBody>
      </p:sp>
      <p:sp>
        <p:nvSpPr>
          <p:cNvPr id="5" name="Subtitle 4">
            <a:extLst>
              <a:ext uri="{FF2B5EF4-FFF2-40B4-BE49-F238E27FC236}">
                <a16:creationId xmlns:a16="http://schemas.microsoft.com/office/drawing/2014/main" id="{C05C56D3-DC02-73F9-3899-E93B28D290EC}"/>
              </a:ext>
            </a:extLst>
          </p:cNvPr>
          <p:cNvSpPr>
            <a:spLocks noGrp="1"/>
          </p:cNvSpPr>
          <p:nvPr>
            <p:ph type="subTitle" idx="10"/>
          </p:nvPr>
        </p:nvSpPr>
        <p:spPr>
          <a:xfrm>
            <a:off x="314280" y="1582560"/>
            <a:ext cx="11490624" cy="4589280"/>
          </a:xfrm>
        </p:spPr>
        <p:txBody>
          <a:bodyPr/>
          <a:lstStyle/>
          <a:p>
            <a:pPr marL="0" indent="0">
              <a:buNone/>
            </a:pPr>
            <a:r>
              <a:rPr lang="es-ES" b="1" dirty="0"/>
              <a:t>Generación de variables aleatorias</a:t>
            </a:r>
          </a:p>
          <a:p>
            <a:r>
              <a:rPr lang="es-ES" sz="3200" dirty="0"/>
              <a:t>La </a:t>
            </a:r>
            <a:r>
              <a:rPr lang="es-ES" sz="3200" b="1" dirty="0"/>
              <a:t>generación de variables aleatorias</a:t>
            </a:r>
            <a:r>
              <a:rPr lang="es-ES" sz="3200" dirty="0"/>
              <a:t> consiste en transformar números pseudoaleatorios uniformemente distribuidos en [0, 1) en variables aleatorias que siguen una distribución específica. </a:t>
            </a:r>
          </a:p>
          <a:p>
            <a:r>
              <a:rPr lang="es-ES" sz="3200" dirty="0"/>
              <a:t>Estas variables son esenciales para simular eventos y comportamientos en sistemas estocásticos.</a:t>
            </a:r>
          </a:p>
          <a:p>
            <a:r>
              <a:rPr lang="es-ES" sz="3200" dirty="0"/>
              <a:t>Existen dos tipos principales de variables aleatorias:</a:t>
            </a:r>
          </a:p>
          <a:p>
            <a:pPr lvl="1">
              <a:buFont typeface="+mj-lt"/>
              <a:buAutoNum type="arabicPeriod"/>
            </a:pPr>
            <a:r>
              <a:rPr lang="es-ES" sz="2000" b="1" dirty="0"/>
              <a:t>Variables Aleatorias Discretas</a:t>
            </a:r>
            <a:endParaRPr lang="es-ES" sz="2000" dirty="0"/>
          </a:p>
          <a:p>
            <a:pPr lvl="1">
              <a:buFont typeface="+mj-lt"/>
              <a:buAutoNum type="arabicPeriod"/>
            </a:pPr>
            <a:r>
              <a:rPr lang="es-ES" sz="2000" b="1" dirty="0"/>
              <a:t>Variables Aleatorias Continuas</a:t>
            </a:r>
            <a:endParaRPr lang="es-ES" sz="2000" dirty="0"/>
          </a:p>
        </p:txBody>
      </p:sp>
      <p:sp>
        <p:nvSpPr>
          <p:cNvPr id="2" name="Slide Number Placeholder 1">
            <a:extLst>
              <a:ext uri="{FF2B5EF4-FFF2-40B4-BE49-F238E27FC236}">
                <a16:creationId xmlns:a16="http://schemas.microsoft.com/office/drawing/2014/main" id="{72E3D609-E168-924C-CE87-4E90DA44B242}"/>
              </a:ext>
            </a:extLst>
          </p:cNvPr>
          <p:cNvSpPr>
            <a:spLocks noGrp="1"/>
          </p:cNvSpPr>
          <p:nvPr>
            <p:ph type="sldNum" sz="quarter" idx="4"/>
          </p:nvPr>
        </p:nvSpPr>
        <p:spPr/>
        <p:txBody>
          <a:bodyPr/>
          <a:lstStyle/>
          <a:p>
            <a:fld id="{C3C68E28-6A0B-4E0D-A95D-AA2B793B8668}" type="slidenum">
              <a:rPr lang="es-ES" smtClean="0"/>
              <a:t>47</a:t>
            </a:fld>
            <a:endParaRPr lang="es-ES"/>
          </a:p>
        </p:txBody>
      </p:sp>
    </p:spTree>
    <p:extLst>
      <p:ext uri="{BB962C8B-B14F-4D97-AF65-F5344CB8AC3E}">
        <p14:creationId xmlns:p14="http://schemas.microsoft.com/office/powerpoint/2010/main" val="31781527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25C2FE-2DAC-A34A-4EC4-0FED508ED85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24268F1-845B-F81A-0C7B-3B597AB61DD6}"/>
              </a:ext>
            </a:extLst>
          </p:cNvPr>
          <p:cNvSpPr>
            <a:spLocks noGrp="1"/>
          </p:cNvSpPr>
          <p:nvPr>
            <p:ph type="title"/>
          </p:nvPr>
        </p:nvSpPr>
        <p:spPr>
          <a:xfrm>
            <a:off x="222287" y="352980"/>
            <a:ext cx="11747425" cy="666360"/>
          </a:xfrm>
        </p:spPr>
        <p:txBody>
          <a:bodyPr/>
          <a:lstStyle/>
          <a:p>
            <a:r>
              <a:rPr lang="es-ES" b="1" dirty="0"/>
              <a:t>Generación de números y variables aleatorias</a:t>
            </a:r>
          </a:p>
        </p:txBody>
      </p:sp>
      <p:sp>
        <p:nvSpPr>
          <p:cNvPr id="5" name="Subtitle 4">
            <a:extLst>
              <a:ext uri="{FF2B5EF4-FFF2-40B4-BE49-F238E27FC236}">
                <a16:creationId xmlns:a16="http://schemas.microsoft.com/office/drawing/2014/main" id="{075772C8-B193-8587-BD7C-7571122649BD}"/>
              </a:ext>
            </a:extLst>
          </p:cNvPr>
          <p:cNvSpPr>
            <a:spLocks noGrp="1"/>
          </p:cNvSpPr>
          <p:nvPr>
            <p:ph type="subTitle" idx="10"/>
          </p:nvPr>
        </p:nvSpPr>
        <p:spPr>
          <a:xfrm>
            <a:off x="314280" y="1582560"/>
            <a:ext cx="11490624" cy="4589280"/>
          </a:xfrm>
        </p:spPr>
        <p:txBody>
          <a:bodyPr/>
          <a:lstStyle/>
          <a:p>
            <a:pPr marL="0" indent="0">
              <a:buNone/>
            </a:pPr>
            <a:r>
              <a:rPr lang="es-ES" b="1" dirty="0"/>
              <a:t>Variables aleatorias discretas</a:t>
            </a:r>
          </a:p>
          <a:p>
            <a:r>
              <a:rPr lang="es-ES" sz="3200" dirty="0"/>
              <a:t>Una </a:t>
            </a:r>
            <a:r>
              <a:rPr lang="es-ES" sz="3200" b="1" dirty="0"/>
              <a:t>variable aleatoria discreta</a:t>
            </a:r>
            <a:r>
              <a:rPr lang="es-ES" sz="3200" dirty="0"/>
              <a:t> es una variable que puede tomar un número finito o contable de valores distintos. Cada valor tiene una probabilidad asociada de ocurrir.</a:t>
            </a:r>
          </a:p>
          <a:p>
            <a:r>
              <a:rPr lang="es-ES" sz="3200" b="1" dirty="0"/>
              <a:t>Ejemplos</a:t>
            </a:r>
          </a:p>
          <a:p>
            <a:pPr lvl="1"/>
            <a:r>
              <a:rPr lang="es-ES" sz="2000" dirty="0"/>
              <a:t>Número de llamadas recibidas en una central telefónica por hora.</a:t>
            </a:r>
          </a:p>
          <a:p>
            <a:pPr lvl="1"/>
            <a:r>
              <a:rPr lang="es-ES" sz="2000" dirty="0"/>
              <a:t>Cantidad de defectos en una línea de producción.</a:t>
            </a:r>
          </a:p>
          <a:p>
            <a:pPr lvl="1"/>
            <a:r>
              <a:rPr lang="es-ES" sz="2000" dirty="0"/>
              <a:t>Número de éxitos en una serie de ensayos de Bernoulli (como lanzamientos de una moneda).</a:t>
            </a:r>
          </a:p>
          <a:p>
            <a:pPr marL="0" indent="0">
              <a:buNone/>
            </a:pPr>
            <a:endParaRPr lang="es-ES" sz="2000" dirty="0"/>
          </a:p>
        </p:txBody>
      </p:sp>
      <p:sp>
        <p:nvSpPr>
          <p:cNvPr id="2" name="Slide Number Placeholder 1">
            <a:extLst>
              <a:ext uri="{FF2B5EF4-FFF2-40B4-BE49-F238E27FC236}">
                <a16:creationId xmlns:a16="http://schemas.microsoft.com/office/drawing/2014/main" id="{0AE2EFFC-5D88-9D16-1425-A54C31D97A62}"/>
              </a:ext>
            </a:extLst>
          </p:cNvPr>
          <p:cNvSpPr>
            <a:spLocks noGrp="1"/>
          </p:cNvSpPr>
          <p:nvPr>
            <p:ph type="sldNum" sz="quarter" idx="4"/>
          </p:nvPr>
        </p:nvSpPr>
        <p:spPr/>
        <p:txBody>
          <a:bodyPr/>
          <a:lstStyle/>
          <a:p>
            <a:fld id="{C3C68E28-6A0B-4E0D-A95D-AA2B793B8668}" type="slidenum">
              <a:rPr lang="es-ES" smtClean="0"/>
              <a:t>48</a:t>
            </a:fld>
            <a:endParaRPr lang="es-ES"/>
          </a:p>
        </p:txBody>
      </p:sp>
    </p:spTree>
    <p:extLst>
      <p:ext uri="{BB962C8B-B14F-4D97-AF65-F5344CB8AC3E}">
        <p14:creationId xmlns:p14="http://schemas.microsoft.com/office/powerpoint/2010/main" val="20178471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873FF-5AFB-D913-1502-5AC59CD7BA9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86390B3-2283-2607-FA56-02509A5549FB}"/>
              </a:ext>
            </a:extLst>
          </p:cNvPr>
          <p:cNvSpPr>
            <a:spLocks noGrp="1"/>
          </p:cNvSpPr>
          <p:nvPr>
            <p:ph type="title"/>
          </p:nvPr>
        </p:nvSpPr>
        <p:spPr>
          <a:xfrm>
            <a:off x="222287" y="352980"/>
            <a:ext cx="11747425" cy="666360"/>
          </a:xfrm>
        </p:spPr>
        <p:txBody>
          <a:bodyPr/>
          <a:lstStyle/>
          <a:p>
            <a:r>
              <a:rPr lang="es-ES" b="1" dirty="0"/>
              <a:t>Generación de números y variables aleatorias</a:t>
            </a:r>
          </a:p>
        </p:txBody>
      </p:sp>
      <p:sp>
        <p:nvSpPr>
          <p:cNvPr id="5" name="Subtitle 4">
            <a:extLst>
              <a:ext uri="{FF2B5EF4-FFF2-40B4-BE49-F238E27FC236}">
                <a16:creationId xmlns:a16="http://schemas.microsoft.com/office/drawing/2014/main" id="{119BB34D-88EB-7475-4BEF-186A24287121}"/>
              </a:ext>
            </a:extLst>
          </p:cNvPr>
          <p:cNvSpPr>
            <a:spLocks noGrp="1"/>
          </p:cNvSpPr>
          <p:nvPr>
            <p:ph type="subTitle" idx="10"/>
          </p:nvPr>
        </p:nvSpPr>
        <p:spPr>
          <a:xfrm>
            <a:off x="314280" y="1582560"/>
            <a:ext cx="11490624" cy="4589280"/>
          </a:xfrm>
        </p:spPr>
        <p:txBody>
          <a:bodyPr/>
          <a:lstStyle/>
          <a:p>
            <a:pPr marL="0" indent="0">
              <a:buNone/>
            </a:pPr>
            <a:r>
              <a:rPr lang="es-ES" b="1" dirty="0"/>
              <a:t>Generación de variables aleatorias discretas</a:t>
            </a:r>
          </a:p>
          <a:p>
            <a:r>
              <a:rPr lang="es-ES" sz="3200" dirty="0"/>
              <a:t>Para generar variables aleatorias discretas, se utilizan </a:t>
            </a:r>
            <a:r>
              <a:rPr lang="es-ES" sz="3200" b="1" dirty="0"/>
              <a:t>funciones de distribución de probabilidad (FDP)</a:t>
            </a:r>
            <a:r>
              <a:rPr lang="es-ES" sz="3200" dirty="0"/>
              <a:t> que asignan probabilidades a cada valor posible de la variable. Los métodos más comunes para generar estas variables son:</a:t>
            </a:r>
          </a:p>
          <a:p>
            <a:pPr lvl="1">
              <a:buFont typeface="+mj-lt"/>
              <a:buAutoNum type="arabicPeriod"/>
            </a:pPr>
            <a:r>
              <a:rPr lang="es-ES" sz="2000" b="1" dirty="0"/>
              <a:t>Método de la Función de Distribución Acumulada (Inverse </a:t>
            </a:r>
            <a:r>
              <a:rPr lang="es-ES" sz="2000" b="1" dirty="0" err="1"/>
              <a:t>Transform</a:t>
            </a:r>
            <a:r>
              <a:rPr lang="es-ES" sz="2000" b="1" dirty="0"/>
              <a:t> </a:t>
            </a:r>
            <a:r>
              <a:rPr lang="es-ES" sz="2000" b="1" dirty="0" err="1"/>
              <a:t>Sampling</a:t>
            </a:r>
            <a:r>
              <a:rPr lang="es-ES" sz="2000" b="1" dirty="0"/>
              <a:t>)</a:t>
            </a:r>
          </a:p>
          <a:p>
            <a:pPr lvl="1">
              <a:buFont typeface="+mj-lt"/>
              <a:buAutoNum type="arabicPeriod"/>
            </a:pPr>
            <a:r>
              <a:rPr lang="es-ES" sz="2000" dirty="0"/>
              <a:t>Método de Rechazo (</a:t>
            </a:r>
            <a:r>
              <a:rPr lang="es-ES" sz="2000" dirty="0" err="1"/>
              <a:t>Rejection</a:t>
            </a:r>
            <a:r>
              <a:rPr lang="es-ES" sz="2000" dirty="0"/>
              <a:t> </a:t>
            </a:r>
            <a:r>
              <a:rPr lang="es-ES" sz="2000" dirty="0" err="1"/>
              <a:t>Sampling</a:t>
            </a:r>
            <a:r>
              <a:rPr lang="es-ES" sz="2000" dirty="0"/>
              <a:t>)</a:t>
            </a:r>
          </a:p>
          <a:p>
            <a:pPr lvl="1">
              <a:buFont typeface="+mj-lt"/>
              <a:buAutoNum type="arabicPeriod"/>
            </a:pPr>
            <a:r>
              <a:rPr lang="es-ES" sz="2000" dirty="0"/>
              <a:t>Método de División de Intervalos (Interval </a:t>
            </a:r>
            <a:r>
              <a:rPr lang="es-ES" sz="2000" dirty="0" err="1"/>
              <a:t>Partitioning</a:t>
            </a:r>
            <a:r>
              <a:rPr lang="es-ES" sz="2000" dirty="0"/>
              <a:t>)</a:t>
            </a:r>
          </a:p>
        </p:txBody>
      </p:sp>
      <p:sp>
        <p:nvSpPr>
          <p:cNvPr id="2" name="Slide Number Placeholder 1">
            <a:extLst>
              <a:ext uri="{FF2B5EF4-FFF2-40B4-BE49-F238E27FC236}">
                <a16:creationId xmlns:a16="http://schemas.microsoft.com/office/drawing/2014/main" id="{6C4A800D-8110-591E-EC92-4BDC28D4132E}"/>
              </a:ext>
            </a:extLst>
          </p:cNvPr>
          <p:cNvSpPr>
            <a:spLocks noGrp="1"/>
          </p:cNvSpPr>
          <p:nvPr>
            <p:ph type="sldNum" sz="quarter" idx="4"/>
          </p:nvPr>
        </p:nvSpPr>
        <p:spPr/>
        <p:txBody>
          <a:bodyPr/>
          <a:lstStyle/>
          <a:p>
            <a:fld id="{C3C68E28-6A0B-4E0D-A95D-AA2B793B8668}" type="slidenum">
              <a:rPr lang="es-ES" smtClean="0"/>
              <a:t>49</a:t>
            </a:fld>
            <a:endParaRPr lang="es-ES"/>
          </a:p>
        </p:txBody>
      </p:sp>
    </p:spTree>
    <p:extLst>
      <p:ext uri="{BB962C8B-B14F-4D97-AF65-F5344CB8AC3E}">
        <p14:creationId xmlns:p14="http://schemas.microsoft.com/office/powerpoint/2010/main" val="3449678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E4CBD-17BA-12B4-9F12-C657CCC4B92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B4CEC8-0349-5780-89F5-F58F4DFA7037}"/>
              </a:ext>
            </a:extLst>
          </p:cNvPr>
          <p:cNvSpPr>
            <a:spLocks noGrp="1"/>
          </p:cNvSpPr>
          <p:nvPr>
            <p:ph type="title"/>
          </p:nvPr>
        </p:nvSpPr>
        <p:spPr>
          <a:xfrm>
            <a:off x="222287" y="352980"/>
            <a:ext cx="11747425" cy="666360"/>
          </a:xfrm>
        </p:spPr>
        <p:txBody>
          <a:bodyPr/>
          <a:lstStyle/>
          <a:p>
            <a:r>
              <a:rPr lang="es-ES" b="1" dirty="0"/>
              <a:t>Introducción a la simulación</a:t>
            </a:r>
          </a:p>
        </p:txBody>
      </p:sp>
      <p:sp>
        <p:nvSpPr>
          <p:cNvPr id="5" name="Subtitle 4">
            <a:extLst>
              <a:ext uri="{FF2B5EF4-FFF2-40B4-BE49-F238E27FC236}">
                <a16:creationId xmlns:a16="http://schemas.microsoft.com/office/drawing/2014/main" id="{321687C6-2F2C-94DD-3D50-1B95BD5F1E7D}"/>
              </a:ext>
            </a:extLst>
          </p:cNvPr>
          <p:cNvSpPr>
            <a:spLocks noGrp="1"/>
          </p:cNvSpPr>
          <p:nvPr>
            <p:ph type="subTitle" idx="10"/>
          </p:nvPr>
        </p:nvSpPr>
        <p:spPr>
          <a:xfrm>
            <a:off x="314280" y="1582560"/>
            <a:ext cx="11490624" cy="4589280"/>
          </a:xfrm>
        </p:spPr>
        <p:txBody>
          <a:bodyPr/>
          <a:lstStyle/>
          <a:p>
            <a:pPr marL="0" indent="0">
              <a:buNone/>
            </a:pPr>
            <a:r>
              <a:rPr lang="es-ES" b="1" dirty="0"/>
              <a:t>Importancia</a:t>
            </a:r>
          </a:p>
          <a:p>
            <a:r>
              <a:rPr lang="es-ES" sz="3200" b="1" dirty="0"/>
              <a:t>Reducción de costes y riesgos</a:t>
            </a:r>
            <a:r>
              <a:rPr lang="es-ES" sz="3200" dirty="0"/>
              <a:t>: Permite evaluar estrategias y cambios en el sistema sin incurrir en costos reales o enfrentar riesgos asociados a la implementación directa.</a:t>
            </a:r>
          </a:p>
          <a:p>
            <a:r>
              <a:rPr lang="es-ES" sz="3200" b="1" dirty="0"/>
              <a:t>Análisis de sistemas complejos</a:t>
            </a:r>
            <a:r>
              <a:rPr lang="es-ES" sz="3200" dirty="0"/>
              <a:t>: Facilita el entendimiento de sistemas con múltiples variables e interacciones difíciles de analizar mediante métodos analíticos tradicionales.</a:t>
            </a:r>
          </a:p>
          <a:p>
            <a:r>
              <a:rPr lang="es-ES" sz="3200" b="1" dirty="0"/>
              <a:t>Optimización de procesos:</a:t>
            </a:r>
            <a:r>
              <a:rPr lang="es-ES" sz="3200" dirty="0"/>
              <a:t> Ayuda a identificar cuellos de botella, optimizar recursos y mejorar la eficiencia operativa.</a:t>
            </a:r>
          </a:p>
          <a:p>
            <a:pPr marL="0" indent="0">
              <a:buNone/>
            </a:pPr>
            <a:endParaRPr lang="es-ES" dirty="0"/>
          </a:p>
        </p:txBody>
      </p:sp>
      <p:sp>
        <p:nvSpPr>
          <p:cNvPr id="2" name="Slide Number Placeholder 1">
            <a:extLst>
              <a:ext uri="{FF2B5EF4-FFF2-40B4-BE49-F238E27FC236}">
                <a16:creationId xmlns:a16="http://schemas.microsoft.com/office/drawing/2014/main" id="{50D8D6C0-F2C2-F134-C0AE-23AAB725FEDC}"/>
              </a:ext>
            </a:extLst>
          </p:cNvPr>
          <p:cNvSpPr>
            <a:spLocks noGrp="1"/>
          </p:cNvSpPr>
          <p:nvPr>
            <p:ph type="sldNum" sz="quarter" idx="4"/>
          </p:nvPr>
        </p:nvSpPr>
        <p:spPr/>
        <p:txBody>
          <a:bodyPr/>
          <a:lstStyle/>
          <a:p>
            <a:fld id="{C3C68E28-6A0B-4E0D-A95D-AA2B793B8668}" type="slidenum">
              <a:rPr lang="es-ES" smtClean="0"/>
              <a:t>5</a:t>
            </a:fld>
            <a:endParaRPr lang="es-ES"/>
          </a:p>
        </p:txBody>
      </p:sp>
    </p:spTree>
    <p:extLst>
      <p:ext uri="{BB962C8B-B14F-4D97-AF65-F5344CB8AC3E}">
        <p14:creationId xmlns:p14="http://schemas.microsoft.com/office/powerpoint/2010/main" val="9398211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74A699-C515-EDD7-79A5-D70402F600F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69316E-81D7-7B7B-3699-D437DFFA0732}"/>
              </a:ext>
            </a:extLst>
          </p:cNvPr>
          <p:cNvSpPr>
            <a:spLocks noGrp="1"/>
          </p:cNvSpPr>
          <p:nvPr>
            <p:ph type="title"/>
          </p:nvPr>
        </p:nvSpPr>
        <p:spPr>
          <a:xfrm>
            <a:off x="222287" y="352980"/>
            <a:ext cx="11747425" cy="666360"/>
          </a:xfrm>
        </p:spPr>
        <p:txBody>
          <a:bodyPr/>
          <a:lstStyle/>
          <a:p>
            <a:r>
              <a:rPr lang="es-ES" b="1" dirty="0"/>
              <a:t>Generación de números y variables aleatorias</a:t>
            </a:r>
          </a:p>
        </p:txBody>
      </p:sp>
      <p:sp>
        <p:nvSpPr>
          <p:cNvPr id="5" name="Subtitle 4">
            <a:extLst>
              <a:ext uri="{FF2B5EF4-FFF2-40B4-BE49-F238E27FC236}">
                <a16:creationId xmlns:a16="http://schemas.microsoft.com/office/drawing/2014/main" id="{CD4ED4A7-EF2F-5C68-99A7-E24B6E7480CB}"/>
              </a:ext>
            </a:extLst>
          </p:cNvPr>
          <p:cNvSpPr>
            <a:spLocks noGrp="1"/>
          </p:cNvSpPr>
          <p:nvPr>
            <p:ph type="subTitle" idx="10"/>
          </p:nvPr>
        </p:nvSpPr>
        <p:spPr>
          <a:xfrm>
            <a:off x="314280" y="1582560"/>
            <a:ext cx="11490624" cy="4589280"/>
          </a:xfrm>
        </p:spPr>
        <p:txBody>
          <a:bodyPr/>
          <a:lstStyle/>
          <a:p>
            <a:pPr marL="0" indent="0">
              <a:buNone/>
            </a:pPr>
            <a:r>
              <a:rPr lang="es-ES" b="1" dirty="0"/>
              <a:t>Método de la Función de Distribución Acumulada </a:t>
            </a:r>
            <a:br>
              <a:rPr lang="es-ES" b="1" dirty="0"/>
            </a:br>
            <a:r>
              <a:rPr lang="es-ES" b="1" dirty="0"/>
              <a:t>(Inverse </a:t>
            </a:r>
            <a:r>
              <a:rPr lang="es-ES" b="1" dirty="0" err="1"/>
              <a:t>Transform</a:t>
            </a:r>
            <a:r>
              <a:rPr lang="es-ES" b="1" dirty="0"/>
              <a:t> </a:t>
            </a:r>
            <a:r>
              <a:rPr lang="es-ES" b="1" dirty="0" err="1"/>
              <a:t>Sampling</a:t>
            </a:r>
            <a:r>
              <a:rPr lang="es-ES" b="1" dirty="0"/>
              <a:t>)</a:t>
            </a:r>
          </a:p>
          <a:p>
            <a:r>
              <a:rPr lang="es-ES" sz="3200" dirty="0"/>
              <a:t>Este método implica los siguientes pasos:</a:t>
            </a:r>
          </a:p>
          <a:p>
            <a:pPr>
              <a:buFont typeface="+mj-lt"/>
              <a:buAutoNum type="arabicPeriod"/>
            </a:pPr>
            <a:r>
              <a:rPr lang="es-ES" sz="3200" dirty="0"/>
              <a:t>Definir la FDP de la variable aleatoria discreta.</a:t>
            </a:r>
          </a:p>
          <a:p>
            <a:pPr>
              <a:buFont typeface="+mj-lt"/>
              <a:buAutoNum type="arabicPeriod"/>
            </a:pPr>
            <a:r>
              <a:rPr lang="es-ES" sz="3200" dirty="0"/>
              <a:t>Calcular la función de distribución acumulada (FDA).</a:t>
            </a:r>
          </a:p>
          <a:p>
            <a:pPr>
              <a:buFont typeface="+mj-lt"/>
              <a:buAutoNum type="arabicPeriod"/>
            </a:pPr>
            <a:r>
              <a:rPr lang="es-ES" sz="3200" dirty="0"/>
              <a:t>Invertir la FDA para mapear números uniformemente distribuidos en [0, 1) a valores de la variable aleatoria.</a:t>
            </a:r>
          </a:p>
        </p:txBody>
      </p:sp>
      <p:sp>
        <p:nvSpPr>
          <p:cNvPr id="2" name="Slide Number Placeholder 1">
            <a:extLst>
              <a:ext uri="{FF2B5EF4-FFF2-40B4-BE49-F238E27FC236}">
                <a16:creationId xmlns:a16="http://schemas.microsoft.com/office/drawing/2014/main" id="{BB8F3569-AE0D-04D5-A549-B397B8C12FCD}"/>
              </a:ext>
            </a:extLst>
          </p:cNvPr>
          <p:cNvSpPr>
            <a:spLocks noGrp="1"/>
          </p:cNvSpPr>
          <p:nvPr>
            <p:ph type="sldNum" sz="quarter" idx="4"/>
          </p:nvPr>
        </p:nvSpPr>
        <p:spPr/>
        <p:txBody>
          <a:bodyPr/>
          <a:lstStyle/>
          <a:p>
            <a:fld id="{C3C68E28-6A0B-4E0D-A95D-AA2B793B8668}" type="slidenum">
              <a:rPr lang="es-ES" smtClean="0"/>
              <a:t>50</a:t>
            </a:fld>
            <a:endParaRPr lang="es-ES"/>
          </a:p>
        </p:txBody>
      </p:sp>
    </p:spTree>
    <p:extLst>
      <p:ext uri="{BB962C8B-B14F-4D97-AF65-F5344CB8AC3E}">
        <p14:creationId xmlns:p14="http://schemas.microsoft.com/office/powerpoint/2010/main" val="36069700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4E3C2-CC66-4DB1-8FB7-E8652EBDEF5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626DAAB-1052-3D6E-A296-68B04840872B}"/>
              </a:ext>
            </a:extLst>
          </p:cNvPr>
          <p:cNvSpPr>
            <a:spLocks noGrp="1"/>
          </p:cNvSpPr>
          <p:nvPr>
            <p:ph type="title"/>
          </p:nvPr>
        </p:nvSpPr>
        <p:spPr>
          <a:xfrm>
            <a:off x="222287" y="352980"/>
            <a:ext cx="11747425" cy="666360"/>
          </a:xfrm>
        </p:spPr>
        <p:txBody>
          <a:bodyPr/>
          <a:lstStyle/>
          <a:p>
            <a:r>
              <a:rPr lang="es-ES" b="1" dirty="0"/>
              <a:t>Generación de números y variables aleatorias</a:t>
            </a:r>
          </a:p>
        </p:txBody>
      </p:sp>
      <p:sp>
        <p:nvSpPr>
          <p:cNvPr id="5" name="Subtitle 4">
            <a:extLst>
              <a:ext uri="{FF2B5EF4-FFF2-40B4-BE49-F238E27FC236}">
                <a16:creationId xmlns:a16="http://schemas.microsoft.com/office/drawing/2014/main" id="{215B6E72-7A9F-B994-C0A1-C6D27666B82D}"/>
              </a:ext>
            </a:extLst>
          </p:cNvPr>
          <p:cNvSpPr>
            <a:spLocks noGrp="1"/>
          </p:cNvSpPr>
          <p:nvPr>
            <p:ph type="subTitle" idx="10"/>
          </p:nvPr>
        </p:nvSpPr>
        <p:spPr>
          <a:xfrm>
            <a:off x="323251" y="1048568"/>
            <a:ext cx="11490624" cy="666360"/>
          </a:xfrm>
        </p:spPr>
        <p:txBody>
          <a:bodyPr/>
          <a:lstStyle/>
          <a:p>
            <a:pPr marL="0" indent="0">
              <a:buNone/>
            </a:pPr>
            <a:r>
              <a:rPr lang="es-ES" sz="3000" b="1" dirty="0"/>
              <a:t>Definir la FDP</a:t>
            </a:r>
          </a:p>
        </p:txBody>
      </p:sp>
      <p:sp>
        <p:nvSpPr>
          <p:cNvPr id="2" name="Slide Number Placeholder 1">
            <a:extLst>
              <a:ext uri="{FF2B5EF4-FFF2-40B4-BE49-F238E27FC236}">
                <a16:creationId xmlns:a16="http://schemas.microsoft.com/office/drawing/2014/main" id="{B7D9E3DC-34B7-3B5C-1C02-6BD97EFE9E7F}"/>
              </a:ext>
            </a:extLst>
          </p:cNvPr>
          <p:cNvSpPr>
            <a:spLocks noGrp="1"/>
          </p:cNvSpPr>
          <p:nvPr>
            <p:ph type="sldNum" sz="quarter" idx="4"/>
          </p:nvPr>
        </p:nvSpPr>
        <p:spPr/>
        <p:txBody>
          <a:bodyPr/>
          <a:lstStyle/>
          <a:p>
            <a:fld id="{C3C68E28-6A0B-4E0D-A95D-AA2B793B8668}" type="slidenum">
              <a:rPr lang="es-ES" smtClean="0"/>
              <a:t>51</a:t>
            </a:fld>
            <a:endParaRPr lang="es-ES"/>
          </a:p>
        </p:txBody>
      </p:sp>
      <p:graphicFrame>
        <p:nvGraphicFramePr>
          <p:cNvPr id="3" name="Table 2">
            <a:extLst>
              <a:ext uri="{FF2B5EF4-FFF2-40B4-BE49-F238E27FC236}">
                <a16:creationId xmlns:a16="http://schemas.microsoft.com/office/drawing/2014/main" id="{8E390426-4995-149C-162C-B9AB70C2E9F5}"/>
              </a:ext>
            </a:extLst>
          </p:cNvPr>
          <p:cNvGraphicFramePr>
            <a:graphicFrameLocks noGrp="1"/>
          </p:cNvGraphicFramePr>
          <p:nvPr>
            <p:extLst>
              <p:ext uri="{D42A27DB-BD31-4B8C-83A1-F6EECF244321}">
                <p14:modId xmlns:p14="http://schemas.microsoft.com/office/powerpoint/2010/main" val="674284881"/>
              </p:ext>
            </p:extLst>
          </p:nvPr>
        </p:nvGraphicFramePr>
        <p:xfrm>
          <a:off x="810763" y="1701073"/>
          <a:ext cx="10515600" cy="1341120"/>
        </p:xfrm>
        <a:graphic>
          <a:graphicData uri="http://schemas.openxmlformats.org/drawingml/2006/table">
            <a:tbl>
              <a:tblPr>
                <a:tableStyleId>{35758FB7-9AC5-4552-8A53-C91805E547FA}</a:tableStyleId>
              </a:tblPr>
              <a:tblGrid>
                <a:gridCol w="5257800">
                  <a:extLst>
                    <a:ext uri="{9D8B030D-6E8A-4147-A177-3AD203B41FA5}">
                      <a16:colId xmlns:a16="http://schemas.microsoft.com/office/drawing/2014/main" val="3044732847"/>
                    </a:ext>
                  </a:extLst>
                </a:gridCol>
                <a:gridCol w="5257800">
                  <a:extLst>
                    <a:ext uri="{9D8B030D-6E8A-4147-A177-3AD203B41FA5}">
                      <a16:colId xmlns:a16="http://schemas.microsoft.com/office/drawing/2014/main" val="3346157783"/>
                    </a:ext>
                  </a:extLst>
                </a:gridCol>
              </a:tblGrid>
              <a:tr h="328045">
                <a:tc>
                  <a:txBody>
                    <a:bodyPr/>
                    <a:lstStyle/>
                    <a:p>
                      <a:r>
                        <a:rPr lang="es-ES" sz="1600" b="1" dirty="0"/>
                        <a:t>X</a:t>
                      </a:r>
                    </a:p>
                  </a:txBody>
                  <a:tcPr anchor="ctr">
                    <a:solidFill>
                      <a:schemeClr val="accent1"/>
                    </a:solidFill>
                  </a:tcPr>
                </a:tc>
                <a:tc>
                  <a:txBody>
                    <a:bodyPr/>
                    <a:lstStyle/>
                    <a:p>
                      <a:r>
                        <a:rPr lang="es-ES" sz="1600" b="1" dirty="0"/>
                        <a:t>P(X = x)</a:t>
                      </a:r>
                      <a:endParaRPr lang="es-ES" sz="1600" dirty="0"/>
                    </a:p>
                  </a:txBody>
                  <a:tcPr anchor="ctr">
                    <a:solidFill>
                      <a:schemeClr val="accent1"/>
                    </a:solidFill>
                  </a:tcPr>
                </a:tc>
                <a:extLst>
                  <a:ext uri="{0D108BD9-81ED-4DB2-BD59-A6C34878D82A}">
                    <a16:rowId xmlns:a16="http://schemas.microsoft.com/office/drawing/2014/main" val="1559430458"/>
                  </a:ext>
                </a:extLst>
              </a:tr>
              <a:tr h="328045">
                <a:tc>
                  <a:txBody>
                    <a:bodyPr/>
                    <a:lstStyle/>
                    <a:p>
                      <a:r>
                        <a:rPr lang="es-ES" sz="1600" dirty="0"/>
                        <a:t>0</a:t>
                      </a:r>
                    </a:p>
                  </a:txBody>
                  <a:tcPr anchor="ctr"/>
                </a:tc>
                <a:tc>
                  <a:txBody>
                    <a:bodyPr/>
                    <a:lstStyle/>
                    <a:p>
                      <a:r>
                        <a:rPr lang="es-ES" sz="1600" dirty="0"/>
                        <a:t>0.25</a:t>
                      </a:r>
                    </a:p>
                  </a:txBody>
                  <a:tcPr anchor="ctr"/>
                </a:tc>
                <a:extLst>
                  <a:ext uri="{0D108BD9-81ED-4DB2-BD59-A6C34878D82A}">
                    <a16:rowId xmlns:a16="http://schemas.microsoft.com/office/drawing/2014/main" val="211008831"/>
                  </a:ext>
                </a:extLst>
              </a:tr>
              <a:tr h="328045">
                <a:tc>
                  <a:txBody>
                    <a:bodyPr/>
                    <a:lstStyle/>
                    <a:p>
                      <a:r>
                        <a:rPr lang="es-ES" sz="1600" dirty="0"/>
                        <a:t>1</a:t>
                      </a:r>
                    </a:p>
                  </a:txBody>
                  <a:tcPr anchor="ctr"/>
                </a:tc>
                <a:tc>
                  <a:txBody>
                    <a:bodyPr/>
                    <a:lstStyle/>
                    <a:p>
                      <a:r>
                        <a:rPr lang="es-ES" sz="1600" dirty="0"/>
                        <a:t>0.5</a:t>
                      </a:r>
                    </a:p>
                  </a:txBody>
                  <a:tcPr anchor="ctr"/>
                </a:tc>
                <a:extLst>
                  <a:ext uri="{0D108BD9-81ED-4DB2-BD59-A6C34878D82A}">
                    <a16:rowId xmlns:a16="http://schemas.microsoft.com/office/drawing/2014/main" val="808237910"/>
                  </a:ext>
                </a:extLst>
              </a:tr>
              <a:tr h="328045">
                <a:tc>
                  <a:txBody>
                    <a:bodyPr/>
                    <a:lstStyle/>
                    <a:p>
                      <a:r>
                        <a:rPr lang="es-ES" sz="1600" dirty="0"/>
                        <a:t>2</a:t>
                      </a:r>
                    </a:p>
                  </a:txBody>
                  <a:tcPr anchor="ctr"/>
                </a:tc>
                <a:tc>
                  <a:txBody>
                    <a:bodyPr/>
                    <a:lstStyle/>
                    <a:p>
                      <a:r>
                        <a:rPr lang="es-ES" sz="1600" dirty="0"/>
                        <a:t>0.25</a:t>
                      </a:r>
                    </a:p>
                  </a:txBody>
                  <a:tcPr anchor="ctr"/>
                </a:tc>
                <a:extLst>
                  <a:ext uri="{0D108BD9-81ED-4DB2-BD59-A6C34878D82A}">
                    <a16:rowId xmlns:a16="http://schemas.microsoft.com/office/drawing/2014/main" val="3752487679"/>
                  </a:ext>
                </a:extLst>
              </a:tr>
            </a:tbl>
          </a:graphicData>
        </a:graphic>
      </p:graphicFrame>
      <p:sp>
        <p:nvSpPr>
          <p:cNvPr id="7" name="Subtitle 4">
            <a:extLst>
              <a:ext uri="{FF2B5EF4-FFF2-40B4-BE49-F238E27FC236}">
                <a16:creationId xmlns:a16="http://schemas.microsoft.com/office/drawing/2014/main" id="{624D96DF-41BD-E352-6500-4E674CF30805}"/>
              </a:ext>
            </a:extLst>
          </p:cNvPr>
          <p:cNvSpPr txBox="1">
            <a:spLocks/>
          </p:cNvSpPr>
          <p:nvPr/>
        </p:nvSpPr>
        <p:spPr>
          <a:xfrm>
            <a:off x="350687" y="2977125"/>
            <a:ext cx="11490624" cy="666360"/>
          </a:xfrm>
          <a:prstGeom prst="rect">
            <a:avLst/>
          </a:prstGeom>
        </p:spPr>
        <p:txBody>
          <a:bodyPr lIns="0" tIns="0" rIns="0" bIns="0" anchor="ctr">
            <a:noAutofit/>
          </a:bodyPr>
          <a:lstStyle>
            <a:lvl1pPr marL="228600" indent="-228600" algn="l" defTabSz="914400" rtl="0" eaLnBrk="1" latinLnBrk="0" hangingPunct="1">
              <a:lnSpc>
                <a:spcPct val="90000"/>
              </a:lnSpc>
              <a:spcBef>
                <a:spcPts val="1000"/>
              </a:spcBef>
              <a:buClr>
                <a:srgbClr val="CB0017"/>
              </a:buClr>
              <a:buFont typeface="Arial" panose="020B0604020202020204" pitchFamily="34" charset="0"/>
              <a:buChar char="•"/>
              <a:defRPr sz="3600" kern="1200">
                <a:solidFill>
                  <a:schemeClr val="tx1"/>
                </a:solidFill>
                <a:latin typeface="Söhne"/>
                <a:ea typeface="+mn-ea"/>
                <a:cs typeface="Quire Sans" panose="020B05020404000200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3000" b="1" dirty="0"/>
              <a:t>Definir la FDA</a:t>
            </a:r>
          </a:p>
        </p:txBody>
      </p:sp>
      <p:graphicFrame>
        <p:nvGraphicFramePr>
          <p:cNvPr id="8" name="Table 7">
            <a:extLst>
              <a:ext uri="{FF2B5EF4-FFF2-40B4-BE49-F238E27FC236}">
                <a16:creationId xmlns:a16="http://schemas.microsoft.com/office/drawing/2014/main" id="{76321E40-E4D8-8233-6C77-2CA1894E93D1}"/>
              </a:ext>
            </a:extLst>
          </p:cNvPr>
          <p:cNvGraphicFramePr>
            <a:graphicFrameLocks noGrp="1"/>
          </p:cNvGraphicFramePr>
          <p:nvPr>
            <p:extLst>
              <p:ext uri="{D42A27DB-BD31-4B8C-83A1-F6EECF244321}">
                <p14:modId xmlns:p14="http://schemas.microsoft.com/office/powerpoint/2010/main" val="2687075754"/>
              </p:ext>
            </p:extLst>
          </p:nvPr>
        </p:nvGraphicFramePr>
        <p:xfrm>
          <a:off x="810763" y="3573287"/>
          <a:ext cx="10515600" cy="1341120"/>
        </p:xfrm>
        <a:graphic>
          <a:graphicData uri="http://schemas.openxmlformats.org/drawingml/2006/table">
            <a:tbl>
              <a:tblPr>
                <a:tableStyleId>{35758FB7-9AC5-4552-8A53-C91805E547FA}</a:tableStyleId>
              </a:tblPr>
              <a:tblGrid>
                <a:gridCol w="5257800">
                  <a:extLst>
                    <a:ext uri="{9D8B030D-6E8A-4147-A177-3AD203B41FA5}">
                      <a16:colId xmlns:a16="http://schemas.microsoft.com/office/drawing/2014/main" val="3044732847"/>
                    </a:ext>
                  </a:extLst>
                </a:gridCol>
                <a:gridCol w="5257800">
                  <a:extLst>
                    <a:ext uri="{9D8B030D-6E8A-4147-A177-3AD203B41FA5}">
                      <a16:colId xmlns:a16="http://schemas.microsoft.com/office/drawing/2014/main" val="3346157783"/>
                    </a:ext>
                  </a:extLst>
                </a:gridCol>
              </a:tblGrid>
              <a:tr h="0">
                <a:tc>
                  <a:txBody>
                    <a:bodyPr/>
                    <a:lstStyle/>
                    <a:p>
                      <a:r>
                        <a:rPr lang="es-ES" sz="1600" b="1" dirty="0"/>
                        <a:t>X</a:t>
                      </a:r>
                    </a:p>
                  </a:txBody>
                  <a:tcPr anchor="ctr">
                    <a:solidFill>
                      <a:schemeClr val="accent1"/>
                    </a:solidFill>
                  </a:tcPr>
                </a:tc>
                <a:tc>
                  <a:txBody>
                    <a:bodyPr/>
                    <a:lstStyle/>
                    <a:p>
                      <a:r>
                        <a:rPr lang="es-ES" sz="1600" b="1" dirty="0"/>
                        <a:t>F(x)</a:t>
                      </a:r>
                      <a:endParaRPr lang="es-ES" sz="1600" dirty="0"/>
                    </a:p>
                  </a:txBody>
                  <a:tcPr anchor="ctr">
                    <a:solidFill>
                      <a:schemeClr val="accent1"/>
                    </a:solidFill>
                  </a:tcPr>
                </a:tc>
                <a:extLst>
                  <a:ext uri="{0D108BD9-81ED-4DB2-BD59-A6C34878D82A}">
                    <a16:rowId xmlns:a16="http://schemas.microsoft.com/office/drawing/2014/main" val="1559430458"/>
                  </a:ext>
                </a:extLst>
              </a:tr>
              <a:tr h="0">
                <a:tc>
                  <a:txBody>
                    <a:bodyPr/>
                    <a:lstStyle/>
                    <a:p>
                      <a:r>
                        <a:rPr lang="es-ES" sz="1600" dirty="0"/>
                        <a:t>0</a:t>
                      </a:r>
                    </a:p>
                  </a:txBody>
                  <a:tcPr anchor="ctr"/>
                </a:tc>
                <a:tc>
                  <a:txBody>
                    <a:bodyPr/>
                    <a:lstStyle/>
                    <a:p>
                      <a:r>
                        <a:rPr lang="es-ES" sz="1600" dirty="0"/>
                        <a:t>0.25</a:t>
                      </a:r>
                    </a:p>
                  </a:txBody>
                  <a:tcPr anchor="ctr"/>
                </a:tc>
                <a:extLst>
                  <a:ext uri="{0D108BD9-81ED-4DB2-BD59-A6C34878D82A}">
                    <a16:rowId xmlns:a16="http://schemas.microsoft.com/office/drawing/2014/main" val="211008831"/>
                  </a:ext>
                </a:extLst>
              </a:tr>
              <a:tr h="0">
                <a:tc>
                  <a:txBody>
                    <a:bodyPr/>
                    <a:lstStyle/>
                    <a:p>
                      <a:r>
                        <a:rPr lang="es-ES" sz="1600" dirty="0"/>
                        <a:t>1</a:t>
                      </a:r>
                    </a:p>
                  </a:txBody>
                  <a:tcPr anchor="ctr"/>
                </a:tc>
                <a:tc>
                  <a:txBody>
                    <a:bodyPr/>
                    <a:lstStyle/>
                    <a:p>
                      <a:r>
                        <a:rPr lang="es-ES" sz="1600" dirty="0"/>
                        <a:t>0.75</a:t>
                      </a:r>
                    </a:p>
                  </a:txBody>
                  <a:tcPr anchor="ctr"/>
                </a:tc>
                <a:extLst>
                  <a:ext uri="{0D108BD9-81ED-4DB2-BD59-A6C34878D82A}">
                    <a16:rowId xmlns:a16="http://schemas.microsoft.com/office/drawing/2014/main" val="808237910"/>
                  </a:ext>
                </a:extLst>
              </a:tr>
              <a:tr h="0">
                <a:tc>
                  <a:txBody>
                    <a:bodyPr/>
                    <a:lstStyle/>
                    <a:p>
                      <a:r>
                        <a:rPr lang="es-ES" sz="1600" dirty="0"/>
                        <a:t>2</a:t>
                      </a:r>
                    </a:p>
                  </a:txBody>
                  <a:tcPr anchor="ctr"/>
                </a:tc>
                <a:tc>
                  <a:txBody>
                    <a:bodyPr/>
                    <a:lstStyle/>
                    <a:p>
                      <a:r>
                        <a:rPr lang="es-ES" sz="1600" dirty="0"/>
                        <a:t>1.00</a:t>
                      </a:r>
                    </a:p>
                  </a:txBody>
                  <a:tcPr anchor="ctr"/>
                </a:tc>
                <a:extLst>
                  <a:ext uri="{0D108BD9-81ED-4DB2-BD59-A6C34878D82A}">
                    <a16:rowId xmlns:a16="http://schemas.microsoft.com/office/drawing/2014/main" val="3752487679"/>
                  </a:ext>
                </a:extLst>
              </a:tr>
            </a:tbl>
          </a:graphicData>
        </a:graphic>
      </p:graphicFrame>
      <p:sp>
        <p:nvSpPr>
          <p:cNvPr id="9" name="Subtitle 4">
            <a:extLst>
              <a:ext uri="{FF2B5EF4-FFF2-40B4-BE49-F238E27FC236}">
                <a16:creationId xmlns:a16="http://schemas.microsoft.com/office/drawing/2014/main" id="{F44C5C2E-C664-D011-96E0-C20EA92D1FE4}"/>
              </a:ext>
            </a:extLst>
          </p:cNvPr>
          <p:cNvSpPr txBox="1">
            <a:spLocks/>
          </p:cNvSpPr>
          <p:nvPr/>
        </p:nvSpPr>
        <p:spPr>
          <a:xfrm>
            <a:off x="350687" y="4905682"/>
            <a:ext cx="11490624" cy="666360"/>
          </a:xfrm>
          <a:prstGeom prst="rect">
            <a:avLst/>
          </a:prstGeom>
        </p:spPr>
        <p:txBody>
          <a:bodyPr lIns="0" tIns="0" rIns="0" bIns="0" anchor="ctr">
            <a:noAutofit/>
          </a:bodyPr>
          <a:lstStyle>
            <a:lvl1pPr marL="228600" indent="-228600" algn="l" defTabSz="914400" rtl="0" eaLnBrk="1" latinLnBrk="0" hangingPunct="1">
              <a:lnSpc>
                <a:spcPct val="90000"/>
              </a:lnSpc>
              <a:spcBef>
                <a:spcPts val="1000"/>
              </a:spcBef>
              <a:buClr>
                <a:srgbClr val="CB0017"/>
              </a:buClr>
              <a:buFont typeface="Arial" panose="020B0604020202020204" pitchFamily="34" charset="0"/>
              <a:buChar char="•"/>
              <a:defRPr sz="3600" kern="1200">
                <a:solidFill>
                  <a:schemeClr val="tx1"/>
                </a:solidFill>
                <a:latin typeface="Söhne"/>
                <a:ea typeface="+mn-ea"/>
                <a:cs typeface="Quire Sans" panose="020B05020404000200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3000" b="1" dirty="0"/>
              <a:t>Invertir la FDA</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DB702EA-8EAD-1D09-1B8F-C5FA967DCA0D}"/>
                  </a:ext>
                </a:extLst>
              </p:cNvPr>
              <p:cNvSpPr txBox="1"/>
              <p:nvPr/>
            </p:nvSpPr>
            <p:spPr>
              <a:xfrm>
                <a:off x="4572000" y="5635958"/>
                <a:ext cx="2799677" cy="8842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𝑋</m:t>
                      </m:r>
                      <m:r>
                        <a:rPr lang="es-ES" b="0" i="1" smtClean="0">
                          <a:latin typeface="Cambria Math" panose="02040503050406030204" pitchFamily="18" charset="0"/>
                        </a:rPr>
                        <m:t>=</m:t>
                      </m:r>
                      <m:d>
                        <m:dPr>
                          <m:begChr m:val="{"/>
                          <m:endChr m:val=""/>
                          <m:ctrlPr>
                            <a:rPr lang="es-ES" b="0" i="1" smtClean="0">
                              <a:latin typeface="Cambria Math" panose="02040503050406030204" pitchFamily="18" charset="0"/>
                            </a:rPr>
                          </m:ctrlPr>
                        </m:dPr>
                        <m:e>
                          <m:eqArr>
                            <m:eqArrPr>
                              <m:ctrlPr>
                                <a:rPr lang="es-ES" b="0" i="1" smtClean="0">
                                  <a:latin typeface="Cambria Math" panose="02040503050406030204" pitchFamily="18" charset="0"/>
                                </a:rPr>
                              </m:ctrlPr>
                            </m:eqArrPr>
                            <m:e>
                              <m:r>
                                <a:rPr lang="es-ES" b="0" i="1" smtClean="0">
                                  <a:latin typeface="Cambria Math" panose="02040503050406030204" pitchFamily="18" charset="0"/>
                                </a:rPr>
                                <m:t>0 </m:t>
                              </m:r>
                              <m:r>
                                <a:rPr lang="es-ES" b="0" i="1" smtClean="0">
                                  <a:latin typeface="Cambria Math" panose="02040503050406030204" pitchFamily="18" charset="0"/>
                                </a:rPr>
                                <m:t>𝑠𝑖</m:t>
                              </m:r>
                              <m:r>
                                <a:rPr lang="es-ES" b="0" i="1" smtClean="0">
                                  <a:latin typeface="Cambria Math" panose="02040503050406030204" pitchFamily="18" charset="0"/>
                                </a:rPr>
                                <m:t> 0≤</m:t>
                              </m:r>
                              <m:r>
                                <a:rPr lang="es-ES" b="0" i="1" smtClean="0">
                                  <a:latin typeface="Cambria Math" panose="02040503050406030204" pitchFamily="18" charset="0"/>
                                  <a:ea typeface="Cambria Math" panose="02040503050406030204" pitchFamily="18" charset="0"/>
                                </a:rPr>
                                <m:t>𝑈</m:t>
                              </m:r>
                              <m:r>
                                <a:rPr lang="es-ES" b="0" i="1" smtClean="0">
                                  <a:latin typeface="Cambria Math" panose="02040503050406030204" pitchFamily="18" charset="0"/>
                                  <a:ea typeface="Cambria Math" panose="02040503050406030204" pitchFamily="18" charset="0"/>
                                </a:rPr>
                                <m:t>&lt;0.25</m:t>
                              </m:r>
                            </m:e>
                            <m:e>
                              <m:r>
                                <a:rPr lang="es-ES" b="0" i="1" smtClean="0">
                                  <a:latin typeface="Cambria Math" panose="02040503050406030204" pitchFamily="18" charset="0"/>
                                </a:rPr>
                                <m:t>1 </m:t>
                              </m:r>
                              <m:r>
                                <a:rPr lang="es-ES" b="0" i="1" smtClean="0">
                                  <a:latin typeface="Cambria Math" panose="02040503050406030204" pitchFamily="18" charset="0"/>
                                </a:rPr>
                                <m:t>𝑠𝑖</m:t>
                              </m:r>
                              <m:r>
                                <a:rPr lang="es-ES" b="0" i="1" smtClean="0">
                                  <a:latin typeface="Cambria Math" panose="02040503050406030204" pitchFamily="18" charset="0"/>
                                </a:rPr>
                                <m:t> 0.25 ≤</m:t>
                              </m:r>
                              <m:r>
                                <a:rPr lang="es-ES" b="0" i="1" smtClean="0">
                                  <a:latin typeface="Cambria Math" panose="02040503050406030204" pitchFamily="18" charset="0"/>
                                  <a:ea typeface="Cambria Math" panose="02040503050406030204" pitchFamily="18" charset="0"/>
                                </a:rPr>
                                <m:t>𝑈</m:t>
                              </m:r>
                              <m:r>
                                <a:rPr lang="es-ES" b="0" i="1" smtClean="0">
                                  <a:latin typeface="Cambria Math" panose="02040503050406030204" pitchFamily="18" charset="0"/>
                                  <a:ea typeface="Cambria Math" panose="02040503050406030204" pitchFamily="18" charset="0"/>
                                </a:rPr>
                                <m:t> &lt;0.75</m:t>
                              </m:r>
                            </m:e>
                            <m:e>
                              <m:r>
                                <a:rPr lang="es-ES" b="0" i="1" smtClean="0">
                                  <a:latin typeface="Cambria Math" panose="02040503050406030204" pitchFamily="18" charset="0"/>
                                </a:rPr>
                                <m:t>2 </m:t>
                              </m:r>
                              <m:r>
                                <a:rPr lang="es-ES" b="0" i="1" smtClean="0">
                                  <a:latin typeface="Cambria Math" panose="02040503050406030204" pitchFamily="18" charset="0"/>
                                </a:rPr>
                                <m:t>𝑠𝑖</m:t>
                              </m:r>
                              <m:r>
                                <a:rPr lang="es-ES" b="0" i="1" smtClean="0">
                                  <a:latin typeface="Cambria Math" panose="02040503050406030204" pitchFamily="18" charset="0"/>
                                </a:rPr>
                                <m:t> 0.75 ≤</m:t>
                              </m:r>
                              <m:r>
                                <a:rPr lang="es-ES" b="0" i="1" smtClean="0">
                                  <a:latin typeface="Cambria Math" panose="02040503050406030204" pitchFamily="18" charset="0"/>
                                  <a:ea typeface="Cambria Math" panose="02040503050406030204" pitchFamily="18" charset="0"/>
                                </a:rPr>
                                <m:t>𝑈</m:t>
                              </m:r>
                              <m:r>
                                <a:rPr lang="es-ES" b="0" i="1" smtClean="0">
                                  <a:latin typeface="Cambria Math" panose="02040503050406030204" pitchFamily="18" charset="0"/>
                                  <a:ea typeface="Cambria Math" panose="02040503050406030204" pitchFamily="18" charset="0"/>
                                </a:rPr>
                                <m:t>&lt;1.00</m:t>
                              </m:r>
                            </m:e>
                          </m:eqArr>
                        </m:e>
                      </m:d>
                    </m:oMath>
                  </m:oMathPara>
                </a14:m>
                <a:endParaRPr lang="es-ES" dirty="0"/>
              </a:p>
            </p:txBody>
          </p:sp>
        </mc:Choice>
        <mc:Fallback xmlns="">
          <p:sp>
            <p:nvSpPr>
              <p:cNvPr id="10" name="TextBox 9">
                <a:extLst>
                  <a:ext uri="{FF2B5EF4-FFF2-40B4-BE49-F238E27FC236}">
                    <a16:creationId xmlns:a16="http://schemas.microsoft.com/office/drawing/2014/main" id="{0DB702EA-8EAD-1D09-1B8F-C5FA967DCA0D}"/>
                  </a:ext>
                </a:extLst>
              </p:cNvPr>
              <p:cNvSpPr txBox="1">
                <a:spLocks noRot="1" noChangeAspect="1" noMove="1" noResize="1" noEditPoints="1" noAdjustHandles="1" noChangeArrowheads="1" noChangeShapeType="1" noTextEdit="1"/>
              </p:cNvSpPr>
              <p:nvPr/>
            </p:nvSpPr>
            <p:spPr>
              <a:xfrm>
                <a:off x="4572000" y="5635958"/>
                <a:ext cx="2799677" cy="884281"/>
              </a:xfrm>
              <a:prstGeom prst="rect">
                <a:avLst/>
              </a:prstGeom>
              <a:blipFill>
                <a:blip r:embed="rId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B7FA91B-DE5A-3A09-12D2-8234FFFF1630}"/>
                  </a:ext>
                </a:extLst>
              </p:cNvPr>
              <p:cNvSpPr txBox="1"/>
              <p:nvPr/>
            </p:nvSpPr>
            <p:spPr>
              <a:xfrm>
                <a:off x="5133756" y="3169240"/>
                <a:ext cx="19775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𝐹</m:t>
                      </m:r>
                      <m:r>
                        <a:rPr lang="es-ES" b="0" i="1" baseline="-25000"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m:t>
                      </m:r>
                      <m:r>
                        <a:rPr lang="es-ES" b="0" i="1" smtClean="0">
                          <a:latin typeface="Cambria Math" panose="02040503050406030204" pitchFamily="18" charset="0"/>
                        </a:rPr>
                        <m:t>𝑃</m:t>
                      </m:r>
                      <m:r>
                        <a:rPr lang="es-ES" b="0" i="1" smtClean="0">
                          <a:latin typeface="Cambria Math" panose="02040503050406030204" pitchFamily="18" charset="0"/>
                        </a:rPr>
                        <m:t> (</m:t>
                      </m:r>
                      <m:r>
                        <a:rPr lang="es-ES" b="0" i="1" smtClean="0">
                          <a:latin typeface="Cambria Math" panose="02040503050406030204" pitchFamily="18" charset="0"/>
                        </a:rPr>
                        <m:t>𝑋</m:t>
                      </m:r>
                      <m:r>
                        <a:rPr lang="es-ES" b="0" i="1" smtClean="0">
                          <a:latin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m:t>
                      </m:r>
                    </m:oMath>
                  </m:oMathPara>
                </a14:m>
                <a:endParaRPr lang="es-ES" dirty="0"/>
              </a:p>
            </p:txBody>
          </p:sp>
        </mc:Choice>
        <mc:Fallback xmlns="">
          <p:sp>
            <p:nvSpPr>
              <p:cNvPr id="11" name="TextBox 10">
                <a:extLst>
                  <a:ext uri="{FF2B5EF4-FFF2-40B4-BE49-F238E27FC236}">
                    <a16:creationId xmlns:a16="http://schemas.microsoft.com/office/drawing/2014/main" id="{FB7FA91B-DE5A-3A09-12D2-8234FFFF1630}"/>
                  </a:ext>
                </a:extLst>
              </p:cNvPr>
              <p:cNvSpPr txBox="1">
                <a:spLocks noRot="1" noChangeAspect="1" noMove="1" noResize="1" noEditPoints="1" noAdjustHandles="1" noChangeArrowheads="1" noChangeShapeType="1" noTextEdit="1"/>
              </p:cNvSpPr>
              <p:nvPr/>
            </p:nvSpPr>
            <p:spPr>
              <a:xfrm>
                <a:off x="5133756" y="3169240"/>
                <a:ext cx="1977529" cy="276999"/>
              </a:xfrm>
              <a:prstGeom prst="rect">
                <a:avLst/>
              </a:prstGeom>
              <a:blipFill>
                <a:blip r:embed="rId3"/>
                <a:stretch>
                  <a:fillRect l="-1231" t="-2222" r="-2462" b="-35556"/>
                </a:stretch>
              </a:blipFill>
            </p:spPr>
            <p:txBody>
              <a:bodyPr/>
              <a:lstStyle/>
              <a:p>
                <a:r>
                  <a:rPr lang="es-ES">
                    <a:noFill/>
                  </a:rPr>
                  <a:t> </a:t>
                </a:r>
              </a:p>
            </p:txBody>
          </p:sp>
        </mc:Fallback>
      </mc:AlternateContent>
    </p:spTree>
    <p:extLst>
      <p:ext uri="{BB962C8B-B14F-4D97-AF65-F5344CB8AC3E}">
        <p14:creationId xmlns:p14="http://schemas.microsoft.com/office/powerpoint/2010/main" val="18119621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D934B-07EC-8B57-4AAC-2731B347860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2CAAC52-EDCF-23B7-2B4D-0F3733A5FB49}"/>
              </a:ext>
            </a:extLst>
          </p:cNvPr>
          <p:cNvSpPr>
            <a:spLocks noGrp="1"/>
          </p:cNvSpPr>
          <p:nvPr>
            <p:ph type="title"/>
          </p:nvPr>
        </p:nvSpPr>
        <p:spPr>
          <a:xfrm>
            <a:off x="222287" y="352980"/>
            <a:ext cx="11747425" cy="666360"/>
          </a:xfrm>
        </p:spPr>
        <p:txBody>
          <a:bodyPr/>
          <a:lstStyle/>
          <a:p>
            <a:r>
              <a:rPr lang="es-ES" b="1" dirty="0"/>
              <a:t>Generación de números y variables aleatorias</a:t>
            </a:r>
          </a:p>
        </p:txBody>
      </p:sp>
      <p:sp>
        <p:nvSpPr>
          <p:cNvPr id="5" name="Subtitle 4">
            <a:extLst>
              <a:ext uri="{FF2B5EF4-FFF2-40B4-BE49-F238E27FC236}">
                <a16:creationId xmlns:a16="http://schemas.microsoft.com/office/drawing/2014/main" id="{1E644F1E-1181-9BA9-CF1A-E59CAE9C2CBB}"/>
              </a:ext>
            </a:extLst>
          </p:cNvPr>
          <p:cNvSpPr>
            <a:spLocks noGrp="1"/>
          </p:cNvSpPr>
          <p:nvPr>
            <p:ph type="subTitle" idx="10"/>
          </p:nvPr>
        </p:nvSpPr>
        <p:spPr>
          <a:xfrm>
            <a:off x="314280" y="1655712"/>
            <a:ext cx="11490624" cy="4589280"/>
          </a:xfrm>
        </p:spPr>
        <p:txBody>
          <a:bodyPr/>
          <a:lstStyle/>
          <a:p>
            <a:pPr marL="0" indent="0">
              <a:buNone/>
            </a:pPr>
            <a:r>
              <a:rPr lang="es-ES" b="1" dirty="0"/>
              <a:t>Método de Mersenne </a:t>
            </a:r>
            <a:r>
              <a:rPr lang="es-ES" b="1" dirty="0" err="1"/>
              <a:t>Twister</a:t>
            </a:r>
            <a:endParaRPr lang="es-ES" dirty="0"/>
          </a:p>
          <a:p>
            <a:pPr>
              <a:buFont typeface="Arial" panose="020B0604020202020204" pitchFamily="34" charset="0"/>
              <a:buChar char="•"/>
            </a:pPr>
            <a:r>
              <a:rPr lang="es-ES" b="1" dirty="0"/>
              <a:t>Descripción:</a:t>
            </a:r>
            <a:endParaRPr lang="es-ES" dirty="0"/>
          </a:p>
          <a:p>
            <a:pPr marL="742950" lvl="1" indent="-285750">
              <a:buFont typeface="Arial" panose="020B0604020202020204" pitchFamily="34" charset="0"/>
              <a:buChar char="•"/>
            </a:pPr>
            <a:r>
              <a:rPr lang="es-ES" dirty="0"/>
              <a:t>Uno de los PRNG más utilizados debido a su largo período (2</a:t>
            </a:r>
            <a:r>
              <a:rPr lang="es-ES" baseline="30000" dirty="0"/>
              <a:t>19937</a:t>
            </a:r>
            <a:r>
              <a:rPr lang="es-ES" dirty="0"/>
              <a:t>−1) y alta calidad de aleatoriedad.</a:t>
            </a:r>
          </a:p>
          <a:p>
            <a:pPr>
              <a:buFont typeface="Arial" panose="020B0604020202020204" pitchFamily="34" charset="0"/>
              <a:buChar char="•"/>
            </a:pPr>
            <a:r>
              <a:rPr lang="es-ES" b="1" dirty="0"/>
              <a:t>Ventajas:</a:t>
            </a:r>
            <a:endParaRPr lang="es-ES" dirty="0"/>
          </a:p>
          <a:p>
            <a:pPr marL="742950" lvl="1" indent="-285750">
              <a:buFont typeface="Arial" panose="020B0604020202020204" pitchFamily="34" charset="0"/>
              <a:buChar char="•"/>
            </a:pPr>
            <a:r>
              <a:rPr lang="es-ES" dirty="0"/>
              <a:t>Excelente uniformidad y baja correlación.</a:t>
            </a:r>
          </a:p>
          <a:p>
            <a:pPr marL="742950" lvl="1" indent="-285750">
              <a:buFont typeface="Arial" panose="020B0604020202020204" pitchFamily="34" charset="0"/>
              <a:buChar char="•"/>
            </a:pPr>
            <a:r>
              <a:rPr lang="es-ES" dirty="0"/>
              <a:t>Período extremadamente largo.</a:t>
            </a:r>
          </a:p>
          <a:p>
            <a:pPr>
              <a:buFont typeface="Arial" panose="020B0604020202020204" pitchFamily="34" charset="0"/>
              <a:buChar char="•"/>
            </a:pPr>
            <a:r>
              <a:rPr lang="es-ES" b="1" dirty="0"/>
              <a:t>Desventajas:</a:t>
            </a:r>
            <a:endParaRPr lang="es-ES" dirty="0"/>
          </a:p>
          <a:p>
            <a:pPr marL="742950" lvl="1" indent="-285750">
              <a:buFont typeface="Arial" panose="020B0604020202020204" pitchFamily="34" charset="0"/>
              <a:buChar char="•"/>
            </a:pPr>
            <a:r>
              <a:rPr lang="es-ES" dirty="0"/>
              <a:t>Mayor complejidad en comparación con métodos más simples como el </a:t>
            </a:r>
            <a:r>
              <a:rPr lang="es-ES" dirty="0" err="1"/>
              <a:t>congruencial</a:t>
            </a:r>
            <a:r>
              <a:rPr lang="es-ES" dirty="0"/>
              <a:t> lineal.</a:t>
            </a:r>
          </a:p>
        </p:txBody>
      </p:sp>
      <p:sp>
        <p:nvSpPr>
          <p:cNvPr id="2" name="Slide Number Placeholder 1">
            <a:extLst>
              <a:ext uri="{FF2B5EF4-FFF2-40B4-BE49-F238E27FC236}">
                <a16:creationId xmlns:a16="http://schemas.microsoft.com/office/drawing/2014/main" id="{4FE2895A-5D9B-A9F0-7F31-BEB5C6DFB132}"/>
              </a:ext>
            </a:extLst>
          </p:cNvPr>
          <p:cNvSpPr>
            <a:spLocks noGrp="1"/>
          </p:cNvSpPr>
          <p:nvPr>
            <p:ph type="sldNum" sz="quarter" idx="4"/>
          </p:nvPr>
        </p:nvSpPr>
        <p:spPr/>
        <p:txBody>
          <a:bodyPr/>
          <a:lstStyle/>
          <a:p>
            <a:fld id="{C3C68E28-6A0B-4E0D-A95D-AA2B793B8668}" type="slidenum">
              <a:rPr lang="es-ES" smtClean="0"/>
              <a:t>52</a:t>
            </a:fld>
            <a:endParaRPr lang="es-ES"/>
          </a:p>
        </p:txBody>
      </p:sp>
    </p:spTree>
    <p:extLst>
      <p:ext uri="{BB962C8B-B14F-4D97-AF65-F5344CB8AC3E}">
        <p14:creationId xmlns:p14="http://schemas.microsoft.com/office/powerpoint/2010/main" val="17164559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20292-DF46-2BDE-09F6-769E3F2D7E3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AB4365D-B728-93D8-2861-29F71B058509}"/>
              </a:ext>
            </a:extLst>
          </p:cNvPr>
          <p:cNvSpPr>
            <a:spLocks noGrp="1"/>
          </p:cNvSpPr>
          <p:nvPr>
            <p:ph type="title"/>
          </p:nvPr>
        </p:nvSpPr>
        <p:spPr>
          <a:xfrm>
            <a:off x="222287" y="352980"/>
            <a:ext cx="11747425" cy="666360"/>
          </a:xfrm>
        </p:spPr>
        <p:txBody>
          <a:bodyPr/>
          <a:lstStyle/>
          <a:p>
            <a:r>
              <a:rPr lang="es-ES" b="1" dirty="0"/>
              <a:t>Generación de números y variables aleatorias</a:t>
            </a:r>
          </a:p>
        </p:txBody>
      </p:sp>
      <p:sp>
        <p:nvSpPr>
          <p:cNvPr id="5" name="Subtitle 4">
            <a:extLst>
              <a:ext uri="{FF2B5EF4-FFF2-40B4-BE49-F238E27FC236}">
                <a16:creationId xmlns:a16="http://schemas.microsoft.com/office/drawing/2014/main" id="{883C5DBA-679E-4E7C-3207-6BF6CBE83918}"/>
              </a:ext>
            </a:extLst>
          </p:cNvPr>
          <p:cNvSpPr>
            <a:spLocks noGrp="1"/>
          </p:cNvSpPr>
          <p:nvPr>
            <p:ph type="subTitle" idx="10"/>
          </p:nvPr>
        </p:nvSpPr>
        <p:spPr>
          <a:xfrm>
            <a:off x="314280" y="1655712"/>
            <a:ext cx="11490624" cy="4589280"/>
          </a:xfrm>
        </p:spPr>
        <p:txBody>
          <a:bodyPr/>
          <a:lstStyle/>
          <a:p>
            <a:pPr marL="0" indent="0">
              <a:buNone/>
            </a:pPr>
            <a:r>
              <a:rPr lang="es-ES" b="1" dirty="0"/>
              <a:t>Generador de números aleatorios basado en XOR Shift</a:t>
            </a:r>
            <a:endParaRPr lang="es-ES" dirty="0"/>
          </a:p>
          <a:p>
            <a:pPr>
              <a:buFont typeface="Arial" panose="020B0604020202020204" pitchFamily="34" charset="0"/>
              <a:buChar char="•"/>
            </a:pPr>
            <a:r>
              <a:rPr lang="es-ES" b="1" dirty="0"/>
              <a:t>Descripción:</a:t>
            </a:r>
            <a:endParaRPr lang="es-ES" dirty="0"/>
          </a:p>
          <a:p>
            <a:pPr marL="742950" lvl="1" indent="-285750">
              <a:buFont typeface="Arial" panose="020B0604020202020204" pitchFamily="34" charset="0"/>
              <a:buChar char="•"/>
            </a:pPr>
            <a:r>
              <a:rPr lang="es-ES" dirty="0"/>
              <a:t>Utiliza operaciones de desplazamiento y XOR para generar números.</a:t>
            </a:r>
          </a:p>
          <a:p>
            <a:pPr>
              <a:buFont typeface="Arial" panose="020B0604020202020204" pitchFamily="34" charset="0"/>
              <a:buChar char="•"/>
            </a:pPr>
            <a:r>
              <a:rPr lang="es-ES" b="1" dirty="0"/>
              <a:t>Ventajas:</a:t>
            </a:r>
            <a:endParaRPr lang="es-ES" dirty="0"/>
          </a:p>
          <a:p>
            <a:pPr marL="742950" lvl="1" indent="-285750">
              <a:buFont typeface="Arial" panose="020B0604020202020204" pitchFamily="34" charset="0"/>
              <a:buChar char="•"/>
            </a:pPr>
            <a:r>
              <a:rPr lang="es-ES" dirty="0"/>
              <a:t>Rápido y sencillo de implementar.</a:t>
            </a:r>
          </a:p>
          <a:p>
            <a:pPr>
              <a:buFont typeface="Arial" panose="020B0604020202020204" pitchFamily="34" charset="0"/>
              <a:buChar char="•"/>
            </a:pPr>
            <a:r>
              <a:rPr lang="es-ES" b="1" dirty="0"/>
              <a:t>Desventajas:</a:t>
            </a:r>
            <a:endParaRPr lang="es-ES" dirty="0"/>
          </a:p>
          <a:p>
            <a:pPr marL="742950" lvl="1" indent="-285750">
              <a:buFont typeface="Arial" panose="020B0604020202020204" pitchFamily="34" charset="0"/>
              <a:buChar char="•"/>
            </a:pPr>
            <a:r>
              <a:rPr lang="es-ES" dirty="0"/>
              <a:t>Puede tener patrones si no se implementa correctamente.</a:t>
            </a:r>
          </a:p>
        </p:txBody>
      </p:sp>
      <p:sp>
        <p:nvSpPr>
          <p:cNvPr id="2" name="Slide Number Placeholder 1">
            <a:extLst>
              <a:ext uri="{FF2B5EF4-FFF2-40B4-BE49-F238E27FC236}">
                <a16:creationId xmlns:a16="http://schemas.microsoft.com/office/drawing/2014/main" id="{DCA3EEAD-5855-B613-E79E-442AA0E5C04E}"/>
              </a:ext>
            </a:extLst>
          </p:cNvPr>
          <p:cNvSpPr>
            <a:spLocks noGrp="1"/>
          </p:cNvSpPr>
          <p:nvPr>
            <p:ph type="sldNum" sz="quarter" idx="4"/>
          </p:nvPr>
        </p:nvSpPr>
        <p:spPr/>
        <p:txBody>
          <a:bodyPr/>
          <a:lstStyle/>
          <a:p>
            <a:fld id="{C3C68E28-6A0B-4E0D-A95D-AA2B793B8668}" type="slidenum">
              <a:rPr lang="es-ES" smtClean="0"/>
              <a:t>53</a:t>
            </a:fld>
            <a:endParaRPr lang="es-ES"/>
          </a:p>
        </p:txBody>
      </p:sp>
    </p:spTree>
    <p:extLst>
      <p:ext uri="{BB962C8B-B14F-4D97-AF65-F5344CB8AC3E}">
        <p14:creationId xmlns:p14="http://schemas.microsoft.com/office/powerpoint/2010/main" val="16831914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02D77-76C3-D019-EB7C-93B9AFFBD16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323EAB9-979A-7CE4-A86F-7DB36DB793AC}"/>
              </a:ext>
            </a:extLst>
          </p:cNvPr>
          <p:cNvSpPr>
            <a:spLocks noGrp="1"/>
          </p:cNvSpPr>
          <p:nvPr>
            <p:ph type="title"/>
          </p:nvPr>
        </p:nvSpPr>
        <p:spPr>
          <a:xfrm>
            <a:off x="222287" y="352980"/>
            <a:ext cx="11747425" cy="666360"/>
          </a:xfrm>
        </p:spPr>
        <p:txBody>
          <a:bodyPr/>
          <a:lstStyle/>
          <a:p>
            <a:r>
              <a:rPr lang="es-ES" b="1" dirty="0"/>
              <a:t>Generación de números y variables aleatorias</a:t>
            </a:r>
          </a:p>
        </p:txBody>
      </p:sp>
      <p:sp>
        <p:nvSpPr>
          <p:cNvPr id="5" name="Subtitle 4">
            <a:extLst>
              <a:ext uri="{FF2B5EF4-FFF2-40B4-BE49-F238E27FC236}">
                <a16:creationId xmlns:a16="http://schemas.microsoft.com/office/drawing/2014/main" id="{3D8BDA6D-D342-4AB3-B3F4-B845EF6D7DE1}"/>
              </a:ext>
            </a:extLst>
          </p:cNvPr>
          <p:cNvSpPr>
            <a:spLocks noGrp="1"/>
          </p:cNvSpPr>
          <p:nvPr>
            <p:ph type="subTitle" idx="10"/>
          </p:nvPr>
        </p:nvSpPr>
        <p:spPr>
          <a:xfrm>
            <a:off x="314280" y="1655712"/>
            <a:ext cx="11490624" cy="4589280"/>
          </a:xfrm>
        </p:spPr>
        <p:txBody>
          <a:bodyPr/>
          <a:lstStyle/>
          <a:p>
            <a:pPr marL="0" indent="0">
              <a:buNone/>
            </a:pPr>
            <a:r>
              <a:rPr lang="es-ES" sz="3400" b="1" dirty="0"/>
              <a:t>Generadores basados en multiplicadores múltiples y modulares</a:t>
            </a:r>
            <a:endParaRPr lang="es-ES" sz="3400" dirty="0"/>
          </a:p>
          <a:p>
            <a:pPr>
              <a:buFont typeface="Arial" panose="020B0604020202020204" pitchFamily="34" charset="0"/>
              <a:buChar char="•"/>
            </a:pPr>
            <a:r>
              <a:rPr lang="es-ES" b="1" dirty="0"/>
              <a:t>Descripción:</a:t>
            </a:r>
            <a:endParaRPr lang="es-ES" dirty="0"/>
          </a:p>
          <a:p>
            <a:pPr marL="742950" lvl="1" indent="-285750">
              <a:buFont typeface="Arial" panose="020B0604020202020204" pitchFamily="34" charset="0"/>
              <a:buChar char="•"/>
            </a:pPr>
            <a:r>
              <a:rPr lang="es-ES" dirty="0"/>
              <a:t>Utilizan múltiples congruencias lineales o métodos más complejos para mejorar la aleatoriedad.</a:t>
            </a:r>
          </a:p>
          <a:p>
            <a:pPr>
              <a:buFont typeface="Arial" panose="020B0604020202020204" pitchFamily="34" charset="0"/>
              <a:buChar char="•"/>
            </a:pPr>
            <a:r>
              <a:rPr lang="es-ES" b="1" dirty="0"/>
              <a:t>Ventajas:</a:t>
            </a:r>
            <a:endParaRPr lang="es-ES" dirty="0"/>
          </a:p>
          <a:p>
            <a:pPr marL="742950" lvl="1" indent="-285750">
              <a:buFont typeface="Arial" panose="020B0604020202020204" pitchFamily="34" charset="0"/>
              <a:buChar char="•"/>
            </a:pPr>
            <a:r>
              <a:rPr lang="es-ES" dirty="0"/>
              <a:t>Mejoran la calidad de la aleatoriedad en comparación con métodos más simples.</a:t>
            </a:r>
          </a:p>
          <a:p>
            <a:pPr>
              <a:buFont typeface="Arial" panose="020B0604020202020204" pitchFamily="34" charset="0"/>
              <a:buChar char="•"/>
            </a:pPr>
            <a:r>
              <a:rPr lang="es-ES" b="1" dirty="0"/>
              <a:t>Desventajas:</a:t>
            </a:r>
            <a:endParaRPr lang="es-ES" dirty="0"/>
          </a:p>
          <a:p>
            <a:pPr marL="742950" lvl="1" indent="-285750">
              <a:buFont typeface="Arial" panose="020B0604020202020204" pitchFamily="34" charset="0"/>
              <a:buChar char="•"/>
            </a:pPr>
            <a:r>
              <a:rPr lang="es-ES" dirty="0"/>
              <a:t>Mayor complejidad y tiempo de computación.</a:t>
            </a:r>
          </a:p>
        </p:txBody>
      </p:sp>
      <p:sp>
        <p:nvSpPr>
          <p:cNvPr id="2" name="Slide Number Placeholder 1">
            <a:extLst>
              <a:ext uri="{FF2B5EF4-FFF2-40B4-BE49-F238E27FC236}">
                <a16:creationId xmlns:a16="http://schemas.microsoft.com/office/drawing/2014/main" id="{C4D0F07E-5920-3B0C-D912-47E76452C02A}"/>
              </a:ext>
            </a:extLst>
          </p:cNvPr>
          <p:cNvSpPr>
            <a:spLocks noGrp="1"/>
          </p:cNvSpPr>
          <p:nvPr>
            <p:ph type="sldNum" sz="quarter" idx="4"/>
          </p:nvPr>
        </p:nvSpPr>
        <p:spPr/>
        <p:txBody>
          <a:bodyPr/>
          <a:lstStyle/>
          <a:p>
            <a:fld id="{C3C68E28-6A0B-4E0D-A95D-AA2B793B8668}" type="slidenum">
              <a:rPr lang="es-ES" smtClean="0"/>
              <a:t>54</a:t>
            </a:fld>
            <a:endParaRPr lang="es-ES"/>
          </a:p>
        </p:txBody>
      </p:sp>
    </p:spTree>
    <p:extLst>
      <p:ext uri="{BB962C8B-B14F-4D97-AF65-F5344CB8AC3E}">
        <p14:creationId xmlns:p14="http://schemas.microsoft.com/office/powerpoint/2010/main" val="11380827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971A4-9ED9-D069-5CAA-AFE7E7EE952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1284CB1-02D7-AFAB-B3B5-86B8DB0341C6}"/>
              </a:ext>
            </a:extLst>
          </p:cNvPr>
          <p:cNvSpPr>
            <a:spLocks noGrp="1"/>
          </p:cNvSpPr>
          <p:nvPr>
            <p:ph type="title"/>
          </p:nvPr>
        </p:nvSpPr>
        <p:spPr>
          <a:xfrm>
            <a:off x="222287" y="352980"/>
            <a:ext cx="11747425" cy="666360"/>
          </a:xfrm>
        </p:spPr>
        <p:txBody>
          <a:bodyPr/>
          <a:lstStyle/>
          <a:p>
            <a:r>
              <a:rPr lang="es-ES" b="1" dirty="0"/>
              <a:t>Generación de números y variables aleatorias</a:t>
            </a:r>
          </a:p>
        </p:txBody>
      </p:sp>
      <p:sp>
        <p:nvSpPr>
          <p:cNvPr id="5" name="Subtitle 4">
            <a:extLst>
              <a:ext uri="{FF2B5EF4-FFF2-40B4-BE49-F238E27FC236}">
                <a16:creationId xmlns:a16="http://schemas.microsoft.com/office/drawing/2014/main" id="{243C0411-C9A9-7402-3446-339BF114D82B}"/>
              </a:ext>
            </a:extLst>
          </p:cNvPr>
          <p:cNvSpPr>
            <a:spLocks noGrp="1"/>
          </p:cNvSpPr>
          <p:nvPr>
            <p:ph type="subTitle" idx="10"/>
          </p:nvPr>
        </p:nvSpPr>
        <p:spPr>
          <a:xfrm>
            <a:off x="314280" y="1655712"/>
            <a:ext cx="7165512" cy="4589280"/>
          </a:xfrm>
        </p:spPr>
        <p:txBody>
          <a:bodyPr/>
          <a:lstStyle/>
          <a:p>
            <a:pPr marL="0" indent="0">
              <a:buNone/>
            </a:pPr>
            <a:r>
              <a:rPr lang="en-US" sz="3600" b="1" dirty="0" err="1">
                <a:latin typeface="+mn-lt"/>
                <a:cs typeface="+mn-cs"/>
              </a:rPr>
              <a:t>Ejemplo</a:t>
            </a:r>
            <a:r>
              <a:rPr lang="en-US" sz="3600" b="1" dirty="0">
                <a:latin typeface="+mn-lt"/>
                <a:cs typeface="+mn-cs"/>
              </a:rPr>
              <a:t> de un </a:t>
            </a:r>
            <a:r>
              <a:rPr lang="en-US" sz="3600" b="1" dirty="0" err="1">
                <a:latin typeface="+mn-lt"/>
                <a:cs typeface="+mn-cs"/>
              </a:rPr>
              <a:t>generador</a:t>
            </a:r>
            <a:r>
              <a:rPr lang="en-US" sz="3600" b="1" dirty="0">
                <a:latin typeface="+mn-lt"/>
                <a:cs typeface="+mn-cs"/>
              </a:rPr>
              <a:t> </a:t>
            </a:r>
            <a:r>
              <a:rPr lang="en-US" sz="3600" b="1" dirty="0" err="1">
                <a:latin typeface="+mn-lt"/>
                <a:cs typeface="+mn-cs"/>
              </a:rPr>
              <a:t>congruencial</a:t>
            </a:r>
            <a:r>
              <a:rPr lang="en-US" sz="3600" b="1" dirty="0">
                <a:latin typeface="+mn-lt"/>
                <a:cs typeface="+mn-cs"/>
              </a:rPr>
              <a:t> lineal</a:t>
            </a:r>
          </a:p>
          <a:p>
            <a:r>
              <a:rPr lang="en-US" sz="3600" dirty="0" err="1">
                <a:latin typeface="+mn-lt"/>
                <a:cs typeface="+mn-cs"/>
              </a:rPr>
              <a:t>Supongamos</a:t>
            </a:r>
            <a:r>
              <a:rPr lang="en-US" sz="3600" dirty="0">
                <a:latin typeface="+mn-lt"/>
                <a:cs typeface="+mn-cs"/>
              </a:rPr>
              <a:t> que </a:t>
            </a:r>
            <a:r>
              <a:rPr lang="en-US" sz="3600" dirty="0" err="1">
                <a:latin typeface="+mn-lt"/>
                <a:cs typeface="+mn-cs"/>
              </a:rPr>
              <a:t>queremos</a:t>
            </a:r>
            <a:r>
              <a:rPr lang="en-US" sz="3600" dirty="0">
                <a:latin typeface="+mn-lt"/>
                <a:cs typeface="+mn-cs"/>
              </a:rPr>
              <a:t> </a:t>
            </a:r>
            <a:r>
              <a:rPr lang="en-US" sz="3600" dirty="0" err="1">
                <a:latin typeface="+mn-lt"/>
                <a:cs typeface="+mn-cs"/>
              </a:rPr>
              <a:t>implementar</a:t>
            </a:r>
            <a:r>
              <a:rPr lang="en-US" sz="3600" dirty="0">
                <a:latin typeface="+mn-lt"/>
                <a:cs typeface="+mn-cs"/>
              </a:rPr>
              <a:t> un PRNG </a:t>
            </a:r>
            <a:r>
              <a:rPr lang="en-US" sz="3600" dirty="0" err="1">
                <a:latin typeface="+mn-lt"/>
                <a:cs typeface="+mn-cs"/>
              </a:rPr>
              <a:t>utilizando</a:t>
            </a:r>
            <a:r>
              <a:rPr lang="en-US" sz="3600" dirty="0">
                <a:latin typeface="+mn-lt"/>
                <a:cs typeface="+mn-cs"/>
              </a:rPr>
              <a:t> </a:t>
            </a:r>
            <a:r>
              <a:rPr lang="en-US" sz="3600" dirty="0" err="1">
                <a:latin typeface="+mn-lt"/>
                <a:cs typeface="+mn-cs"/>
              </a:rPr>
              <a:t>el</a:t>
            </a:r>
            <a:r>
              <a:rPr lang="en-US" sz="3600" dirty="0">
                <a:latin typeface="+mn-lt"/>
                <a:cs typeface="+mn-cs"/>
              </a:rPr>
              <a:t> </a:t>
            </a:r>
            <a:r>
              <a:rPr lang="en-US" sz="3600" dirty="0" err="1">
                <a:latin typeface="+mn-lt"/>
                <a:cs typeface="+mn-cs"/>
              </a:rPr>
              <a:t>método</a:t>
            </a:r>
            <a:r>
              <a:rPr lang="en-US" sz="3600" dirty="0">
                <a:latin typeface="+mn-lt"/>
                <a:cs typeface="+mn-cs"/>
              </a:rPr>
              <a:t> </a:t>
            </a:r>
            <a:r>
              <a:rPr lang="en-US" sz="3600" dirty="0" err="1">
                <a:latin typeface="+mn-lt"/>
                <a:cs typeface="+mn-cs"/>
              </a:rPr>
              <a:t>congruencial</a:t>
            </a:r>
            <a:r>
              <a:rPr lang="en-US" sz="3600" dirty="0">
                <a:latin typeface="+mn-lt"/>
                <a:cs typeface="+mn-cs"/>
              </a:rPr>
              <a:t> lineal con </a:t>
            </a:r>
            <a:r>
              <a:rPr lang="en-US" sz="3600" dirty="0" err="1">
                <a:latin typeface="+mn-lt"/>
                <a:cs typeface="+mn-cs"/>
              </a:rPr>
              <a:t>los</a:t>
            </a:r>
            <a:r>
              <a:rPr lang="en-US" sz="3600" dirty="0">
                <a:latin typeface="+mn-lt"/>
                <a:cs typeface="+mn-cs"/>
              </a:rPr>
              <a:t> </a:t>
            </a:r>
            <a:r>
              <a:rPr lang="en-US" sz="3600" dirty="0" err="1">
                <a:latin typeface="+mn-lt"/>
                <a:cs typeface="+mn-cs"/>
              </a:rPr>
              <a:t>siguientes</a:t>
            </a:r>
            <a:r>
              <a:rPr lang="en-US" sz="3600" dirty="0">
                <a:latin typeface="+mn-lt"/>
                <a:cs typeface="+mn-cs"/>
              </a:rPr>
              <a:t> </a:t>
            </a:r>
            <a:r>
              <a:rPr lang="en-US" sz="3600" dirty="0" err="1">
                <a:latin typeface="+mn-lt"/>
                <a:cs typeface="+mn-cs"/>
              </a:rPr>
              <a:t>parámetros</a:t>
            </a:r>
            <a:r>
              <a:rPr lang="en-US" sz="3600" dirty="0">
                <a:latin typeface="+mn-lt"/>
                <a:cs typeface="+mn-cs"/>
              </a:rPr>
              <a:t>:</a:t>
            </a:r>
          </a:p>
          <a:p>
            <a:r>
              <a:rPr lang="en-US" sz="3600" b="1" dirty="0">
                <a:latin typeface="+mn-lt"/>
                <a:cs typeface="+mn-cs"/>
              </a:rPr>
              <a:t>Semilla (X</a:t>
            </a:r>
            <a:r>
              <a:rPr lang="en-US" sz="3600" b="1" baseline="-25000" dirty="0">
                <a:latin typeface="+mn-lt"/>
                <a:cs typeface="+mn-cs"/>
              </a:rPr>
              <a:t>0</a:t>
            </a:r>
            <a:r>
              <a:rPr lang="en-US" sz="3600" b="1" dirty="0">
                <a:latin typeface="+mn-lt"/>
                <a:cs typeface="+mn-cs"/>
              </a:rPr>
              <a:t>​)</a:t>
            </a:r>
            <a:r>
              <a:rPr lang="en-US" sz="3600" dirty="0">
                <a:latin typeface="+mn-lt"/>
                <a:cs typeface="+mn-cs"/>
              </a:rPr>
              <a:t>: 7</a:t>
            </a:r>
          </a:p>
          <a:p>
            <a:r>
              <a:rPr lang="en-US" sz="3600" b="1" dirty="0" err="1">
                <a:latin typeface="+mn-lt"/>
                <a:cs typeface="+mn-cs"/>
              </a:rPr>
              <a:t>Multiplicador</a:t>
            </a:r>
            <a:r>
              <a:rPr lang="en-US" sz="3600" b="1" dirty="0">
                <a:latin typeface="+mn-lt"/>
                <a:cs typeface="+mn-cs"/>
              </a:rPr>
              <a:t> (a)</a:t>
            </a:r>
            <a:r>
              <a:rPr lang="en-US" sz="3600" dirty="0">
                <a:latin typeface="+mn-lt"/>
                <a:cs typeface="+mn-cs"/>
              </a:rPr>
              <a:t>: 5</a:t>
            </a:r>
          </a:p>
          <a:p>
            <a:r>
              <a:rPr lang="en-US" sz="3600" b="1" dirty="0" err="1">
                <a:latin typeface="+mn-lt"/>
                <a:cs typeface="+mn-cs"/>
              </a:rPr>
              <a:t>Incremento</a:t>
            </a:r>
            <a:r>
              <a:rPr lang="en-US" sz="3600" b="1" dirty="0">
                <a:latin typeface="+mn-lt"/>
                <a:cs typeface="+mn-cs"/>
              </a:rPr>
              <a:t> (c)</a:t>
            </a:r>
            <a:r>
              <a:rPr lang="en-US" sz="3600" dirty="0">
                <a:latin typeface="+mn-lt"/>
                <a:cs typeface="+mn-cs"/>
              </a:rPr>
              <a:t>: 3</a:t>
            </a:r>
          </a:p>
          <a:p>
            <a:r>
              <a:rPr lang="en-US" sz="3600" b="1" dirty="0" err="1">
                <a:latin typeface="+mn-lt"/>
                <a:cs typeface="+mn-cs"/>
              </a:rPr>
              <a:t>Módulo</a:t>
            </a:r>
            <a:r>
              <a:rPr lang="en-US" sz="3600" b="1" dirty="0">
                <a:latin typeface="+mn-lt"/>
                <a:cs typeface="+mn-cs"/>
              </a:rPr>
              <a:t> (m)</a:t>
            </a:r>
            <a:r>
              <a:rPr lang="en-US" sz="3600" dirty="0">
                <a:latin typeface="+mn-lt"/>
                <a:cs typeface="+mn-cs"/>
              </a:rPr>
              <a:t>: 16</a:t>
            </a:r>
          </a:p>
        </p:txBody>
      </p:sp>
      <p:sp>
        <p:nvSpPr>
          <p:cNvPr id="2" name="Slide Number Placeholder 1">
            <a:extLst>
              <a:ext uri="{FF2B5EF4-FFF2-40B4-BE49-F238E27FC236}">
                <a16:creationId xmlns:a16="http://schemas.microsoft.com/office/drawing/2014/main" id="{4F0AD919-625C-9B59-F168-6BB2C1F48FDA}"/>
              </a:ext>
            </a:extLst>
          </p:cNvPr>
          <p:cNvSpPr>
            <a:spLocks noGrp="1"/>
          </p:cNvSpPr>
          <p:nvPr>
            <p:ph type="sldNum" sz="quarter" idx="4"/>
          </p:nvPr>
        </p:nvSpPr>
        <p:spPr/>
        <p:txBody>
          <a:bodyPr/>
          <a:lstStyle/>
          <a:p>
            <a:fld id="{C3C68E28-6A0B-4E0D-A95D-AA2B793B8668}" type="slidenum">
              <a:rPr lang="es-ES" smtClean="0"/>
              <a:t>55</a:t>
            </a:fld>
            <a:endParaRPr lang="es-ES"/>
          </a:p>
        </p:txBody>
      </p:sp>
      <p:graphicFrame>
        <p:nvGraphicFramePr>
          <p:cNvPr id="3" name="Table 2">
            <a:extLst>
              <a:ext uri="{FF2B5EF4-FFF2-40B4-BE49-F238E27FC236}">
                <a16:creationId xmlns:a16="http://schemas.microsoft.com/office/drawing/2014/main" id="{A0D5F36C-AE6B-EE66-CE6F-367657F1873E}"/>
              </a:ext>
            </a:extLst>
          </p:cNvPr>
          <p:cNvGraphicFramePr>
            <a:graphicFrameLocks noGrp="1"/>
          </p:cNvGraphicFramePr>
          <p:nvPr>
            <p:extLst>
              <p:ext uri="{D42A27DB-BD31-4B8C-83A1-F6EECF244321}">
                <p14:modId xmlns:p14="http://schemas.microsoft.com/office/powerpoint/2010/main" val="2860899807"/>
              </p:ext>
            </p:extLst>
          </p:nvPr>
        </p:nvGraphicFramePr>
        <p:xfrm>
          <a:off x="7558774" y="1728716"/>
          <a:ext cx="4145546" cy="4066927"/>
        </p:xfrm>
        <a:graphic>
          <a:graphicData uri="http://schemas.openxmlformats.org/drawingml/2006/table">
            <a:tbl>
              <a:tblPr firstRow="1" bandRow="1">
                <a:solidFill>
                  <a:schemeClr val="bg1"/>
                </a:solidFill>
              </a:tblPr>
              <a:tblGrid>
                <a:gridCol w="678365">
                  <a:extLst>
                    <a:ext uri="{9D8B030D-6E8A-4147-A177-3AD203B41FA5}">
                      <a16:colId xmlns:a16="http://schemas.microsoft.com/office/drawing/2014/main" val="1105861958"/>
                    </a:ext>
                  </a:extLst>
                </a:gridCol>
                <a:gridCol w="678365">
                  <a:extLst>
                    <a:ext uri="{9D8B030D-6E8A-4147-A177-3AD203B41FA5}">
                      <a16:colId xmlns:a16="http://schemas.microsoft.com/office/drawing/2014/main" val="283616261"/>
                    </a:ext>
                  </a:extLst>
                </a:gridCol>
                <a:gridCol w="1449999">
                  <a:extLst>
                    <a:ext uri="{9D8B030D-6E8A-4147-A177-3AD203B41FA5}">
                      <a16:colId xmlns:a16="http://schemas.microsoft.com/office/drawing/2014/main" val="4092778239"/>
                    </a:ext>
                  </a:extLst>
                </a:gridCol>
                <a:gridCol w="1338817">
                  <a:extLst>
                    <a:ext uri="{9D8B030D-6E8A-4147-A177-3AD203B41FA5}">
                      <a16:colId xmlns:a16="http://schemas.microsoft.com/office/drawing/2014/main" val="2963683894"/>
                    </a:ext>
                  </a:extLst>
                </a:gridCol>
              </a:tblGrid>
              <a:tr h="255307">
                <a:tc>
                  <a:txBody>
                    <a:bodyPr/>
                    <a:lstStyle/>
                    <a:p>
                      <a:r>
                        <a:rPr lang="es-ES" sz="800" b="0" cap="none" spc="0">
                          <a:solidFill>
                            <a:schemeClr val="bg1"/>
                          </a:solidFill>
                        </a:rPr>
                        <a:t>n</a:t>
                      </a:r>
                    </a:p>
                  </a:txBody>
                  <a:tcPr marL="70119" marR="34686" marT="53938" marB="53938"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r>
                        <a:rPr lang="es-ES" sz="800" b="0" cap="none" spc="0">
                          <a:solidFill>
                            <a:schemeClr val="bg1"/>
                          </a:solidFill>
                        </a:rPr>
                        <a:t>Xₙ</a:t>
                      </a:r>
                    </a:p>
                  </a:txBody>
                  <a:tcPr marL="70119" marR="34686" marT="53938" marB="53938"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r>
                        <a:rPr lang="es-ES" sz="800" b="0" cap="none" spc="0">
                          <a:solidFill>
                            <a:schemeClr val="bg1"/>
                          </a:solidFill>
                        </a:rPr>
                        <a:t>Cálculo</a:t>
                      </a:r>
                    </a:p>
                  </a:txBody>
                  <a:tcPr marL="70119" marR="34686" marT="53938" marB="53938"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r>
                        <a:rPr lang="es-ES" sz="800" b="0" cap="none" spc="0">
                          <a:solidFill>
                            <a:schemeClr val="bg1"/>
                          </a:solidFill>
                        </a:rPr>
                        <a:t>Resultado</a:t>
                      </a:r>
                    </a:p>
                  </a:txBody>
                  <a:tcPr marL="70119" marR="34686" marT="53938" marB="53938"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4282782670"/>
                  </a:ext>
                </a:extLst>
              </a:tr>
              <a:tr h="381162">
                <a:tc>
                  <a:txBody>
                    <a:bodyPr/>
                    <a:lstStyle/>
                    <a:p>
                      <a:r>
                        <a:rPr lang="es-ES" sz="800" cap="none" spc="0">
                          <a:solidFill>
                            <a:schemeClr val="tx1"/>
                          </a:solidFill>
                        </a:rPr>
                        <a:t>1</a:t>
                      </a:r>
                    </a:p>
                  </a:txBody>
                  <a:tcPr marL="70119" marR="34686" marT="53938" marB="53938" anchor="ctr">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r>
                        <a:rPr lang="es-ES" sz="800" cap="none" spc="0">
                          <a:solidFill>
                            <a:schemeClr val="tx1"/>
                          </a:solidFill>
                        </a:rPr>
                        <a:t>6</a:t>
                      </a:r>
                    </a:p>
                  </a:txBody>
                  <a:tcPr marL="70119" marR="34686" marT="53938" marB="5393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r>
                        <a:rPr lang="da-DK" sz="800" cap="none" spc="0">
                          <a:solidFill>
                            <a:schemeClr val="tx1"/>
                          </a:solidFill>
                        </a:rPr>
                        <a:t>(5×7 + 3) mod 16 = (35 + 3) mod 16 = 38 mod 16</a:t>
                      </a:r>
                    </a:p>
                  </a:txBody>
                  <a:tcPr marL="70119" marR="34686" marT="53938" marB="5393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r>
                        <a:rPr lang="es-ES" sz="800" cap="none" spc="0">
                          <a:solidFill>
                            <a:schemeClr val="tx1"/>
                          </a:solidFill>
                        </a:rPr>
                        <a:t>6</a:t>
                      </a:r>
                    </a:p>
                  </a:txBody>
                  <a:tcPr marL="70119" marR="34686" marT="53938" marB="53938" anchor="ctr">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4283653827"/>
                  </a:ext>
                </a:extLst>
              </a:tr>
              <a:tr h="381162">
                <a:tc>
                  <a:txBody>
                    <a:bodyPr/>
                    <a:lstStyle/>
                    <a:p>
                      <a:r>
                        <a:rPr lang="es-ES" sz="800" cap="none" spc="0">
                          <a:solidFill>
                            <a:schemeClr val="tx1"/>
                          </a:solidFill>
                        </a:rPr>
                        <a:t>2</a:t>
                      </a:r>
                    </a:p>
                  </a:txBody>
                  <a:tcPr marL="70119" marR="34686" marT="53938" marB="5393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s-ES" sz="800" cap="none" spc="0">
                          <a:solidFill>
                            <a:schemeClr val="tx1"/>
                          </a:solidFill>
                        </a:rPr>
                        <a:t>1</a:t>
                      </a:r>
                    </a:p>
                  </a:txBody>
                  <a:tcPr marL="70119" marR="34686" marT="53938" marB="5393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da-DK" sz="800" cap="none" spc="0">
                          <a:solidFill>
                            <a:schemeClr val="tx1"/>
                          </a:solidFill>
                        </a:rPr>
                        <a:t>(5×6 + 3) mod 16 = (30 + 3) mod 16 = 33 mod 16</a:t>
                      </a:r>
                    </a:p>
                  </a:txBody>
                  <a:tcPr marL="70119" marR="34686" marT="53938" marB="5393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s-ES" sz="800" cap="none" spc="0">
                          <a:solidFill>
                            <a:schemeClr val="tx1"/>
                          </a:solidFill>
                        </a:rPr>
                        <a:t>1</a:t>
                      </a:r>
                    </a:p>
                  </a:txBody>
                  <a:tcPr marL="70119" marR="34686" marT="53938" marB="53938" anchor="ctr">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428161515"/>
                  </a:ext>
                </a:extLst>
              </a:tr>
              <a:tr h="381162">
                <a:tc>
                  <a:txBody>
                    <a:bodyPr/>
                    <a:lstStyle/>
                    <a:p>
                      <a:r>
                        <a:rPr lang="es-ES" sz="800" cap="none" spc="0">
                          <a:solidFill>
                            <a:schemeClr val="tx1"/>
                          </a:solidFill>
                        </a:rPr>
                        <a:t>3</a:t>
                      </a:r>
                    </a:p>
                  </a:txBody>
                  <a:tcPr marL="70119" marR="34686" marT="53938" marB="53938"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s-ES" sz="800" cap="none" spc="0">
                          <a:solidFill>
                            <a:schemeClr val="tx1"/>
                          </a:solidFill>
                        </a:rPr>
                        <a:t>8</a:t>
                      </a:r>
                    </a:p>
                  </a:txBody>
                  <a:tcPr marL="70119" marR="34686" marT="53938" marB="5393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da-DK" sz="800" cap="none" spc="0">
                          <a:solidFill>
                            <a:schemeClr val="tx1"/>
                          </a:solidFill>
                        </a:rPr>
                        <a:t>(5×1 + 3) mod 16 = (5 + 3) mod 16 = 8 mod 16</a:t>
                      </a:r>
                    </a:p>
                  </a:txBody>
                  <a:tcPr marL="70119" marR="34686" marT="53938" marB="5393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s-ES" sz="800" cap="none" spc="0">
                          <a:solidFill>
                            <a:schemeClr val="tx1"/>
                          </a:solidFill>
                        </a:rPr>
                        <a:t>8</a:t>
                      </a:r>
                    </a:p>
                  </a:txBody>
                  <a:tcPr marL="70119" marR="34686" marT="53938" marB="53938" anchor="ctr">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3529310329"/>
                  </a:ext>
                </a:extLst>
              </a:tr>
              <a:tr h="381162">
                <a:tc>
                  <a:txBody>
                    <a:bodyPr/>
                    <a:lstStyle/>
                    <a:p>
                      <a:r>
                        <a:rPr lang="es-ES" sz="800" cap="none" spc="0">
                          <a:solidFill>
                            <a:schemeClr val="tx1"/>
                          </a:solidFill>
                        </a:rPr>
                        <a:t>4</a:t>
                      </a:r>
                    </a:p>
                  </a:txBody>
                  <a:tcPr marL="70119" marR="34686" marT="53938" marB="5393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s-ES" sz="800" cap="none" spc="0">
                          <a:solidFill>
                            <a:schemeClr val="tx1"/>
                          </a:solidFill>
                        </a:rPr>
                        <a:t>11</a:t>
                      </a:r>
                    </a:p>
                  </a:txBody>
                  <a:tcPr marL="70119" marR="34686" marT="53938" marB="5393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da-DK" sz="800" cap="none" spc="0">
                          <a:solidFill>
                            <a:schemeClr val="tx1"/>
                          </a:solidFill>
                        </a:rPr>
                        <a:t>(5×8 + 3) mod 16 = (40 + 3) mod 16 = 43 mod 16</a:t>
                      </a:r>
                    </a:p>
                  </a:txBody>
                  <a:tcPr marL="70119" marR="34686" marT="53938" marB="5393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s-ES" sz="800" cap="none" spc="0">
                          <a:solidFill>
                            <a:schemeClr val="tx1"/>
                          </a:solidFill>
                        </a:rPr>
                        <a:t>11</a:t>
                      </a:r>
                    </a:p>
                  </a:txBody>
                  <a:tcPr marL="70119" marR="34686" marT="53938" marB="53938" anchor="ctr">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406871227"/>
                  </a:ext>
                </a:extLst>
              </a:tr>
              <a:tr h="381162">
                <a:tc>
                  <a:txBody>
                    <a:bodyPr/>
                    <a:lstStyle/>
                    <a:p>
                      <a:r>
                        <a:rPr lang="es-ES" sz="800" cap="none" spc="0">
                          <a:solidFill>
                            <a:schemeClr val="tx1"/>
                          </a:solidFill>
                        </a:rPr>
                        <a:t>5</a:t>
                      </a:r>
                    </a:p>
                  </a:txBody>
                  <a:tcPr marL="70119" marR="34686" marT="53938" marB="53938"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s-ES" sz="800" cap="none" spc="0">
                          <a:solidFill>
                            <a:schemeClr val="tx1"/>
                          </a:solidFill>
                        </a:rPr>
                        <a:t>10</a:t>
                      </a:r>
                    </a:p>
                  </a:txBody>
                  <a:tcPr marL="70119" marR="34686" marT="53938" marB="5393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da-DK" sz="800" cap="none" spc="0">
                          <a:solidFill>
                            <a:schemeClr val="tx1"/>
                          </a:solidFill>
                        </a:rPr>
                        <a:t>(5×11 + 3) mod 16 = (55 + 3) mod 16 = 58 mod 16</a:t>
                      </a:r>
                    </a:p>
                  </a:txBody>
                  <a:tcPr marL="70119" marR="34686" marT="53938" marB="5393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s-ES" sz="800" cap="none" spc="0">
                          <a:solidFill>
                            <a:schemeClr val="tx1"/>
                          </a:solidFill>
                        </a:rPr>
                        <a:t>10</a:t>
                      </a:r>
                    </a:p>
                  </a:txBody>
                  <a:tcPr marL="70119" marR="34686" marT="53938" marB="53938" anchor="ctr">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3727984073"/>
                  </a:ext>
                </a:extLst>
              </a:tr>
              <a:tr h="381162">
                <a:tc>
                  <a:txBody>
                    <a:bodyPr/>
                    <a:lstStyle/>
                    <a:p>
                      <a:r>
                        <a:rPr lang="es-ES" sz="800" cap="none" spc="0">
                          <a:solidFill>
                            <a:schemeClr val="tx1"/>
                          </a:solidFill>
                        </a:rPr>
                        <a:t>6</a:t>
                      </a:r>
                    </a:p>
                  </a:txBody>
                  <a:tcPr marL="70119" marR="34686" marT="53938" marB="5393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s-ES" sz="800" cap="none" spc="0">
                          <a:solidFill>
                            <a:schemeClr val="tx1"/>
                          </a:solidFill>
                        </a:rPr>
                        <a:t>5</a:t>
                      </a:r>
                    </a:p>
                  </a:txBody>
                  <a:tcPr marL="70119" marR="34686" marT="53938" marB="5393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da-DK" sz="800" cap="none" spc="0">
                          <a:solidFill>
                            <a:schemeClr val="tx1"/>
                          </a:solidFill>
                        </a:rPr>
                        <a:t>(5×10 + 3) mod 16 = (50 + 3) mod 16 = 53 mod 16</a:t>
                      </a:r>
                    </a:p>
                  </a:txBody>
                  <a:tcPr marL="70119" marR="34686" marT="53938" marB="5393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s-ES" sz="800" cap="none" spc="0">
                          <a:solidFill>
                            <a:schemeClr val="tx1"/>
                          </a:solidFill>
                        </a:rPr>
                        <a:t>5</a:t>
                      </a:r>
                    </a:p>
                  </a:txBody>
                  <a:tcPr marL="70119" marR="34686" marT="53938" marB="53938" anchor="ctr">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4144963692"/>
                  </a:ext>
                </a:extLst>
              </a:tr>
              <a:tr h="381162">
                <a:tc>
                  <a:txBody>
                    <a:bodyPr/>
                    <a:lstStyle/>
                    <a:p>
                      <a:r>
                        <a:rPr lang="es-ES" sz="800" cap="none" spc="0">
                          <a:solidFill>
                            <a:schemeClr val="tx1"/>
                          </a:solidFill>
                        </a:rPr>
                        <a:t>7</a:t>
                      </a:r>
                    </a:p>
                  </a:txBody>
                  <a:tcPr marL="70119" marR="34686" marT="53938" marB="53938"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s-ES" sz="800" cap="none" spc="0">
                          <a:solidFill>
                            <a:schemeClr val="tx1"/>
                          </a:solidFill>
                        </a:rPr>
                        <a:t>12</a:t>
                      </a:r>
                    </a:p>
                  </a:txBody>
                  <a:tcPr marL="70119" marR="34686" marT="53938" marB="5393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da-DK" sz="800" cap="none" spc="0">
                          <a:solidFill>
                            <a:schemeClr val="tx1"/>
                          </a:solidFill>
                        </a:rPr>
                        <a:t>(5×5 + 3) mod 16 = (25 + 3) mod 16 = 28 mod 16</a:t>
                      </a:r>
                    </a:p>
                  </a:txBody>
                  <a:tcPr marL="70119" marR="34686" marT="53938" marB="5393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s-ES" sz="800" cap="none" spc="0">
                          <a:solidFill>
                            <a:schemeClr val="tx1"/>
                          </a:solidFill>
                        </a:rPr>
                        <a:t>12</a:t>
                      </a:r>
                    </a:p>
                  </a:txBody>
                  <a:tcPr marL="70119" marR="34686" marT="53938" marB="53938" anchor="ctr">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2117840127"/>
                  </a:ext>
                </a:extLst>
              </a:tr>
              <a:tr h="381162">
                <a:tc>
                  <a:txBody>
                    <a:bodyPr/>
                    <a:lstStyle/>
                    <a:p>
                      <a:r>
                        <a:rPr lang="es-ES" sz="800" cap="none" spc="0">
                          <a:solidFill>
                            <a:schemeClr val="tx1"/>
                          </a:solidFill>
                        </a:rPr>
                        <a:t>8</a:t>
                      </a:r>
                    </a:p>
                  </a:txBody>
                  <a:tcPr marL="70119" marR="34686" marT="53938" marB="5393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s-ES" sz="800" cap="none" spc="0">
                          <a:solidFill>
                            <a:schemeClr val="tx1"/>
                          </a:solidFill>
                        </a:rPr>
                        <a:t>15</a:t>
                      </a:r>
                    </a:p>
                  </a:txBody>
                  <a:tcPr marL="70119" marR="34686" marT="53938" marB="5393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da-DK" sz="800" cap="none" spc="0">
                          <a:solidFill>
                            <a:schemeClr val="tx1"/>
                          </a:solidFill>
                        </a:rPr>
                        <a:t>(5×12 + 3) mod 16 = (60 + 3) mod 16 = 63 mod 16</a:t>
                      </a:r>
                    </a:p>
                  </a:txBody>
                  <a:tcPr marL="70119" marR="34686" marT="53938" marB="5393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s-ES" sz="800" cap="none" spc="0">
                          <a:solidFill>
                            <a:schemeClr val="tx1"/>
                          </a:solidFill>
                        </a:rPr>
                        <a:t>15</a:t>
                      </a:r>
                    </a:p>
                  </a:txBody>
                  <a:tcPr marL="70119" marR="34686" marT="53938" marB="53938" anchor="ctr">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408267264"/>
                  </a:ext>
                </a:extLst>
              </a:tr>
              <a:tr h="381162">
                <a:tc>
                  <a:txBody>
                    <a:bodyPr/>
                    <a:lstStyle/>
                    <a:p>
                      <a:r>
                        <a:rPr lang="es-ES" sz="800" cap="none" spc="0">
                          <a:solidFill>
                            <a:schemeClr val="tx1"/>
                          </a:solidFill>
                        </a:rPr>
                        <a:t>9</a:t>
                      </a:r>
                    </a:p>
                  </a:txBody>
                  <a:tcPr marL="70119" marR="34686" marT="53938" marB="53938"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s-ES" sz="800" cap="none" spc="0">
                          <a:solidFill>
                            <a:schemeClr val="tx1"/>
                          </a:solidFill>
                        </a:rPr>
                        <a:t>14</a:t>
                      </a:r>
                    </a:p>
                  </a:txBody>
                  <a:tcPr marL="70119" marR="34686" marT="53938" marB="5393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da-DK" sz="800" cap="none" spc="0">
                          <a:solidFill>
                            <a:schemeClr val="tx1"/>
                          </a:solidFill>
                        </a:rPr>
                        <a:t>(5×15 + 3) mod 16 = (75 + 3) mod 16 = 78 mod 16</a:t>
                      </a:r>
                    </a:p>
                  </a:txBody>
                  <a:tcPr marL="70119" marR="34686" marT="53938" marB="5393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s-ES" sz="800" cap="none" spc="0">
                          <a:solidFill>
                            <a:schemeClr val="tx1"/>
                          </a:solidFill>
                        </a:rPr>
                        <a:t>14</a:t>
                      </a:r>
                    </a:p>
                  </a:txBody>
                  <a:tcPr marL="70119" marR="34686" marT="53938" marB="53938" anchor="ctr">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2111634612"/>
                  </a:ext>
                </a:extLst>
              </a:tr>
              <a:tr h="381162">
                <a:tc>
                  <a:txBody>
                    <a:bodyPr/>
                    <a:lstStyle/>
                    <a:p>
                      <a:r>
                        <a:rPr lang="es-ES" sz="800" cap="none" spc="0">
                          <a:solidFill>
                            <a:schemeClr val="tx1"/>
                          </a:solidFill>
                        </a:rPr>
                        <a:t>10</a:t>
                      </a:r>
                    </a:p>
                  </a:txBody>
                  <a:tcPr marL="70119" marR="34686" marT="53938" marB="5393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s-ES" sz="800" cap="none" spc="0">
                          <a:solidFill>
                            <a:schemeClr val="tx1"/>
                          </a:solidFill>
                        </a:rPr>
                        <a:t>9</a:t>
                      </a:r>
                    </a:p>
                  </a:txBody>
                  <a:tcPr marL="70119" marR="34686" marT="53938" marB="5393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da-DK" sz="800" cap="none" spc="0" dirty="0">
                          <a:solidFill>
                            <a:schemeClr val="tx1"/>
                          </a:solidFill>
                        </a:rPr>
                        <a:t>(5×14 + 3) mod 16 = (70 + 3) mod 16 = 73 mod 16</a:t>
                      </a:r>
                    </a:p>
                  </a:txBody>
                  <a:tcPr marL="70119" marR="34686" marT="53938" marB="5393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s-ES" sz="800" cap="none" spc="0" dirty="0">
                          <a:solidFill>
                            <a:schemeClr val="tx1"/>
                          </a:solidFill>
                        </a:rPr>
                        <a:t>9</a:t>
                      </a:r>
                    </a:p>
                  </a:txBody>
                  <a:tcPr marL="70119" marR="34686" marT="53938" marB="53938" anchor="ctr">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637958213"/>
                  </a:ext>
                </a:extLst>
              </a:tr>
            </a:tbl>
          </a:graphicData>
        </a:graphic>
      </p:graphicFrame>
    </p:spTree>
    <p:extLst>
      <p:ext uri="{BB962C8B-B14F-4D97-AF65-F5344CB8AC3E}">
        <p14:creationId xmlns:p14="http://schemas.microsoft.com/office/powerpoint/2010/main" val="35674577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7B812-64C2-FA2B-AB94-32136FD4A0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836DCF1-C104-908F-8371-04FAEDF4D1E9}"/>
              </a:ext>
            </a:extLst>
          </p:cNvPr>
          <p:cNvSpPr>
            <a:spLocks noGrp="1"/>
          </p:cNvSpPr>
          <p:nvPr>
            <p:ph type="title"/>
          </p:nvPr>
        </p:nvSpPr>
        <p:spPr>
          <a:xfrm>
            <a:off x="222287" y="352980"/>
            <a:ext cx="11747425" cy="666360"/>
          </a:xfrm>
        </p:spPr>
        <p:txBody>
          <a:bodyPr/>
          <a:lstStyle/>
          <a:p>
            <a:r>
              <a:rPr lang="es-ES" b="1" dirty="0"/>
              <a:t>Generación de números y variables aleatorias</a:t>
            </a:r>
          </a:p>
        </p:txBody>
      </p:sp>
      <p:sp>
        <p:nvSpPr>
          <p:cNvPr id="5" name="Subtitle 4">
            <a:extLst>
              <a:ext uri="{FF2B5EF4-FFF2-40B4-BE49-F238E27FC236}">
                <a16:creationId xmlns:a16="http://schemas.microsoft.com/office/drawing/2014/main" id="{EB4E8ECA-F084-E71F-E64E-1F979F4B0DA9}"/>
              </a:ext>
            </a:extLst>
          </p:cNvPr>
          <p:cNvSpPr>
            <a:spLocks noGrp="1"/>
          </p:cNvSpPr>
          <p:nvPr>
            <p:ph type="subTitle" idx="10"/>
          </p:nvPr>
        </p:nvSpPr>
        <p:spPr>
          <a:xfrm>
            <a:off x="314280" y="1655712"/>
            <a:ext cx="11490624" cy="4589280"/>
          </a:xfrm>
        </p:spPr>
        <p:txBody>
          <a:bodyPr/>
          <a:lstStyle/>
          <a:p>
            <a:pPr marL="0" indent="0">
              <a:buNone/>
            </a:pPr>
            <a:r>
              <a:rPr lang="es-ES" b="1" dirty="0"/>
              <a:t>Aplicaciones de los números pseudoaleatorios</a:t>
            </a:r>
          </a:p>
          <a:p>
            <a:pPr>
              <a:buFont typeface="Arial" panose="020B0604020202020204" pitchFamily="34" charset="0"/>
              <a:buChar char="•"/>
            </a:pPr>
            <a:r>
              <a:rPr lang="es-ES" sz="3200" b="1" dirty="0"/>
              <a:t>Simulaciones de eventos discretos</a:t>
            </a:r>
            <a:r>
              <a:rPr lang="es-ES" sz="3200" dirty="0"/>
              <a:t>: Modelado de sistemas de colas, manufactura, logística, etc.</a:t>
            </a:r>
          </a:p>
          <a:p>
            <a:pPr>
              <a:buFont typeface="Arial" panose="020B0604020202020204" pitchFamily="34" charset="0"/>
              <a:buChar char="•"/>
            </a:pPr>
            <a:r>
              <a:rPr lang="es-ES" sz="3200" b="1" dirty="0"/>
              <a:t>Métodos de Monte Carlo</a:t>
            </a:r>
            <a:r>
              <a:rPr lang="es-ES" sz="3200" dirty="0"/>
              <a:t>: Estimación de integrales, optimización, análisis de riesgos.</a:t>
            </a:r>
          </a:p>
          <a:p>
            <a:pPr>
              <a:buFont typeface="Arial" panose="020B0604020202020204" pitchFamily="34" charset="0"/>
              <a:buChar char="•"/>
            </a:pPr>
            <a:r>
              <a:rPr lang="es-ES" sz="3200" b="1" dirty="0"/>
              <a:t>Criptografía</a:t>
            </a:r>
            <a:r>
              <a:rPr lang="es-ES" sz="3200" dirty="0"/>
              <a:t>: Generación de claves y tokens seguros (aunque aquí se prefieren generadores de números aleatorios criptográficamente seguros).</a:t>
            </a:r>
          </a:p>
          <a:p>
            <a:pPr>
              <a:buFont typeface="Arial" panose="020B0604020202020204" pitchFamily="34" charset="0"/>
              <a:buChar char="•"/>
            </a:pPr>
            <a:r>
              <a:rPr lang="es-ES" sz="3200" b="1" dirty="0"/>
              <a:t>Juegos y entretenimiento</a:t>
            </a:r>
            <a:r>
              <a:rPr lang="es-ES" sz="3200" dirty="0"/>
              <a:t>: Generación de elementos aleatorios en videojuegos y aplicaciones.</a:t>
            </a:r>
          </a:p>
          <a:p>
            <a:pPr>
              <a:buFont typeface="Arial" panose="020B0604020202020204" pitchFamily="34" charset="0"/>
              <a:buChar char="•"/>
            </a:pPr>
            <a:endParaRPr lang="es-ES" sz="3200" dirty="0"/>
          </a:p>
        </p:txBody>
      </p:sp>
      <p:sp>
        <p:nvSpPr>
          <p:cNvPr id="2" name="Slide Number Placeholder 1">
            <a:extLst>
              <a:ext uri="{FF2B5EF4-FFF2-40B4-BE49-F238E27FC236}">
                <a16:creationId xmlns:a16="http://schemas.microsoft.com/office/drawing/2014/main" id="{1BF1C37B-4564-A8DC-A8F0-2F12BE6C0C4A}"/>
              </a:ext>
            </a:extLst>
          </p:cNvPr>
          <p:cNvSpPr>
            <a:spLocks noGrp="1"/>
          </p:cNvSpPr>
          <p:nvPr>
            <p:ph type="sldNum" sz="quarter" idx="4"/>
          </p:nvPr>
        </p:nvSpPr>
        <p:spPr/>
        <p:txBody>
          <a:bodyPr/>
          <a:lstStyle/>
          <a:p>
            <a:fld id="{C3C68E28-6A0B-4E0D-A95D-AA2B793B8668}" type="slidenum">
              <a:rPr lang="es-ES" smtClean="0"/>
              <a:t>56</a:t>
            </a:fld>
            <a:endParaRPr lang="es-ES"/>
          </a:p>
        </p:txBody>
      </p:sp>
    </p:spTree>
    <p:extLst>
      <p:ext uri="{BB962C8B-B14F-4D97-AF65-F5344CB8AC3E}">
        <p14:creationId xmlns:p14="http://schemas.microsoft.com/office/powerpoint/2010/main" val="40380069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91E2F-D2F0-B5A8-458E-A75F1F2F7F6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10BB85-4716-B724-D30A-CC63B36FEB34}"/>
              </a:ext>
            </a:extLst>
          </p:cNvPr>
          <p:cNvSpPr>
            <a:spLocks noGrp="1"/>
          </p:cNvSpPr>
          <p:nvPr>
            <p:ph type="title"/>
          </p:nvPr>
        </p:nvSpPr>
        <p:spPr>
          <a:xfrm>
            <a:off x="222287" y="352980"/>
            <a:ext cx="11747425" cy="666360"/>
          </a:xfrm>
        </p:spPr>
        <p:txBody>
          <a:bodyPr/>
          <a:lstStyle/>
          <a:p>
            <a:r>
              <a:rPr lang="es-ES" b="1" dirty="0"/>
              <a:t>Generación de números y variables aleatorias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571823EC-F3D1-4DC1-5090-0B8916C3ABFF}"/>
                  </a:ext>
                </a:extLst>
              </p:cNvPr>
              <p:cNvSpPr>
                <a:spLocks noGrp="1"/>
              </p:cNvSpPr>
              <p:nvPr>
                <p:ph type="subTitle" idx="10"/>
              </p:nvPr>
            </p:nvSpPr>
            <p:spPr>
              <a:xfrm>
                <a:off x="314280" y="1628280"/>
                <a:ext cx="11490624" cy="4589280"/>
              </a:xfrm>
            </p:spPr>
            <p:txBody>
              <a:bodyPr/>
              <a:lstStyle/>
              <a:p>
                <a:pPr marL="0" indent="0">
                  <a:buNone/>
                </a:pPr>
                <a:r>
                  <a:rPr lang="es-ES" b="1" dirty="0"/>
                  <a:t>Prueba de Uniformidad (</a:t>
                </a:r>
                <a:r>
                  <a:rPr lang="es-ES" b="1" dirty="0" err="1"/>
                  <a:t>Goodness-of-Fit</a:t>
                </a:r>
                <a:r>
                  <a:rPr lang="es-ES" b="1" dirty="0"/>
                  <a:t>)</a:t>
                </a:r>
                <a:endParaRPr lang="es-ES" dirty="0"/>
              </a:p>
              <a:p>
                <a:pPr>
                  <a:buFont typeface="Arial" panose="020B0604020202020204" pitchFamily="34" charset="0"/>
                  <a:buChar char="•"/>
                </a:pPr>
                <a:r>
                  <a:rPr lang="es-ES" sz="3200" b="1" dirty="0"/>
                  <a:t>Objetivo:</a:t>
                </a:r>
                <a:r>
                  <a:rPr lang="es-ES" sz="3200" dirty="0"/>
                  <a:t> </a:t>
                </a:r>
                <a:r>
                  <a:rPr lang="es-ES" sz="2000" dirty="0"/>
                  <a:t>Verificar que los números generados están distribuidos uniformemente en el intervalo [0, 1).</a:t>
                </a:r>
              </a:p>
              <a:p>
                <a:pPr>
                  <a:buFont typeface="Arial" panose="020B0604020202020204" pitchFamily="34" charset="0"/>
                  <a:buChar char="•"/>
                </a:pPr>
                <a:r>
                  <a:rPr lang="es-ES" sz="3200" b="1" dirty="0"/>
                  <a:t>Método:</a:t>
                </a:r>
                <a:r>
                  <a:rPr lang="es-ES" sz="3200" dirty="0"/>
                  <a:t> </a:t>
                </a:r>
                <a:r>
                  <a:rPr lang="es-ES" sz="2000" dirty="0"/>
                  <a:t>Utilizar pruebas estadísticas como la </a:t>
                </a:r>
                <a:r>
                  <a:rPr lang="es-ES" sz="2000" b="1" dirty="0"/>
                  <a:t>Prueba de Chi-Cuadrado</a:t>
                </a:r>
                <a:r>
                  <a:rPr lang="es-ES" sz="2000" dirty="0"/>
                  <a:t> para comparar la distribución observada con la distribución teórica uniforme.</a:t>
                </a:r>
              </a:p>
              <a:p>
                <a:pPr>
                  <a:buFont typeface="Arial" panose="020B0604020202020204" pitchFamily="34" charset="0"/>
                  <a:buChar char="•"/>
                </a:pPr>
                <a:r>
                  <a:rPr lang="es-ES" sz="3200" b="1" dirty="0"/>
                  <a:t>Pasos:</a:t>
                </a:r>
                <a:endParaRPr lang="es-ES" sz="3200" dirty="0"/>
              </a:p>
              <a:p>
                <a:pPr marL="742950" lvl="1" indent="-285750">
                  <a:buFont typeface="Arial" panose="020B0604020202020204" pitchFamily="34" charset="0"/>
                  <a:buChar char="•"/>
                </a:pPr>
                <a:r>
                  <a:rPr lang="es-ES" dirty="0">
                    <a:latin typeface="Söhne"/>
                  </a:rPr>
                  <a:t>Dividir el intervalo [0, 1) en </a:t>
                </a:r>
                <a:r>
                  <a:rPr lang="es-ES" b="1" dirty="0">
                    <a:latin typeface="Söhne"/>
                  </a:rPr>
                  <a:t>k</a:t>
                </a:r>
                <a:r>
                  <a:rPr lang="es-ES" dirty="0">
                    <a:latin typeface="Söhne"/>
                  </a:rPr>
                  <a:t> intervalos iguales.</a:t>
                </a:r>
              </a:p>
              <a:p>
                <a:pPr marL="742950" lvl="1" indent="-285750">
                  <a:buFont typeface="Arial" panose="020B0604020202020204" pitchFamily="34" charset="0"/>
                  <a:buChar char="•"/>
                </a:pPr>
                <a:r>
                  <a:rPr lang="es-ES" dirty="0">
                    <a:latin typeface="Söhne"/>
                  </a:rPr>
                  <a:t>Contar el número de números generados en cada intervalo.</a:t>
                </a:r>
              </a:p>
              <a:p>
                <a:pPr marL="742950" lvl="1" indent="-285750">
                  <a:buFont typeface="Arial" panose="020B0604020202020204" pitchFamily="34" charset="0"/>
                  <a:buChar char="•"/>
                </a:pPr>
                <a:r>
                  <a:rPr lang="es-ES" dirty="0">
                    <a:latin typeface="Söhne"/>
                  </a:rPr>
                  <a:t>Calcular la estadística de chi-cuadrado: </a:t>
                </a:r>
              </a:p>
              <a:p>
                <a:pPr marL="457200" lvl="1" indent="0">
                  <a:buNone/>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Χ</m:t>
                      </m:r>
                      <m:r>
                        <a:rPr lang="es-ES" b="0" i="1" baseline="-25000" smtClean="0">
                          <a:latin typeface="Cambria Math" panose="02040503050406030204" pitchFamily="18" charset="0"/>
                          <a:ea typeface="Cambria Math" panose="02040503050406030204" pitchFamily="18" charset="0"/>
                        </a:rPr>
                        <m:t>2</m:t>
                      </m:r>
                      <m:r>
                        <a:rPr lang="es-ES" b="0" i="1" smtClean="0">
                          <a:latin typeface="Cambria Math" panose="02040503050406030204" pitchFamily="18" charset="0"/>
                          <a:ea typeface="Cambria Math" panose="02040503050406030204" pitchFamily="18" charset="0"/>
                        </a:rPr>
                        <m:t>= </m:t>
                      </m:r>
                      <m:nary>
                        <m:naryPr>
                          <m:chr m:val="∑"/>
                          <m:ctrlPr>
                            <a:rPr lang="es-ES" b="0" i="1" smtClean="0">
                              <a:latin typeface="Cambria Math" panose="02040503050406030204" pitchFamily="18" charset="0"/>
                              <a:ea typeface="Cambria Math" panose="02040503050406030204" pitchFamily="18" charset="0"/>
                            </a:rPr>
                          </m:ctrlPr>
                        </m:naryPr>
                        <m:sub>
                          <m:r>
                            <m:rPr>
                              <m:brk m:alnAt="23"/>
                            </m:rPr>
                            <a:rPr lang="es-ES" b="0" i="1" smtClean="0">
                              <a:latin typeface="Cambria Math" panose="02040503050406030204" pitchFamily="18" charset="0"/>
                              <a:ea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=1</m:t>
                          </m:r>
                        </m:sub>
                        <m:sup>
                          <m:r>
                            <a:rPr lang="es-ES" b="0" i="1" smtClean="0">
                              <a:latin typeface="Cambria Math" panose="02040503050406030204" pitchFamily="18" charset="0"/>
                              <a:ea typeface="Cambria Math" panose="02040503050406030204" pitchFamily="18" charset="0"/>
                            </a:rPr>
                            <m:t>𝑘</m:t>
                          </m:r>
                        </m:sup>
                        <m:e>
                          <m:f>
                            <m:fPr>
                              <m:ctrlPr>
                                <a:rPr lang="es-ES" b="0" i="1" smtClean="0">
                                  <a:latin typeface="Cambria Math" panose="02040503050406030204" pitchFamily="18" charset="0"/>
                                  <a:ea typeface="Cambria Math" panose="02040503050406030204" pitchFamily="18" charset="0"/>
                                </a:rPr>
                              </m:ctrlPr>
                            </m:fPr>
                            <m:num>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𝑂</m:t>
                                  </m:r>
                                  <m:r>
                                    <a:rPr lang="es-ES" b="0" i="1" baseline="-25000" smtClean="0">
                                      <a:latin typeface="Cambria Math" panose="02040503050406030204" pitchFamily="18" charset="0"/>
                                      <a:ea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𝐸𝑖</m:t>
                                  </m:r>
                                </m:e>
                              </m:d>
                              <m:r>
                                <a:rPr lang="es-ES" b="0" i="1" baseline="30000" smtClean="0">
                                  <a:latin typeface="Cambria Math" panose="02040503050406030204" pitchFamily="18" charset="0"/>
                                  <a:ea typeface="Cambria Math" panose="02040503050406030204" pitchFamily="18" charset="0"/>
                                </a:rPr>
                                <m:t>2</m:t>
                              </m:r>
                            </m:num>
                            <m:den>
                              <m:r>
                                <a:rPr lang="es-ES" b="0" i="1" smtClean="0">
                                  <a:latin typeface="Cambria Math" panose="02040503050406030204" pitchFamily="18" charset="0"/>
                                  <a:ea typeface="Cambria Math" panose="02040503050406030204" pitchFamily="18" charset="0"/>
                                </a:rPr>
                                <m:t>𝐸</m:t>
                              </m:r>
                              <m:r>
                                <a:rPr lang="es-ES" b="0" i="1" baseline="-25000" smtClean="0">
                                  <a:latin typeface="Cambria Math" panose="02040503050406030204" pitchFamily="18" charset="0"/>
                                  <a:ea typeface="Cambria Math" panose="02040503050406030204" pitchFamily="18" charset="0"/>
                                </a:rPr>
                                <m:t>𝑖</m:t>
                              </m:r>
                            </m:den>
                          </m:f>
                        </m:e>
                      </m:nary>
                    </m:oMath>
                  </m:oMathPara>
                </a14:m>
                <a:endParaRPr lang="es-ES" dirty="0">
                  <a:latin typeface="Söhne"/>
                </a:endParaRPr>
              </a:p>
              <a:p>
                <a:pPr marL="457200" lvl="1" indent="0">
                  <a:buNone/>
                </a:pPr>
                <a:r>
                  <a:rPr lang="es-ES" sz="2000" dirty="0"/>
                  <a:t>	donde </a:t>
                </a:r>
                <a:r>
                  <a:rPr lang="es-ES" sz="2000" dirty="0" err="1"/>
                  <a:t>O</a:t>
                </a:r>
                <a:r>
                  <a:rPr lang="es-ES" sz="2000" baseline="-25000" dirty="0" err="1"/>
                  <a:t>i</a:t>
                </a:r>
                <a:r>
                  <a:rPr lang="es-ES" sz="2000" dirty="0"/>
                  <a:t>​ es el número observado y E</a:t>
                </a:r>
                <a:r>
                  <a:rPr lang="es-ES" sz="2000" baseline="-25000" dirty="0"/>
                  <a:t>i</a:t>
                </a:r>
                <a:r>
                  <a:rPr lang="es-ES" sz="2000" dirty="0"/>
                  <a:t> es el número esperado (igual para todos los intervalos).</a:t>
                </a:r>
                <a:endParaRPr lang="es-ES" sz="2000" dirty="0">
                  <a:latin typeface="Söhne"/>
                </a:endParaRPr>
              </a:p>
              <a:p>
                <a:pPr marL="742950" lvl="1" indent="-285750">
                  <a:buFont typeface="Arial" panose="020B0604020202020204" pitchFamily="34" charset="0"/>
                  <a:buChar char="•"/>
                </a:pPr>
                <a:r>
                  <a:rPr lang="es-ES" dirty="0">
                    <a:latin typeface="Söhne"/>
                  </a:rPr>
                  <a:t>Comparar con el valor crítico de chi-cuadrado para determinar si se rechaza la hipótesis nula de uniformidad.</a:t>
                </a:r>
              </a:p>
            </p:txBody>
          </p:sp>
        </mc:Choice>
        <mc:Fallback xmlns="">
          <p:sp>
            <p:nvSpPr>
              <p:cNvPr id="5" name="Subtitle 4">
                <a:extLst>
                  <a:ext uri="{FF2B5EF4-FFF2-40B4-BE49-F238E27FC236}">
                    <a16:creationId xmlns:a16="http://schemas.microsoft.com/office/drawing/2014/main" id="{571823EC-F3D1-4DC1-5090-0B8916C3ABFF}"/>
                  </a:ext>
                </a:extLst>
              </p:cNvPr>
              <p:cNvSpPr>
                <a:spLocks noGrp="1" noRot="1" noChangeAspect="1" noMove="1" noResize="1" noEditPoints="1" noAdjustHandles="1" noChangeArrowheads="1" noChangeShapeType="1" noTextEdit="1"/>
              </p:cNvSpPr>
              <p:nvPr>
                <p:ph type="subTitle" idx="10"/>
              </p:nvPr>
            </p:nvSpPr>
            <p:spPr>
              <a:xfrm>
                <a:off x="314280" y="1628280"/>
                <a:ext cx="11490624" cy="4589280"/>
              </a:xfrm>
              <a:blipFill>
                <a:blip r:embed="rId2"/>
                <a:stretch>
                  <a:fillRect l="-2440" t="-15671" r="-637" b="-15405"/>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A11EA86B-430A-E274-F98D-4729CFA6E57E}"/>
              </a:ext>
            </a:extLst>
          </p:cNvPr>
          <p:cNvSpPr>
            <a:spLocks noGrp="1"/>
          </p:cNvSpPr>
          <p:nvPr>
            <p:ph type="sldNum" sz="quarter" idx="4"/>
          </p:nvPr>
        </p:nvSpPr>
        <p:spPr/>
        <p:txBody>
          <a:bodyPr/>
          <a:lstStyle/>
          <a:p>
            <a:fld id="{C3C68E28-6A0B-4E0D-A95D-AA2B793B8668}" type="slidenum">
              <a:rPr lang="es-ES" smtClean="0"/>
              <a:t>57</a:t>
            </a:fld>
            <a:endParaRPr lang="es-ES"/>
          </a:p>
        </p:txBody>
      </p:sp>
    </p:spTree>
    <p:extLst>
      <p:ext uri="{BB962C8B-B14F-4D97-AF65-F5344CB8AC3E}">
        <p14:creationId xmlns:p14="http://schemas.microsoft.com/office/powerpoint/2010/main" val="10599081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D9B48-AFD9-71D9-B561-AD70194EA3D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257C98E-F847-EA54-AD26-CD6F7DB89C79}"/>
              </a:ext>
            </a:extLst>
          </p:cNvPr>
          <p:cNvSpPr>
            <a:spLocks noGrp="1"/>
          </p:cNvSpPr>
          <p:nvPr>
            <p:ph type="title"/>
          </p:nvPr>
        </p:nvSpPr>
        <p:spPr>
          <a:xfrm>
            <a:off x="222287" y="352980"/>
            <a:ext cx="11747425" cy="666360"/>
          </a:xfrm>
        </p:spPr>
        <p:txBody>
          <a:bodyPr/>
          <a:lstStyle/>
          <a:p>
            <a:r>
              <a:rPr lang="es-ES" b="1" dirty="0"/>
              <a:t>Generación de números y variables aleatorias</a:t>
            </a:r>
          </a:p>
        </p:txBody>
      </p:sp>
      <p:sp>
        <p:nvSpPr>
          <p:cNvPr id="5" name="Subtitle 4">
            <a:extLst>
              <a:ext uri="{FF2B5EF4-FFF2-40B4-BE49-F238E27FC236}">
                <a16:creationId xmlns:a16="http://schemas.microsoft.com/office/drawing/2014/main" id="{ECC26256-9A1B-1B13-728C-D44F8AEE36D9}"/>
              </a:ext>
            </a:extLst>
          </p:cNvPr>
          <p:cNvSpPr>
            <a:spLocks noGrp="1"/>
          </p:cNvSpPr>
          <p:nvPr>
            <p:ph type="subTitle" idx="10"/>
          </p:nvPr>
        </p:nvSpPr>
        <p:spPr>
          <a:xfrm>
            <a:off x="314280" y="1747152"/>
            <a:ext cx="11490624" cy="4589280"/>
          </a:xfrm>
        </p:spPr>
        <p:txBody>
          <a:bodyPr/>
          <a:lstStyle/>
          <a:p>
            <a:pPr marL="0" indent="0">
              <a:buNone/>
            </a:pPr>
            <a:r>
              <a:rPr lang="es-ES" b="1" dirty="0"/>
              <a:t>Prueba de autocorrelación</a:t>
            </a:r>
          </a:p>
          <a:p>
            <a:r>
              <a:rPr lang="es-ES" sz="3200" dirty="0"/>
              <a:t>Objetivo: Detectar cualquier correlación entre números sucesivos en la secuencia.</a:t>
            </a:r>
          </a:p>
          <a:p>
            <a:r>
              <a:rPr lang="es-ES" sz="3200" dirty="0"/>
              <a:t>Método: Calcular el coeficiente de autocorrelación para diferentes retardos (𝑙𝑎𝑔𝑠).</a:t>
            </a:r>
          </a:p>
          <a:p>
            <a:r>
              <a:rPr lang="es-ES" sz="3200" dirty="0"/>
              <a:t>Interpretación: Un coeficiente cercano a 0 indica independencia.</a:t>
            </a:r>
          </a:p>
          <a:p>
            <a:pPr marL="0" indent="0">
              <a:buNone/>
            </a:pPr>
            <a:r>
              <a:rPr lang="es-ES" b="1" dirty="0"/>
              <a:t>Prueba de entropía</a:t>
            </a:r>
          </a:p>
          <a:p>
            <a:pPr>
              <a:buFont typeface="Arial" panose="020B0604020202020204" pitchFamily="34" charset="0"/>
              <a:buChar char="•"/>
            </a:pPr>
            <a:r>
              <a:rPr lang="es-ES" sz="3200" dirty="0"/>
              <a:t>Objetivo: Medir la aleatoriedad de la secuencia.</a:t>
            </a:r>
          </a:p>
          <a:p>
            <a:pPr>
              <a:buFont typeface="Arial" panose="020B0604020202020204" pitchFamily="34" charset="0"/>
              <a:buChar char="•"/>
            </a:pPr>
            <a:r>
              <a:rPr lang="es-ES" sz="3200" dirty="0"/>
              <a:t>Método: Calcular la entropía de la distribución de los números.</a:t>
            </a:r>
          </a:p>
          <a:p>
            <a:pPr>
              <a:buFont typeface="Arial" panose="020B0604020202020204" pitchFamily="34" charset="0"/>
              <a:buChar char="•"/>
            </a:pPr>
            <a:r>
              <a:rPr lang="es-ES" sz="3200" dirty="0"/>
              <a:t>Interpretación: Mayor entropía indica mayor aleatoriedad.</a:t>
            </a:r>
          </a:p>
          <a:p>
            <a:pPr>
              <a:buFont typeface="Arial" panose="020B0604020202020204" pitchFamily="34" charset="0"/>
              <a:buChar char="•"/>
            </a:pPr>
            <a:endParaRPr lang="es-ES" dirty="0">
              <a:latin typeface="Söhne"/>
            </a:endParaRPr>
          </a:p>
        </p:txBody>
      </p:sp>
      <p:sp>
        <p:nvSpPr>
          <p:cNvPr id="2" name="Slide Number Placeholder 1">
            <a:extLst>
              <a:ext uri="{FF2B5EF4-FFF2-40B4-BE49-F238E27FC236}">
                <a16:creationId xmlns:a16="http://schemas.microsoft.com/office/drawing/2014/main" id="{FE7729A2-0704-9DE3-1EAA-40C02ECA9E52}"/>
              </a:ext>
            </a:extLst>
          </p:cNvPr>
          <p:cNvSpPr>
            <a:spLocks noGrp="1"/>
          </p:cNvSpPr>
          <p:nvPr>
            <p:ph type="sldNum" sz="quarter" idx="4"/>
          </p:nvPr>
        </p:nvSpPr>
        <p:spPr/>
        <p:txBody>
          <a:bodyPr/>
          <a:lstStyle/>
          <a:p>
            <a:fld id="{C3C68E28-6A0B-4E0D-A95D-AA2B793B8668}" type="slidenum">
              <a:rPr lang="es-ES" smtClean="0"/>
              <a:t>58</a:t>
            </a:fld>
            <a:endParaRPr lang="es-ES"/>
          </a:p>
        </p:txBody>
      </p:sp>
    </p:spTree>
    <p:extLst>
      <p:ext uri="{BB962C8B-B14F-4D97-AF65-F5344CB8AC3E}">
        <p14:creationId xmlns:p14="http://schemas.microsoft.com/office/powerpoint/2010/main" val="14046571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55544-6632-DE9F-71FC-BB963C4E095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DA71768-CAAC-3685-499D-CB4DD09ADFAA}"/>
              </a:ext>
            </a:extLst>
          </p:cNvPr>
          <p:cNvSpPr>
            <a:spLocks noGrp="1"/>
          </p:cNvSpPr>
          <p:nvPr>
            <p:ph type="title"/>
          </p:nvPr>
        </p:nvSpPr>
        <p:spPr>
          <a:xfrm>
            <a:off x="222287" y="352980"/>
            <a:ext cx="11747425" cy="666360"/>
          </a:xfrm>
        </p:spPr>
        <p:txBody>
          <a:bodyPr/>
          <a:lstStyle/>
          <a:p>
            <a:r>
              <a:rPr lang="es-ES" b="1" dirty="0"/>
              <a:t>Generación de números y variables aleatorias</a:t>
            </a:r>
          </a:p>
        </p:txBody>
      </p:sp>
      <p:sp>
        <p:nvSpPr>
          <p:cNvPr id="5" name="Subtitle 4">
            <a:extLst>
              <a:ext uri="{FF2B5EF4-FFF2-40B4-BE49-F238E27FC236}">
                <a16:creationId xmlns:a16="http://schemas.microsoft.com/office/drawing/2014/main" id="{67DDE728-1358-6CF8-6650-EAE070124A71}"/>
              </a:ext>
            </a:extLst>
          </p:cNvPr>
          <p:cNvSpPr>
            <a:spLocks noGrp="1"/>
          </p:cNvSpPr>
          <p:nvPr>
            <p:ph type="subTitle" idx="10"/>
          </p:nvPr>
        </p:nvSpPr>
        <p:spPr>
          <a:xfrm>
            <a:off x="314280" y="1655712"/>
            <a:ext cx="11490624" cy="4589280"/>
          </a:xfrm>
        </p:spPr>
        <p:txBody>
          <a:bodyPr/>
          <a:lstStyle/>
          <a:p>
            <a:pPr marL="0" indent="0">
              <a:buNone/>
            </a:pPr>
            <a:r>
              <a:rPr lang="es-ES" b="1" dirty="0"/>
              <a:t>Pruebas de series y subseries</a:t>
            </a:r>
          </a:p>
          <a:p>
            <a:r>
              <a:rPr lang="es-ES" sz="3200" dirty="0"/>
              <a:t>Objetivo: Evaluar la aleatoriedad en subsecuencias de la serie principal.</a:t>
            </a:r>
          </a:p>
          <a:p>
            <a:r>
              <a:rPr lang="es-ES" sz="3200" dirty="0"/>
              <a:t>Método: Dividir la secuencia en subseries y aplicar pruebas de uniformidad y autocorrelación en cada subserie.</a:t>
            </a:r>
          </a:p>
          <a:p>
            <a:pPr marL="0" indent="0">
              <a:buNone/>
            </a:pPr>
            <a:r>
              <a:rPr lang="es-ES" b="1" dirty="0"/>
              <a:t>Prueba de distancia de </a:t>
            </a:r>
            <a:r>
              <a:rPr lang="es-ES" b="1" dirty="0" err="1"/>
              <a:t>Kolmogorov-Smirnov</a:t>
            </a:r>
            <a:endParaRPr lang="es-ES" b="1" dirty="0"/>
          </a:p>
          <a:p>
            <a:r>
              <a:rPr lang="es-ES" sz="3200" dirty="0"/>
              <a:t>Objetivo: Comparar la distribución empírica de la secuencia con la distribución teórica uniforme.</a:t>
            </a:r>
          </a:p>
          <a:p>
            <a:r>
              <a:rPr lang="es-ES" sz="3200" dirty="0"/>
              <a:t>Método: Calcular la máxima diferencia entre las funciones de distribución acumulativa de la muestra y la distribución teórica.</a:t>
            </a:r>
          </a:p>
          <a:p>
            <a:endParaRPr lang="es-ES" sz="3200" dirty="0"/>
          </a:p>
        </p:txBody>
      </p:sp>
      <p:sp>
        <p:nvSpPr>
          <p:cNvPr id="2" name="Slide Number Placeholder 1">
            <a:extLst>
              <a:ext uri="{FF2B5EF4-FFF2-40B4-BE49-F238E27FC236}">
                <a16:creationId xmlns:a16="http://schemas.microsoft.com/office/drawing/2014/main" id="{11684606-E73D-E376-EFF9-D46AFD5B49B7}"/>
              </a:ext>
            </a:extLst>
          </p:cNvPr>
          <p:cNvSpPr>
            <a:spLocks noGrp="1"/>
          </p:cNvSpPr>
          <p:nvPr>
            <p:ph type="sldNum" sz="quarter" idx="4"/>
          </p:nvPr>
        </p:nvSpPr>
        <p:spPr/>
        <p:txBody>
          <a:bodyPr/>
          <a:lstStyle/>
          <a:p>
            <a:fld id="{C3C68E28-6A0B-4E0D-A95D-AA2B793B8668}" type="slidenum">
              <a:rPr lang="es-ES" smtClean="0"/>
              <a:t>59</a:t>
            </a:fld>
            <a:endParaRPr lang="es-ES"/>
          </a:p>
        </p:txBody>
      </p:sp>
    </p:spTree>
    <p:extLst>
      <p:ext uri="{BB962C8B-B14F-4D97-AF65-F5344CB8AC3E}">
        <p14:creationId xmlns:p14="http://schemas.microsoft.com/office/powerpoint/2010/main" val="2330022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E0053-3B26-F6F2-019B-FF000DFD64B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4973A5C-4E27-B20E-75E4-380628040C27}"/>
              </a:ext>
            </a:extLst>
          </p:cNvPr>
          <p:cNvSpPr>
            <a:spLocks noGrp="1"/>
          </p:cNvSpPr>
          <p:nvPr>
            <p:ph type="title"/>
          </p:nvPr>
        </p:nvSpPr>
        <p:spPr>
          <a:xfrm>
            <a:off x="222287" y="352980"/>
            <a:ext cx="11747425" cy="666360"/>
          </a:xfrm>
        </p:spPr>
        <p:txBody>
          <a:bodyPr/>
          <a:lstStyle/>
          <a:p>
            <a:r>
              <a:rPr lang="es-ES" b="1" dirty="0"/>
              <a:t>Introducción a la simulación</a:t>
            </a:r>
          </a:p>
        </p:txBody>
      </p:sp>
      <p:sp>
        <p:nvSpPr>
          <p:cNvPr id="5" name="Subtitle 4">
            <a:extLst>
              <a:ext uri="{FF2B5EF4-FFF2-40B4-BE49-F238E27FC236}">
                <a16:creationId xmlns:a16="http://schemas.microsoft.com/office/drawing/2014/main" id="{BDE57197-C45F-629B-783D-160AE9FA5530}"/>
              </a:ext>
            </a:extLst>
          </p:cNvPr>
          <p:cNvSpPr>
            <a:spLocks noGrp="1"/>
          </p:cNvSpPr>
          <p:nvPr>
            <p:ph type="subTitle" idx="10"/>
          </p:nvPr>
        </p:nvSpPr>
        <p:spPr>
          <a:xfrm>
            <a:off x="314280" y="1582560"/>
            <a:ext cx="11490624" cy="4589280"/>
          </a:xfrm>
        </p:spPr>
        <p:txBody>
          <a:bodyPr/>
          <a:lstStyle/>
          <a:p>
            <a:pPr marL="0" indent="0">
              <a:buNone/>
            </a:pPr>
            <a:r>
              <a:rPr lang="es-ES" b="1" dirty="0"/>
              <a:t>Importancia</a:t>
            </a:r>
          </a:p>
          <a:p>
            <a:r>
              <a:rPr lang="es-ES" sz="3200" b="1" dirty="0"/>
              <a:t>Predicción de comportamientos</a:t>
            </a:r>
            <a:r>
              <a:rPr lang="es-ES" sz="3200" dirty="0"/>
              <a:t>: Permite anticipar el comportamiento del sistema bajo diferentes escenarios y condiciones futuras.</a:t>
            </a:r>
          </a:p>
          <a:p>
            <a:r>
              <a:rPr lang="es-ES" sz="3200" b="1" dirty="0"/>
              <a:t>Soporte en la toma de decisiones</a:t>
            </a:r>
            <a:r>
              <a:rPr lang="es-ES" sz="3200" dirty="0"/>
              <a:t>: Proporciona una base sólida para decisiones estratégicas y tácticas al ofrecer una visión detallada de posibles resultados.</a:t>
            </a:r>
            <a:r>
              <a:rPr lang="es-ES" dirty="0"/>
              <a:t>	</a:t>
            </a:r>
          </a:p>
        </p:txBody>
      </p:sp>
      <p:sp>
        <p:nvSpPr>
          <p:cNvPr id="2" name="Slide Number Placeholder 1">
            <a:extLst>
              <a:ext uri="{FF2B5EF4-FFF2-40B4-BE49-F238E27FC236}">
                <a16:creationId xmlns:a16="http://schemas.microsoft.com/office/drawing/2014/main" id="{C755FA70-5F91-A4CB-521B-960D42C8CC7E}"/>
              </a:ext>
            </a:extLst>
          </p:cNvPr>
          <p:cNvSpPr>
            <a:spLocks noGrp="1"/>
          </p:cNvSpPr>
          <p:nvPr>
            <p:ph type="sldNum" sz="quarter" idx="4"/>
          </p:nvPr>
        </p:nvSpPr>
        <p:spPr/>
        <p:txBody>
          <a:bodyPr/>
          <a:lstStyle/>
          <a:p>
            <a:fld id="{C3C68E28-6A0B-4E0D-A95D-AA2B793B8668}" type="slidenum">
              <a:rPr lang="es-ES" smtClean="0"/>
              <a:t>6</a:t>
            </a:fld>
            <a:endParaRPr lang="es-ES"/>
          </a:p>
        </p:txBody>
      </p:sp>
    </p:spTree>
    <p:extLst>
      <p:ext uri="{BB962C8B-B14F-4D97-AF65-F5344CB8AC3E}">
        <p14:creationId xmlns:p14="http://schemas.microsoft.com/office/powerpoint/2010/main" val="22303654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A7D9FB-221E-8428-26E0-866E9ED27B9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C1F0779-7AEC-898C-8A20-C3D58E1AD024}"/>
              </a:ext>
            </a:extLst>
          </p:cNvPr>
          <p:cNvSpPr>
            <a:spLocks noGrp="1"/>
          </p:cNvSpPr>
          <p:nvPr>
            <p:ph type="title"/>
          </p:nvPr>
        </p:nvSpPr>
        <p:spPr>
          <a:xfrm>
            <a:off x="222287" y="352980"/>
            <a:ext cx="11747425" cy="666360"/>
          </a:xfrm>
        </p:spPr>
        <p:txBody>
          <a:bodyPr/>
          <a:lstStyle/>
          <a:p>
            <a:r>
              <a:rPr lang="es-ES" b="1" dirty="0"/>
              <a:t>Generación de números y variables aleatorias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65D35959-AE92-EA61-2327-CB6BE5325F57}"/>
                  </a:ext>
                </a:extLst>
              </p:cNvPr>
              <p:cNvSpPr>
                <a:spLocks noGrp="1"/>
              </p:cNvSpPr>
              <p:nvPr>
                <p:ph type="subTitle" idx="10"/>
              </p:nvPr>
            </p:nvSpPr>
            <p:spPr>
              <a:xfrm>
                <a:off x="314280" y="1655712"/>
                <a:ext cx="11490624" cy="4589280"/>
              </a:xfrm>
            </p:spPr>
            <p:txBody>
              <a:bodyPr/>
              <a:lstStyle/>
              <a:p>
                <a:pPr marL="0" indent="0">
                  <a:buNone/>
                </a:pPr>
                <a:r>
                  <a:rPr lang="es-ES" b="1" dirty="0"/>
                  <a:t>Método de congruencia lineal</a:t>
                </a:r>
              </a:p>
              <a:p>
                <a:pPr>
                  <a:buFont typeface="Arial" panose="020B0604020202020204" pitchFamily="34" charset="0"/>
                  <a:buChar char="•"/>
                </a:pPr>
                <a:r>
                  <a:rPr lang="es-ES" sz="3200" b="1" dirty="0"/>
                  <a:t>Fórmula:</a:t>
                </a:r>
              </a:p>
              <a:p>
                <a:pPr marL="0" indent="0">
                  <a:buNone/>
                </a:pPr>
                <a14:m>
                  <m:oMathPara xmlns:m="http://schemas.openxmlformats.org/officeDocument/2006/math">
                    <m:oMathParaPr>
                      <m:jc m:val="centerGroup"/>
                    </m:oMathParaPr>
                    <m:oMath xmlns:m="http://schemas.openxmlformats.org/officeDocument/2006/math">
                      <m:r>
                        <a:rPr lang="es-ES" sz="3200" b="0" i="1" smtClean="0">
                          <a:latin typeface="Cambria Math" panose="02040503050406030204" pitchFamily="18" charset="0"/>
                        </a:rPr>
                        <m:t>𝑋</m:t>
                      </m:r>
                      <m:r>
                        <a:rPr lang="es-ES" sz="3200" b="0" i="1" baseline="-25000" smtClean="0">
                          <a:latin typeface="Cambria Math" panose="02040503050406030204" pitchFamily="18" charset="0"/>
                        </a:rPr>
                        <m:t>𝑛</m:t>
                      </m:r>
                      <m:r>
                        <a:rPr lang="es-ES" sz="3200" b="0" i="1" smtClean="0">
                          <a:latin typeface="Cambria Math" panose="02040503050406030204" pitchFamily="18" charset="0"/>
                        </a:rPr>
                        <m:t>+1=</m:t>
                      </m:r>
                      <m:d>
                        <m:dPr>
                          <m:ctrlPr>
                            <a:rPr lang="es-ES" sz="3200" b="0" i="1" smtClean="0">
                              <a:latin typeface="Cambria Math" panose="02040503050406030204" pitchFamily="18" charset="0"/>
                            </a:rPr>
                          </m:ctrlPr>
                        </m:dPr>
                        <m:e>
                          <m:r>
                            <a:rPr lang="es-ES" sz="3200" b="0" i="1" smtClean="0">
                              <a:latin typeface="Cambria Math" panose="02040503050406030204" pitchFamily="18" charset="0"/>
                            </a:rPr>
                            <m:t>𝑎𝑋</m:t>
                          </m:r>
                          <m:r>
                            <a:rPr lang="es-ES" sz="3200" b="0" i="1" baseline="-25000" smtClean="0">
                              <a:latin typeface="Cambria Math" panose="02040503050406030204" pitchFamily="18" charset="0"/>
                            </a:rPr>
                            <m:t>𝑛</m:t>
                          </m:r>
                          <m:r>
                            <a:rPr lang="es-ES" sz="3200" b="0" i="1" smtClean="0">
                              <a:latin typeface="Cambria Math" panose="02040503050406030204" pitchFamily="18" charset="0"/>
                            </a:rPr>
                            <m:t>+</m:t>
                          </m:r>
                          <m:r>
                            <a:rPr lang="es-ES" sz="3200" b="0" i="1" smtClean="0">
                              <a:latin typeface="Cambria Math" panose="02040503050406030204" pitchFamily="18" charset="0"/>
                            </a:rPr>
                            <m:t>𝑐</m:t>
                          </m:r>
                        </m:e>
                      </m:d>
                      <m:r>
                        <a:rPr lang="es-ES" sz="3200" b="0" i="1" smtClean="0">
                          <a:latin typeface="Cambria Math" panose="02040503050406030204" pitchFamily="18" charset="0"/>
                        </a:rPr>
                        <m:t>𝑚𝑜𝑑</m:t>
                      </m:r>
                      <m:r>
                        <a:rPr lang="es-ES" sz="3200" b="0" i="1" smtClean="0">
                          <a:latin typeface="Cambria Math" panose="02040503050406030204" pitchFamily="18" charset="0"/>
                        </a:rPr>
                        <m:t> </m:t>
                      </m:r>
                      <m:r>
                        <a:rPr lang="es-ES" sz="3200" b="0" i="1" smtClean="0">
                          <a:latin typeface="Cambria Math" panose="02040503050406030204" pitchFamily="18" charset="0"/>
                        </a:rPr>
                        <m:t>𝑚</m:t>
                      </m:r>
                    </m:oMath>
                  </m:oMathPara>
                </a14:m>
                <a:endParaRPr lang="es-ES" sz="3200" dirty="0"/>
              </a:p>
              <a:p>
                <a:pPr>
                  <a:buFont typeface="Arial" panose="020B0604020202020204" pitchFamily="34" charset="0"/>
                  <a:buChar char="•"/>
                </a:pPr>
                <a:r>
                  <a:rPr lang="es-ES" sz="3200" b="1" dirty="0"/>
                  <a:t>Parámetros:</a:t>
                </a:r>
                <a:endParaRPr lang="es-ES" sz="3200" dirty="0"/>
              </a:p>
              <a:p>
                <a:pPr marL="742950" lvl="1" indent="-285750"/>
                <a:r>
                  <a:rPr lang="es-ES" sz="2800" dirty="0">
                    <a:latin typeface="Söhne"/>
                  </a:rPr>
                  <a:t>a: 5.</a:t>
                </a:r>
              </a:p>
              <a:p>
                <a:pPr marL="742950" lvl="1" indent="-285750">
                  <a:buFont typeface="Arial" panose="020B0604020202020204" pitchFamily="34" charset="0"/>
                  <a:buChar char="•"/>
                </a:pPr>
                <a:r>
                  <a:rPr lang="es-ES" sz="2800" dirty="0">
                    <a:latin typeface="Söhne"/>
                  </a:rPr>
                  <a:t>c: 3.</a:t>
                </a:r>
              </a:p>
              <a:p>
                <a:pPr marL="742950" lvl="1" indent="-285750">
                  <a:buFont typeface="Arial" panose="020B0604020202020204" pitchFamily="34" charset="0"/>
                  <a:buChar char="•"/>
                </a:pPr>
                <a:r>
                  <a:rPr lang="es-ES" sz="2800" dirty="0">
                    <a:latin typeface="Söhne"/>
                  </a:rPr>
                  <a:t>m: 16.</a:t>
                </a:r>
              </a:p>
              <a:p>
                <a:pPr marL="742950" lvl="1" indent="-285750">
                  <a:buFont typeface="Arial" panose="020B0604020202020204" pitchFamily="34" charset="0"/>
                  <a:buChar char="•"/>
                </a:pPr>
                <a:r>
                  <a:rPr lang="es-ES" sz="2800" dirty="0">
                    <a:latin typeface="Söhne"/>
                  </a:rPr>
                  <a:t>X</a:t>
                </a:r>
                <a:r>
                  <a:rPr lang="es-ES" sz="2800" baseline="-25000" dirty="0">
                    <a:latin typeface="Söhne"/>
                  </a:rPr>
                  <a:t>0</a:t>
                </a:r>
                <a:r>
                  <a:rPr lang="es-ES" sz="2800" dirty="0">
                    <a:latin typeface="Söhne"/>
                  </a:rPr>
                  <a:t>​: 7 inicial.</a:t>
                </a:r>
              </a:p>
              <a:p>
                <a:pPr>
                  <a:buFont typeface="Arial" panose="020B0604020202020204" pitchFamily="34" charset="0"/>
                  <a:buChar char="•"/>
                </a:pPr>
                <a:r>
                  <a:rPr lang="es-ES" sz="3200" dirty="0"/>
                  <a:t>Se pide:</a:t>
                </a:r>
              </a:p>
              <a:p>
                <a:pPr lvl="1"/>
                <a:r>
                  <a:rPr lang="es-ES" sz="2000" dirty="0"/>
                  <a:t>Implementar la fórmula</a:t>
                </a:r>
              </a:p>
              <a:p>
                <a:pPr lvl="1"/>
                <a:r>
                  <a:rPr lang="es-ES" sz="2000" dirty="0"/>
                  <a:t>Prueba de Chi-Cuadrado para Uniformidad</a:t>
                </a:r>
              </a:p>
              <a:p>
                <a:pPr lvl="1"/>
                <a:endParaRPr lang="es-ES" sz="2000" dirty="0"/>
              </a:p>
              <a:p>
                <a:pPr lvl="1"/>
                <a:endParaRPr lang="es-ES" sz="2000" dirty="0"/>
              </a:p>
            </p:txBody>
          </p:sp>
        </mc:Choice>
        <mc:Fallback xmlns="">
          <p:sp>
            <p:nvSpPr>
              <p:cNvPr id="5" name="Subtitle 4">
                <a:extLst>
                  <a:ext uri="{FF2B5EF4-FFF2-40B4-BE49-F238E27FC236}">
                    <a16:creationId xmlns:a16="http://schemas.microsoft.com/office/drawing/2014/main" id="{65D35959-AE92-EA61-2327-CB6BE5325F57}"/>
                  </a:ext>
                </a:extLst>
              </p:cNvPr>
              <p:cNvSpPr>
                <a:spLocks noGrp="1" noRot="1" noChangeAspect="1" noMove="1" noResize="1" noEditPoints="1" noAdjustHandles="1" noChangeArrowheads="1" noChangeShapeType="1" noTextEdit="1"/>
              </p:cNvSpPr>
              <p:nvPr>
                <p:ph type="subTitle" idx="10"/>
              </p:nvPr>
            </p:nvSpPr>
            <p:spPr>
              <a:xfrm>
                <a:off x="314280" y="1655712"/>
                <a:ext cx="11490624" cy="4589280"/>
              </a:xfrm>
              <a:blipFill>
                <a:blip r:embed="rId2"/>
                <a:stretch>
                  <a:fillRect l="-2440" t="-17154" b="-1596"/>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B3F1BE36-29BB-EBD1-034E-3F21A50873A2}"/>
              </a:ext>
            </a:extLst>
          </p:cNvPr>
          <p:cNvSpPr>
            <a:spLocks noGrp="1"/>
          </p:cNvSpPr>
          <p:nvPr>
            <p:ph type="sldNum" sz="quarter" idx="4"/>
          </p:nvPr>
        </p:nvSpPr>
        <p:spPr/>
        <p:txBody>
          <a:bodyPr/>
          <a:lstStyle/>
          <a:p>
            <a:fld id="{C3C68E28-6A0B-4E0D-A95D-AA2B793B8668}" type="slidenum">
              <a:rPr lang="es-ES" smtClean="0"/>
              <a:t>60</a:t>
            </a:fld>
            <a:endParaRPr lang="es-ES"/>
          </a:p>
        </p:txBody>
      </p:sp>
    </p:spTree>
    <p:extLst>
      <p:ext uri="{BB962C8B-B14F-4D97-AF65-F5344CB8AC3E}">
        <p14:creationId xmlns:p14="http://schemas.microsoft.com/office/powerpoint/2010/main" val="41719873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4C362-95B2-28FE-4B56-9814A56CC6C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29CE454-29B6-ADAF-47D9-EC469415A11B}"/>
              </a:ext>
            </a:extLst>
          </p:cNvPr>
          <p:cNvSpPr>
            <a:spLocks noGrp="1"/>
          </p:cNvSpPr>
          <p:nvPr>
            <p:ph type="title"/>
          </p:nvPr>
        </p:nvSpPr>
        <p:spPr>
          <a:xfrm>
            <a:off x="222287" y="352980"/>
            <a:ext cx="11747425" cy="666360"/>
          </a:xfrm>
        </p:spPr>
        <p:txBody>
          <a:bodyPr/>
          <a:lstStyle/>
          <a:p>
            <a:r>
              <a:rPr lang="es-ES" b="1" dirty="0"/>
              <a:t>Generación de números y variables aleatorias</a:t>
            </a:r>
          </a:p>
        </p:txBody>
      </p:sp>
      <p:sp>
        <p:nvSpPr>
          <p:cNvPr id="5" name="Subtitle 4">
            <a:extLst>
              <a:ext uri="{FF2B5EF4-FFF2-40B4-BE49-F238E27FC236}">
                <a16:creationId xmlns:a16="http://schemas.microsoft.com/office/drawing/2014/main" id="{1D15C1DC-7631-301A-D2C0-8E6104E664B9}"/>
              </a:ext>
            </a:extLst>
          </p:cNvPr>
          <p:cNvSpPr>
            <a:spLocks noGrp="1"/>
          </p:cNvSpPr>
          <p:nvPr>
            <p:ph type="subTitle" idx="10"/>
          </p:nvPr>
        </p:nvSpPr>
        <p:spPr>
          <a:xfrm>
            <a:off x="314280" y="1655712"/>
            <a:ext cx="11490624" cy="4589280"/>
          </a:xfrm>
        </p:spPr>
        <p:txBody>
          <a:bodyPr/>
          <a:lstStyle/>
          <a:p>
            <a:pPr marL="0" indent="0">
              <a:buNone/>
            </a:pPr>
            <a:r>
              <a:rPr lang="es-ES" b="1" dirty="0"/>
              <a:t>Variables aleatorias continuas</a:t>
            </a:r>
          </a:p>
          <a:p>
            <a:r>
              <a:rPr lang="es-ES" sz="3200" dirty="0"/>
              <a:t>Una </a:t>
            </a:r>
            <a:r>
              <a:rPr lang="es-ES" sz="3200" b="1" dirty="0"/>
              <a:t>variable aleatoria continua</a:t>
            </a:r>
            <a:r>
              <a:rPr lang="es-ES" sz="3200" dirty="0"/>
              <a:t> es una variable que puede tomar cualquier valor dentro de un intervalo continuo en la recta real. Las variables continuas son modeladas mediante funciones de densidad de probabilidad (FDP), que asignan una densidad a cada punto en el intervalo.</a:t>
            </a:r>
          </a:p>
          <a:p>
            <a:pPr marL="0" indent="0">
              <a:buNone/>
            </a:pPr>
            <a:r>
              <a:rPr lang="es-ES" sz="3200" b="1" dirty="0"/>
              <a:t>Ejemplos</a:t>
            </a:r>
          </a:p>
          <a:p>
            <a:pPr>
              <a:buFont typeface="Arial" panose="020B0604020202020204" pitchFamily="34" charset="0"/>
              <a:buChar char="•"/>
            </a:pPr>
            <a:r>
              <a:rPr lang="es-ES" sz="3200" dirty="0"/>
              <a:t>Tiempo de espera en una fila.</a:t>
            </a:r>
          </a:p>
          <a:p>
            <a:pPr>
              <a:buFont typeface="Arial" panose="020B0604020202020204" pitchFamily="34" charset="0"/>
              <a:buChar char="•"/>
            </a:pPr>
            <a:r>
              <a:rPr lang="es-ES" sz="3200" dirty="0"/>
              <a:t>Altura de personas en una población.</a:t>
            </a:r>
          </a:p>
          <a:p>
            <a:pPr>
              <a:buFont typeface="Arial" panose="020B0604020202020204" pitchFamily="34" charset="0"/>
              <a:buChar char="•"/>
            </a:pPr>
            <a:r>
              <a:rPr lang="es-ES" sz="3200" dirty="0"/>
              <a:t>Temperatura en una ciudad durante el día.</a:t>
            </a:r>
          </a:p>
          <a:p>
            <a:endParaRPr lang="es-ES" sz="3200" dirty="0"/>
          </a:p>
        </p:txBody>
      </p:sp>
      <p:sp>
        <p:nvSpPr>
          <p:cNvPr id="2" name="Slide Number Placeholder 1">
            <a:extLst>
              <a:ext uri="{FF2B5EF4-FFF2-40B4-BE49-F238E27FC236}">
                <a16:creationId xmlns:a16="http://schemas.microsoft.com/office/drawing/2014/main" id="{C842E0DC-7B5E-C3D5-E052-EE8931546F63}"/>
              </a:ext>
            </a:extLst>
          </p:cNvPr>
          <p:cNvSpPr>
            <a:spLocks noGrp="1"/>
          </p:cNvSpPr>
          <p:nvPr>
            <p:ph type="sldNum" sz="quarter" idx="4"/>
          </p:nvPr>
        </p:nvSpPr>
        <p:spPr/>
        <p:txBody>
          <a:bodyPr/>
          <a:lstStyle/>
          <a:p>
            <a:fld id="{C3C68E28-6A0B-4E0D-A95D-AA2B793B8668}" type="slidenum">
              <a:rPr lang="es-ES" smtClean="0"/>
              <a:t>61</a:t>
            </a:fld>
            <a:endParaRPr lang="es-ES"/>
          </a:p>
        </p:txBody>
      </p:sp>
    </p:spTree>
    <p:extLst>
      <p:ext uri="{BB962C8B-B14F-4D97-AF65-F5344CB8AC3E}">
        <p14:creationId xmlns:p14="http://schemas.microsoft.com/office/powerpoint/2010/main" val="25098241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84997-99B5-ABB6-BDF5-D4D2B064896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45DBDEF-667D-A345-CA4E-56EF421943CF}"/>
              </a:ext>
            </a:extLst>
          </p:cNvPr>
          <p:cNvSpPr>
            <a:spLocks noGrp="1"/>
          </p:cNvSpPr>
          <p:nvPr>
            <p:ph type="title"/>
          </p:nvPr>
        </p:nvSpPr>
        <p:spPr>
          <a:xfrm>
            <a:off x="222287" y="352980"/>
            <a:ext cx="11747425" cy="666360"/>
          </a:xfrm>
        </p:spPr>
        <p:txBody>
          <a:bodyPr/>
          <a:lstStyle/>
          <a:p>
            <a:r>
              <a:rPr lang="es-ES" b="1" dirty="0"/>
              <a:t>Generación de números y variables aleatorias</a:t>
            </a:r>
          </a:p>
        </p:txBody>
      </p:sp>
      <p:sp>
        <p:nvSpPr>
          <p:cNvPr id="5" name="Subtitle 4">
            <a:extLst>
              <a:ext uri="{FF2B5EF4-FFF2-40B4-BE49-F238E27FC236}">
                <a16:creationId xmlns:a16="http://schemas.microsoft.com/office/drawing/2014/main" id="{67483B22-7C42-E077-709E-F2F9722ED853}"/>
              </a:ext>
            </a:extLst>
          </p:cNvPr>
          <p:cNvSpPr>
            <a:spLocks noGrp="1"/>
          </p:cNvSpPr>
          <p:nvPr>
            <p:ph type="subTitle" idx="10"/>
          </p:nvPr>
        </p:nvSpPr>
        <p:spPr>
          <a:xfrm>
            <a:off x="314280" y="1655712"/>
            <a:ext cx="11490624" cy="4589280"/>
          </a:xfrm>
        </p:spPr>
        <p:txBody>
          <a:bodyPr/>
          <a:lstStyle/>
          <a:p>
            <a:pPr marL="0" indent="0">
              <a:buNone/>
            </a:pPr>
            <a:r>
              <a:rPr lang="es-ES" b="1" dirty="0"/>
              <a:t>Generación de variables aleatorias continuas</a:t>
            </a:r>
          </a:p>
          <a:p>
            <a:r>
              <a:rPr lang="es-ES" sz="3200" dirty="0"/>
              <a:t>Para generar variables aleatorias continuas, se utilizan métodos que transforman números pseudoaleatorios uniformemente distribuidos en [0, 1) en variables que siguen una FDP específica. Los métodos más comunes son:</a:t>
            </a:r>
          </a:p>
          <a:p>
            <a:pPr>
              <a:buFont typeface="+mj-lt"/>
              <a:buAutoNum type="arabicPeriod"/>
            </a:pPr>
            <a:r>
              <a:rPr lang="es-ES" sz="3200" b="1" dirty="0"/>
              <a:t>Método de la Función de Distribución Acumulada </a:t>
            </a:r>
            <a:br>
              <a:rPr lang="es-ES" sz="3200" dirty="0"/>
            </a:br>
            <a:r>
              <a:rPr lang="es-ES" sz="3200" dirty="0"/>
              <a:t>(Inverse </a:t>
            </a:r>
            <a:r>
              <a:rPr lang="es-ES" sz="3200" dirty="0" err="1"/>
              <a:t>Transform</a:t>
            </a:r>
            <a:r>
              <a:rPr lang="es-ES" sz="3200" dirty="0"/>
              <a:t> </a:t>
            </a:r>
            <a:r>
              <a:rPr lang="es-ES" sz="3200" dirty="0" err="1"/>
              <a:t>Sampling</a:t>
            </a:r>
            <a:r>
              <a:rPr lang="es-ES" sz="3200" dirty="0"/>
              <a:t>)</a:t>
            </a:r>
          </a:p>
          <a:p>
            <a:pPr>
              <a:buFont typeface="+mj-lt"/>
              <a:buAutoNum type="arabicPeriod"/>
            </a:pPr>
            <a:r>
              <a:rPr lang="es-ES" sz="3200" dirty="0"/>
              <a:t>Método de Rechazo (</a:t>
            </a:r>
            <a:r>
              <a:rPr lang="es-ES" sz="3200" dirty="0" err="1"/>
              <a:t>Rejection</a:t>
            </a:r>
            <a:r>
              <a:rPr lang="es-ES" sz="3200" dirty="0"/>
              <a:t> </a:t>
            </a:r>
            <a:r>
              <a:rPr lang="es-ES" sz="3200" dirty="0" err="1"/>
              <a:t>Sampling</a:t>
            </a:r>
            <a:r>
              <a:rPr lang="es-ES" sz="3200" dirty="0"/>
              <a:t>)</a:t>
            </a:r>
          </a:p>
          <a:p>
            <a:pPr>
              <a:buFont typeface="+mj-lt"/>
              <a:buAutoNum type="arabicPeriod"/>
            </a:pPr>
            <a:r>
              <a:rPr lang="es-ES" sz="3200" b="1" dirty="0"/>
              <a:t>Método de Box-</a:t>
            </a:r>
            <a:r>
              <a:rPr lang="es-ES" sz="3200" b="1" dirty="0" err="1"/>
              <a:t>Muller</a:t>
            </a:r>
            <a:endParaRPr lang="es-ES" sz="3200" b="1" dirty="0"/>
          </a:p>
          <a:p>
            <a:pPr>
              <a:buFont typeface="+mj-lt"/>
              <a:buAutoNum type="arabicPeriod"/>
            </a:pPr>
            <a:r>
              <a:rPr lang="es-ES" sz="3200" dirty="0"/>
              <a:t>Transformada de </a:t>
            </a:r>
            <a:r>
              <a:rPr lang="es-ES" sz="3200" dirty="0" err="1"/>
              <a:t>Ziggurat</a:t>
            </a:r>
            <a:endParaRPr lang="es-ES" sz="3200" dirty="0"/>
          </a:p>
          <a:p>
            <a:endParaRPr lang="es-ES" sz="3200" dirty="0"/>
          </a:p>
        </p:txBody>
      </p:sp>
      <p:sp>
        <p:nvSpPr>
          <p:cNvPr id="2" name="Slide Number Placeholder 1">
            <a:extLst>
              <a:ext uri="{FF2B5EF4-FFF2-40B4-BE49-F238E27FC236}">
                <a16:creationId xmlns:a16="http://schemas.microsoft.com/office/drawing/2014/main" id="{B26DB102-449D-BBF0-C3BE-8CBA9FE9EC76}"/>
              </a:ext>
            </a:extLst>
          </p:cNvPr>
          <p:cNvSpPr>
            <a:spLocks noGrp="1"/>
          </p:cNvSpPr>
          <p:nvPr>
            <p:ph type="sldNum" sz="quarter" idx="4"/>
          </p:nvPr>
        </p:nvSpPr>
        <p:spPr/>
        <p:txBody>
          <a:bodyPr/>
          <a:lstStyle/>
          <a:p>
            <a:fld id="{C3C68E28-6A0B-4E0D-A95D-AA2B793B8668}" type="slidenum">
              <a:rPr lang="es-ES" smtClean="0"/>
              <a:t>62</a:t>
            </a:fld>
            <a:endParaRPr lang="es-ES"/>
          </a:p>
        </p:txBody>
      </p:sp>
    </p:spTree>
    <p:extLst>
      <p:ext uri="{BB962C8B-B14F-4D97-AF65-F5344CB8AC3E}">
        <p14:creationId xmlns:p14="http://schemas.microsoft.com/office/powerpoint/2010/main" val="40773292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F1487-62C6-5BE4-98AF-75DB840AB65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8DB2990-C45B-315B-2540-9744C9B8956F}"/>
              </a:ext>
            </a:extLst>
          </p:cNvPr>
          <p:cNvSpPr>
            <a:spLocks noGrp="1"/>
          </p:cNvSpPr>
          <p:nvPr>
            <p:ph type="title"/>
          </p:nvPr>
        </p:nvSpPr>
        <p:spPr>
          <a:xfrm>
            <a:off x="222287" y="352980"/>
            <a:ext cx="11747425" cy="666360"/>
          </a:xfrm>
        </p:spPr>
        <p:txBody>
          <a:bodyPr/>
          <a:lstStyle/>
          <a:p>
            <a:r>
              <a:rPr lang="es-ES" b="1" dirty="0"/>
              <a:t>Generación de números y variables aleatorias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F3B4B0E4-99D0-BC8E-82E5-9658ABCD4BB0}"/>
                  </a:ext>
                </a:extLst>
              </p:cNvPr>
              <p:cNvSpPr>
                <a:spLocks noGrp="1"/>
              </p:cNvSpPr>
              <p:nvPr>
                <p:ph type="subTitle" idx="10"/>
              </p:nvPr>
            </p:nvSpPr>
            <p:spPr>
              <a:xfrm>
                <a:off x="314280" y="1655712"/>
                <a:ext cx="11490624" cy="4589280"/>
              </a:xfrm>
            </p:spPr>
            <p:txBody>
              <a:bodyPr/>
              <a:lstStyle/>
              <a:p>
                <a:pPr marL="0" indent="0">
                  <a:buNone/>
                </a:pPr>
                <a:r>
                  <a:rPr lang="es-ES" sz="3600" b="1" dirty="0"/>
                  <a:t>Método de la función de distribución acumulada </a:t>
                </a:r>
                <a:endParaRPr lang="es-ES" b="1" dirty="0"/>
              </a:p>
              <a:p>
                <a:r>
                  <a:rPr lang="es-ES" sz="3200" dirty="0"/>
                  <a:t>Este método es similar al utilizado para variables discretas, pero adaptado a variables continuas.</a:t>
                </a:r>
              </a:p>
              <a:p>
                <a:pPr marL="0" indent="0">
                  <a:buNone/>
                </a:pPr>
                <a:r>
                  <a:rPr lang="es-ES" sz="3200" b="1" dirty="0"/>
                  <a:t>Pasos:</a:t>
                </a:r>
              </a:p>
              <a:p>
                <a:pPr>
                  <a:buFont typeface="+mj-lt"/>
                  <a:buAutoNum type="arabicPeriod"/>
                </a:pPr>
                <a:r>
                  <a:rPr lang="es-ES" sz="3200" dirty="0"/>
                  <a:t>Definir la FDP </a:t>
                </a:r>
                <a14:m>
                  <m:oMath xmlns:m="http://schemas.openxmlformats.org/officeDocument/2006/math">
                    <m:r>
                      <a:rPr lang="es-ES" sz="3200" b="0" i="1" smtClean="0">
                        <a:latin typeface="Cambria Math" panose="02040503050406030204" pitchFamily="18" charset="0"/>
                      </a:rPr>
                      <m:t>𝑓</m:t>
                    </m:r>
                    <m:r>
                      <a:rPr lang="es-ES" sz="3200" b="0" i="1" baseline="-25000" smtClean="0">
                        <a:latin typeface="Cambria Math" panose="02040503050406030204" pitchFamily="18" charset="0"/>
                      </a:rPr>
                      <m:t>𝑥</m:t>
                    </m:r>
                    <m:d>
                      <m:dPr>
                        <m:ctrlPr>
                          <a:rPr lang="es-ES" sz="3200" b="0" i="1" smtClean="0">
                            <a:latin typeface="Cambria Math" panose="02040503050406030204" pitchFamily="18" charset="0"/>
                          </a:rPr>
                        </m:ctrlPr>
                      </m:dPr>
                      <m:e>
                        <m:r>
                          <a:rPr lang="es-ES" sz="3200" b="0" i="1" smtClean="0">
                            <a:latin typeface="Cambria Math" panose="02040503050406030204" pitchFamily="18" charset="0"/>
                          </a:rPr>
                          <m:t>𝑥</m:t>
                        </m:r>
                      </m:e>
                    </m:d>
                  </m:oMath>
                </a14:m>
                <a:r>
                  <a:rPr lang="es-ES" sz="3200" dirty="0"/>
                  <a:t> y calcular la FDA </a:t>
                </a:r>
                <a14:m>
                  <m:oMath xmlns:m="http://schemas.openxmlformats.org/officeDocument/2006/math">
                    <m:r>
                      <a:rPr lang="es-ES" sz="3200" b="0" i="1" smtClean="0">
                        <a:latin typeface="Cambria Math" panose="02040503050406030204" pitchFamily="18" charset="0"/>
                      </a:rPr>
                      <m:t>𝐹</m:t>
                    </m:r>
                    <m:r>
                      <a:rPr lang="es-ES" sz="3200" i="1" baseline="-25000">
                        <a:latin typeface="Cambria Math" panose="02040503050406030204" pitchFamily="18" charset="0"/>
                      </a:rPr>
                      <m:t>𝑥</m:t>
                    </m:r>
                    <m:d>
                      <m:dPr>
                        <m:ctrlPr>
                          <a:rPr lang="es-ES" sz="3200" i="1">
                            <a:latin typeface="Cambria Math" panose="02040503050406030204" pitchFamily="18" charset="0"/>
                          </a:rPr>
                        </m:ctrlPr>
                      </m:dPr>
                      <m:e>
                        <m:r>
                          <a:rPr lang="es-ES" sz="3200" i="1">
                            <a:latin typeface="Cambria Math" panose="02040503050406030204" pitchFamily="18" charset="0"/>
                          </a:rPr>
                          <m:t>𝑥</m:t>
                        </m:r>
                      </m:e>
                    </m:d>
                  </m:oMath>
                </a14:m>
                <a:r>
                  <a:rPr lang="es-ES" sz="3200" dirty="0"/>
                  <a:t>.</a:t>
                </a:r>
              </a:p>
              <a:p>
                <a:pPr>
                  <a:buFont typeface="+mj-lt"/>
                  <a:buAutoNum type="arabicPeriod"/>
                </a:pPr>
                <a:r>
                  <a:rPr lang="es-ES" sz="3200" dirty="0"/>
                  <a:t>Invertir la FDA para obtener </a:t>
                </a:r>
                <a14:m>
                  <m:oMath xmlns:m="http://schemas.openxmlformats.org/officeDocument/2006/math">
                    <m:sSubSup>
                      <m:sSubSupPr>
                        <m:ctrlPr>
                          <a:rPr lang="es-ES" sz="3200" i="1" smtClean="0">
                            <a:latin typeface="Cambria Math" panose="02040503050406030204" pitchFamily="18" charset="0"/>
                          </a:rPr>
                        </m:ctrlPr>
                      </m:sSubSupPr>
                      <m:e>
                        <m:r>
                          <a:rPr lang="es-ES" sz="3200" b="0" i="1" smtClean="0">
                            <a:latin typeface="Cambria Math" panose="02040503050406030204" pitchFamily="18" charset="0"/>
                          </a:rPr>
                          <m:t>𝐹</m:t>
                        </m:r>
                      </m:e>
                      <m:sub>
                        <m:r>
                          <a:rPr lang="es-ES" sz="3200" b="0" i="1" smtClean="0">
                            <a:latin typeface="Cambria Math" panose="02040503050406030204" pitchFamily="18" charset="0"/>
                          </a:rPr>
                          <m:t>𝑥</m:t>
                        </m:r>
                      </m:sub>
                      <m:sup>
                        <m:r>
                          <a:rPr lang="es-ES" sz="3200" b="0" i="1" smtClean="0">
                            <a:latin typeface="Cambria Math" panose="02040503050406030204" pitchFamily="18" charset="0"/>
                          </a:rPr>
                          <m:t>−1</m:t>
                        </m:r>
                      </m:sup>
                    </m:sSubSup>
                    <m:r>
                      <a:rPr lang="es-ES" sz="3200" b="0" i="1" smtClean="0">
                        <a:latin typeface="Cambria Math" panose="02040503050406030204" pitchFamily="18" charset="0"/>
                      </a:rPr>
                      <m:t>(</m:t>
                    </m:r>
                    <m:r>
                      <a:rPr lang="es-ES" sz="3200" b="0" i="1" smtClean="0">
                        <a:latin typeface="Cambria Math" panose="02040503050406030204" pitchFamily="18" charset="0"/>
                      </a:rPr>
                      <m:t>𝑢</m:t>
                    </m:r>
                    <m:r>
                      <a:rPr lang="es-ES" sz="3200" b="0" i="1" smtClean="0">
                        <a:latin typeface="Cambria Math" panose="02040503050406030204" pitchFamily="18" charset="0"/>
                      </a:rPr>
                      <m:t>)</m:t>
                    </m:r>
                  </m:oMath>
                </a14:m>
                <a:endParaRPr lang="es-ES" sz="3200" dirty="0"/>
              </a:p>
              <a:p>
                <a:pPr>
                  <a:buFont typeface="+mj-lt"/>
                  <a:buAutoNum type="arabicPeriod"/>
                </a:pPr>
                <a:r>
                  <a:rPr lang="es-ES" sz="3200" dirty="0"/>
                  <a:t>Generar variables aleatorias continúas usando </a:t>
                </a:r>
                <a14:m>
                  <m:oMath xmlns:m="http://schemas.openxmlformats.org/officeDocument/2006/math">
                    <m:sSubSup>
                      <m:sSubSupPr>
                        <m:ctrlPr>
                          <a:rPr lang="es-ES" sz="3200" i="1" smtClean="0">
                            <a:latin typeface="Cambria Math" panose="02040503050406030204" pitchFamily="18" charset="0"/>
                          </a:rPr>
                        </m:ctrlPr>
                      </m:sSubSupPr>
                      <m:e>
                        <m:r>
                          <a:rPr lang="es-ES" sz="3200" b="0" i="1" smtClean="0">
                            <a:latin typeface="Cambria Math" panose="02040503050406030204" pitchFamily="18" charset="0"/>
                          </a:rPr>
                          <m:t>𝐹</m:t>
                        </m:r>
                      </m:e>
                      <m:sub>
                        <m:r>
                          <a:rPr lang="es-ES" sz="3200" b="0" i="1" smtClean="0">
                            <a:latin typeface="Cambria Math" panose="02040503050406030204" pitchFamily="18" charset="0"/>
                          </a:rPr>
                          <m:t>𝑥</m:t>
                        </m:r>
                      </m:sub>
                      <m:sup>
                        <m:r>
                          <a:rPr lang="es-ES" sz="3200" b="0" i="1" smtClean="0">
                            <a:latin typeface="Cambria Math" panose="02040503050406030204" pitchFamily="18" charset="0"/>
                          </a:rPr>
                          <m:t>−1</m:t>
                        </m:r>
                      </m:sup>
                    </m:sSubSup>
                    <m:r>
                      <a:rPr lang="es-ES" sz="3200" b="0" i="1" smtClean="0">
                        <a:latin typeface="Cambria Math" panose="02040503050406030204" pitchFamily="18" charset="0"/>
                      </a:rPr>
                      <m:t>(</m:t>
                    </m:r>
                    <m:r>
                      <a:rPr lang="es-ES" sz="3200" b="0" i="1" smtClean="0">
                        <a:latin typeface="Cambria Math" panose="02040503050406030204" pitchFamily="18" charset="0"/>
                      </a:rPr>
                      <m:t>𝑢</m:t>
                    </m:r>
                    <m:r>
                      <a:rPr lang="es-ES" sz="3200" b="0" i="1" smtClean="0">
                        <a:latin typeface="Cambria Math" panose="02040503050406030204" pitchFamily="18" charset="0"/>
                      </a:rPr>
                      <m:t>)</m:t>
                    </m:r>
                  </m:oMath>
                </a14:m>
                <a:r>
                  <a:rPr lang="es-ES" sz="3200" dirty="0"/>
                  <a:t>, donde U es uniforme en [0,1).</a:t>
                </a:r>
              </a:p>
              <a:p>
                <a:r>
                  <a:rPr lang="es-ES" sz="3200" dirty="0"/>
                  <a:t>Ejemplo una variable aleatoria 𝑋 que sigue una distribución exponencial con parámetro 𝜆=1.</a:t>
                </a:r>
              </a:p>
              <a:p>
                <a:endParaRPr lang="es-ES" sz="3200" dirty="0"/>
              </a:p>
            </p:txBody>
          </p:sp>
        </mc:Choice>
        <mc:Fallback xmlns="">
          <p:sp>
            <p:nvSpPr>
              <p:cNvPr id="5" name="Subtitle 4">
                <a:extLst>
                  <a:ext uri="{FF2B5EF4-FFF2-40B4-BE49-F238E27FC236}">
                    <a16:creationId xmlns:a16="http://schemas.microsoft.com/office/drawing/2014/main" id="{F3B4B0E4-99D0-BC8E-82E5-9658ABCD4BB0}"/>
                  </a:ext>
                </a:extLst>
              </p:cNvPr>
              <p:cNvSpPr>
                <a:spLocks noGrp="1" noRot="1" noChangeAspect="1" noMove="1" noResize="1" noEditPoints="1" noAdjustHandles="1" noChangeArrowheads="1" noChangeShapeType="1" noTextEdit="1"/>
              </p:cNvSpPr>
              <p:nvPr>
                <p:ph type="subTitle" idx="10"/>
              </p:nvPr>
            </p:nvSpPr>
            <p:spPr>
              <a:xfrm>
                <a:off x="314280" y="1655712"/>
                <a:ext cx="11490624" cy="4589280"/>
              </a:xfrm>
              <a:blipFill>
                <a:blip r:embed="rId2"/>
                <a:stretch>
                  <a:fillRect l="-2440" t="-17154" r="-1538" b="-6117"/>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E8A7E9B6-9B16-A605-3C05-61AC5C35EAA8}"/>
              </a:ext>
            </a:extLst>
          </p:cNvPr>
          <p:cNvSpPr>
            <a:spLocks noGrp="1"/>
          </p:cNvSpPr>
          <p:nvPr>
            <p:ph type="sldNum" sz="quarter" idx="4"/>
          </p:nvPr>
        </p:nvSpPr>
        <p:spPr/>
        <p:txBody>
          <a:bodyPr/>
          <a:lstStyle/>
          <a:p>
            <a:fld id="{C3C68E28-6A0B-4E0D-A95D-AA2B793B8668}" type="slidenum">
              <a:rPr lang="es-ES" smtClean="0"/>
              <a:t>63</a:t>
            </a:fld>
            <a:endParaRPr lang="es-ES"/>
          </a:p>
        </p:txBody>
      </p:sp>
    </p:spTree>
    <p:extLst>
      <p:ext uri="{BB962C8B-B14F-4D97-AF65-F5344CB8AC3E}">
        <p14:creationId xmlns:p14="http://schemas.microsoft.com/office/powerpoint/2010/main" val="18682806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4BCFF-92E8-1AE2-5B21-5D2494C8E63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6938A41-4196-61BA-6806-1CE24694ABC2}"/>
              </a:ext>
            </a:extLst>
          </p:cNvPr>
          <p:cNvSpPr>
            <a:spLocks noGrp="1"/>
          </p:cNvSpPr>
          <p:nvPr>
            <p:ph type="title"/>
          </p:nvPr>
        </p:nvSpPr>
        <p:spPr>
          <a:xfrm>
            <a:off x="222287" y="352980"/>
            <a:ext cx="11747425" cy="666360"/>
          </a:xfrm>
        </p:spPr>
        <p:txBody>
          <a:bodyPr/>
          <a:lstStyle/>
          <a:p>
            <a:r>
              <a:rPr lang="es-ES" b="1" dirty="0"/>
              <a:t>Generación de números y variables aleatorias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49C7DD24-A7F9-4271-DE49-5874DC4B17DF}"/>
                  </a:ext>
                </a:extLst>
              </p:cNvPr>
              <p:cNvSpPr>
                <a:spLocks noGrp="1"/>
              </p:cNvSpPr>
              <p:nvPr>
                <p:ph type="subTitle" idx="10"/>
              </p:nvPr>
            </p:nvSpPr>
            <p:spPr>
              <a:xfrm>
                <a:off x="314280" y="1655712"/>
                <a:ext cx="11490624" cy="4589280"/>
              </a:xfrm>
            </p:spPr>
            <p:txBody>
              <a:bodyPr/>
              <a:lstStyle/>
              <a:p>
                <a:pPr marL="0" indent="0">
                  <a:buNone/>
                </a:pPr>
                <a:r>
                  <a:rPr lang="es-ES" sz="3600" b="1" dirty="0"/>
                  <a:t>Método de la función de distribución acumulada </a:t>
                </a:r>
                <a:endParaRPr lang="es-ES" b="1" dirty="0"/>
              </a:p>
              <a:p>
                <a:r>
                  <a:rPr lang="es-ES" sz="3200" dirty="0"/>
                  <a:t>FDP de 𝑋:</a:t>
                </a:r>
              </a:p>
              <a:p>
                <a:pPr marL="0" indent="0">
                  <a:buNone/>
                </a:pPr>
                <a14:m>
                  <m:oMathPara xmlns:m="http://schemas.openxmlformats.org/officeDocument/2006/math">
                    <m:oMathParaPr>
                      <m:jc m:val="centerGroup"/>
                    </m:oMathParaPr>
                    <m:oMath xmlns:m="http://schemas.openxmlformats.org/officeDocument/2006/math">
                      <m:r>
                        <a:rPr lang="es-ES" sz="3200" b="0" i="1" smtClean="0">
                          <a:latin typeface="Cambria Math" panose="02040503050406030204" pitchFamily="18" charset="0"/>
                        </a:rPr>
                        <m:t>𝑓</m:t>
                      </m:r>
                      <m:r>
                        <a:rPr lang="es-ES" sz="3200" b="0" i="1" baseline="-25000" smtClean="0">
                          <a:latin typeface="Cambria Math" panose="02040503050406030204" pitchFamily="18" charset="0"/>
                        </a:rPr>
                        <m:t>𝑥</m:t>
                      </m:r>
                      <m:d>
                        <m:dPr>
                          <m:ctrlPr>
                            <a:rPr lang="es-ES" sz="3200" b="0" i="1" smtClean="0">
                              <a:latin typeface="Cambria Math" panose="02040503050406030204" pitchFamily="18" charset="0"/>
                            </a:rPr>
                          </m:ctrlPr>
                        </m:dPr>
                        <m:e>
                          <m:r>
                            <a:rPr lang="es-ES" sz="3200" b="0" i="1" smtClean="0">
                              <a:latin typeface="Cambria Math" panose="02040503050406030204" pitchFamily="18" charset="0"/>
                            </a:rPr>
                            <m:t>𝑥</m:t>
                          </m:r>
                        </m:e>
                      </m:d>
                      <m:r>
                        <a:rPr lang="es-ES" sz="3200" b="0" i="1" smtClean="0">
                          <a:latin typeface="Cambria Math" panose="02040503050406030204" pitchFamily="18" charset="0"/>
                        </a:rPr>
                        <m:t>=</m:t>
                      </m:r>
                      <m:r>
                        <a:rPr lang="es-ES" sz="3200" b="0" i="1" smtClean="0">
                          <a:latin typeface="Cambria Math" panose="02040503050406030204" pitchFamily="18" charset="0"/>
                          <a:ea typeface="Cambria Math" panose="02040503050406030204" pitchFamily="18" charset="0"/>
                        </a:rPr>
                        <m:t>𝜆</m:t>
                      </m:r>
                      <m:r>
                        <a:rPr lang="es-ES" sz="3200" b="0" i="1" smtClean="0">
                          <a:latin typeface="Cambria Math" panose="02040503050406030204" pitchFamily="18" charset="0"/>
                          <a:ea typeface="Cambria Math" panose="02040503050406030204" pitchFamily="18" charset="0"/>
                        </a:rPr>
                        <m:t>𝑒</m:t>
                      </m:r>
                      <m:r>
                        <a:rPr lang="es-ES" sz="3200" b="0" i="1" baseline="16000" smtClean="0">
                          <a:latin typeface="Cambria Math" panose="02040503050406030204" pitchFamily="18" charset="0"/>
                          <a:ea typeface="Cambria Math" panose="02040503050406030204" pitchFamily="18" charset="0"/>
                        </a:rPr>
                        <m:t>−</m:t>
                      </m:r>
                      <m:r>
                        <a:rPr lang="es-ES" sz="3200" b="0" i="1" baseline="30000" smtClean="0">
                          <a:latin typeface="Cambria Math" panose="02040503050406030204" pitchFamily="18" charset="0"/>
                          <a:ea typeface="Cambria Math" panose="02040503050406030204" pitchFamily="18" charset="0"/>
                        </a:rPr>
                        <m:t>𝜆</m:t>
                      </m:r>
                      <m:r>
                        <a:rPr lang="es-ES" sz="3200" b="0" i="1" baseline="30000" smtClean="0">
                          <a:latin typeface="Cambria Math" panose="02040503050406030204" pitchFamily="18" charset="0"/>
                          <a:ea typeface="Cambria Math" panose="02040503050406030204" pitchFamily="18" charset="0"/>
                        </a:rPr>
                        <m:t>𝑥</m:t>
                      </m:r>
                      <m:r>
                        <a:rPr lang="es-ES" sz="3200" b="0" i="1" smtClean="0">
                          <a:latin typeface="Cambria Math" panose="02040503050406030204" pitchFamily="18" charset="0"/>
                        </a:rPr>
                        <m:t> , </m:t>
                      </m:r>
                      <m:r>
                        <a:rPr lang="es-ES" sz="3200" b="0" i="1" smtClean="0">
                          <a:latin typeface="Cambria Math" panose="02040503050406030204" pitchFamily="18" charset="0"/>
                        </a:rPr>
                        <m:t>𝑥</m:t>
                      </m:r>
                      <m:r>
                        <a:rPr lang="es-ES" sz="3200" b="0" i="1" smtClean="0">
                          <a:latin typeface="Cambria Math" panose="02040503050406030204" pitchFamily="18" charset="0"/>
                          <a:ea typeface="Cambria Math" panose="02040503050406030204" pitchFamily="18" charset="0"/>
                        </a:rPr>
                        <m:t>≥0</m:t>
                      </m:r>
                    </m:oMath>
                  </m:oMathPara>
                </a14:m>
                <a:endParaRPr lang="es-ES" sz="3200" dirty="0"/>
              </a:p>
              <a:p>
                <a:r>
                  <a:rPr lang="es-ES" sz="3200" dirty="0"/>
                  <a:t>FDA de 𝑋:</a:t>
                </a:r>
              </a:p>
              <a:p>
                <a:pPr marL="0" indent="0">
                  <a:buNone/>
                </a:pPr>
                <a14:m>
                  <m:oMathPara xmlns:m="http://schemas.openxmlformats.org/officeDocument/2006/math">
                    <m:oMathParaPr>
                      <m:jc m:val="centerGroup"/>
                    </m:oMathParaPr>
                    <m:oMath xmlns:m="http://schemas.openxmlformats.org/officeDocument/2006/math">
                      <m:r>
                        <a:rPr lang="es-ES" sz="3200" b="0" i="1" smtClean="0">
                          <a:latin typeface="Cambria Math" panose="02040503050406030204" pitchFamily="18" charset="0"/>
                        </a:rPr>
                        <m:t>𝐹</m:t>
                      </m:r>
                      <m:r>
                        <a:rPr lang="es-ES" sz="3200" b="0" i="1" baseline="-25000" smtClean="0">
                          <a:latin typeface="Cambria Math" panose="02040503050406030204" pitchFamily="18" charset="0"/>
                        </a:rPr>
                        <m:t>𝑥</m:t>
                      </m:r>
                      <m:d>
                        <m:dPr>
                          <m:ctrlPr>
                            <a:rPr lang="es-ES" sz="3200" b="0" i="1" smtClean="0">
                              <a:latin typeface="Cambria Math" panose="02040503050406030204" pitchFamily="18" charset="0"/>
                            </a:rPr>
                          </m:ctrlPr>
                        </m:dPr>
                        <m:e>
                          <m:r>
                            <a:rPr lang="es-ES" sz="3200" b="0" i="1" smtClean="0">
                              <a:latin typeface="Cambria Math" panose="02040503050406030204" pitchFamily="18" charset="0"/>
                            </a:rPr>
                            <m:t>𝑥</m:t>
                          </m:r>
                        </m:e>
                      </m:d>
                      <m:r>
                        <a:rPr lang="es-ES" sz="3200" b="0" i="1" smtClean="0">
                          <a:latin typeface="Cambria Math" panose="02040503050406030204" pitchFamily="18" charset="0"/>
                        </a:rPr>
                        <m:t>=1−</m:t>
                      </m:r>
                      <m:r>
                        <a:rPr lang="es-ES" sz="3200" b="0" i="1" smtClean="0">
                          <a:latin typeface="Cambria Math" panose="02040503050406030204" pitchFamily="18" charset="0"/>
                          <a:ea typeface="Cambria Math" panose="02040503050406030204" pitchFamily="18" charset="0"/>
                        </a:rPr>
                        <m:t>𝑒</m:t>
                      </m:r>
                      <m:r>
                        <a:rPr lang="es-ES" sz="3200" b="0" i="1" baseline="16000" smtClean="0">
                          <a:latin typeface="Cambria Math" panose="02040503050406030204" pitchFamily="18" charset="0"/>
                          <a:ea typeface="Cambria Math" panose="02040503050406030204" pitchFamily="18" charset="0"/>
                        </a:rPr>
                        <m:t>−</m:t>
                      </m:r>
                      <m:r>
                        <a:rPr lang="es-ES" sz="3200" b="0" i="1" baseline="30000" smtClean="0">
                          <a:latin typeface="Cambria Math" panose="02040503050406030204" pitchFamily="18" charset="0"/>
                          <a:ea typeface="Cambria Math" panose="02040503050406030204" pitchFamily="18" charset="0"/>
                        </a:rPr>
                        <m:t>𝜆</m:t>
                      </m:r>
                      <m:r>
                        <a:rPr lang="es-ES" sz="3200" b="0" i="1" baseline="30000" smtClean="0">
                          <a:latin typeface="Cambria Math" panose="02040503050406030204" pitchFamily="18" charset="0"/>
                          <a:ea typeface="Cambria Math" panose="02040503050406030204" pitchFamily="18" charset="0"/>
                        </a:rPr>
                        <m:t>𝑥</m:t>
                      </m:r>
                      <m:r>
                        <a:rPr lang="es-ES" sz="3200" b="0" i="1" smtClean="0">
                          <a:latin typeface="Cambria Math" panose="02040503050406030204" pitchFamily="18" charset="0"/>
                        </a:rPr>
                        <m:t> </m:t>
                      </m:r>
                    </m:oMath>
                  </m:oMathPara>
                </a14:m>
                <a:endParaRPr lang="es-ES" sz="3200" dirty="0"/>
              </a:p>
              <a:p>
                <a:r>
                  <a:rPr lang="es-ES" sz="3200" dirty="0"/>
                  <a:t>Invertir la FDA:</a:t>
                </a:r>
              </a:p>
              <a:p>
                <a:pPr marL="0" indent="0">
                  <a:buNone/>
                </a:pPr>
                <a14:m>
                  <m:oMathPara xmlns:m="http://schemas.openxmlformats.org/officeDocument/2006/math">
                    <m:oMathParaPr>
                      <m:jc m:val="centerGroup"/>
                    </m:oMathParaPr>
                    <m:oMath xmlns:m="http://schemas.openxmlformats.org/officeDocument/2006/math">
                      <m:sSubSup>
                        <m:sSubSupPr>
                          <m:ctrlPr>
                            <a:rPr lang="es-ES" sz="3200" b="0" i="1" smtClean="0">
                              <a:latin typeface="Cambria Math" panose="02040503050406030204" pitchFamily="18" charset="0"/>
                            </a:rPr>
                          </m:ctrlPr>
                        </m:sSubSupPr>
                        <m:e>
                          <m:r>
                            <a:rPr lang="es-ES" sz="3200" b="0" i="1" smtClean="0">
                              <a:latin typeface="Cambria Math" panose="02040503050406030204" pitchFamily="18" charset="0"/>
                            </a:rPr>
                            <m:t>𝐹</m:t>
                          </m:r>
                        </m:e>
                        <m:sub>
                          <m:r>
                            <a:rPr lang="es-ES" sz="3200" b="0" i="1" smtClean="0">
                              <a:latin typeface="Cambria Math" panose="02040503050406030204" pitchFamily="18" charset="0"/>
                            </a:rPr>
                            <m:t>𝑥</m:t>
                          </m:r>
                        </m:sub>
                        <m:sup>
                          <m:r>
                            <a:rPr lang="es-ES" sz="3200" b="0" i="1" smtClean="0">
                              <a:latin typeface="Cambria Math" panose="02040503050406030204" pitchFamily="18" charset="0"/>
                            </a:rPr>
                            <m:t>−1</m:t>
                          </m:r>
                        </m:sup>
                      </m:sSubSup>
                      <m:d>
                        <m:dPr>
                          <m:ctrlPr>
                            <a:rPr lang="es-ES" sz="3200" b="0" i="1" smtClean="0">
                              <a:latin typeface="Cambria Math" panose="02040503050406030204" pitchFamily="18" charset="0"/>
                            </a:rPr>
                          </m:ctrlPr>
                        </m:dPr>
                        <m:e>
                          <m:r>
                            <a:rPr lang="es-ES" sz="3200" b="0" i="1" smtClean="0">
                              <a:latin typeface="Cambria Math" panose="02040503050406030204" pitchFamily="18" charset="0"/>
                            </a:rPr>
                            <m:t>𝑢</m:t>
                          </m:r>
                        </m:e>
                      </m:d>
                      <m:r>
                        <a:rPr lang="es-ES" sz="3200" b="0" i="1" smtClean="0">
                          <a:latin typeface="Cambria Math" panose="02040503050406030204" pitchFamily="18" charset="0"/>
                        </a:rPr>
                        <m:t>=−</m:t>
                      </m:r>
                      <m:f>
                        <m:fPr>
                          <m:ctrlPr>
                            <a:rPr lang="es-ES" sz="3200" b="0" i="1" smtClean="0">
                              <a:latin typeface="Cambria Math" panose="02040503050406030204" pitchFamily="18" charset="0"/>
                            </a:rPr>
                          </m:ctrlPr>
                        </m:fPr>
                        <m:num>
                          <m:r>
                            <a:rPr lang="es-ES" sz="3200" b="0" i="1" smtClean="0">
                              <a:latin typeface="Cambria Math" panose="02040503050406030204" pitchFamily="18" charset="0"/>
                            </a:rPr>
                            <m:t>1</m:t>
                          </m:r>
                        </m:num>
                        <m:den>
                          <m:r>
                            <a:rPr lang="es-ES" sz="3200" b="0" i="1" smtClean="0">
                              <a:latin typeface="Cambria Math" panose="02040503050406030204" pitchFamily="18" charset="0"/>
                              <a:ea typeface="Cambria Math" panose="02040503050406030204" pitchFamily="18" charset="0"/>
                            </a:rPr>
                            <m:t>𝜆</m:t>
                          </m:r>
                        </m:den>
                      </m:f>
                      <m:r>
                        <a:rPr lang="es-ES" sz="3200" b="0" i="1" smtClean="0">
                          <a:latin typeface="Cambria Math" panose="02040503050406030204" pitchFamily="18" charset="0"/>
                        </a:rPr>
                        <m:t>𝑙𝑛</m:t>
                      </m:r>
                      <m:d>
                        <m:dPr>
                          <m:ctrlPr>
                            <a:rPr lang="es-ES" sz="3200" b="0" i="1" smtClean="0">
                              <a:latin typeface="Cambria Math" panose="02040503050406030204" pitchFamily="18" charset="0"/>
                            </a:rPr>
                          </m:ctrlPr>
                        </m:dPr>
                        <m:e>
                          <m:r>
                            <a:rPr lang="es-ES" sz="3200" b="0" i="1" smtClean="0">
                              <a:latin typeface="Cambria Math" panose="02040503050406030204" pitchFamily="18" charset="0"/>
                            </a:rPr>
                            <m:t>1−</m:t>
                          </m:r>
                          <m:r>
                            <a:rPr lang="es-ES" sz="3200" b="0" i="1" smtClean="0">
                              <a:latin typeface="Cambria Math" panose="02040503050406030204" pitchFamily="18" charset="0"/>
                            </a:rPr>
                            <m:t>𝑢</m:t>
                          </m:r>
                        </m:e>
                      </m:d>
                      <m:r>
                        <a:rPr lang="es-ES" sz="3200" b="0" i="1" smtClean="0">
                          <a:latin typeface="Cambria Math" panose="02040503050406030204" pitchFamily="18" charset="0"/>
                        </a:rPr>
                        <m:t>=−</m:t>
                      </m:r>
                      <m:r>
                        <m:rPr>
                          <m:sty m:val="p"/>
                        </m:rPr>
                        <a:rPr lang="es-ES" sz="3200" b="0" i="0" smtClean="0">
                          <a:latin typeface="Cambria Math" panose="02040503050406030204" pitchFamily="18" charset="0"/>
                        </a:rPr>
                        <m:t>ln</m:t>
                      </m:r>
                      <m:r>
                        <a:rPr lang="es-ES" sz="3200" b="0" i="1" smtClean="0">
                          <a:latin typeface="Cambria Math" panose="02040503050406030204" pitchFamily="18" charset="0"/>
                        </a:rPr>
                        <m:t>⁡(1−</m:t>
                      </m:r>
                      <m:r>
                        <a:rPr lang="es-ES" sz="3200" b="0" i="1" smtClean="0">
                          <a:latin typeface="Cambria Math" panose="02040503050406030204" pitchFamily="18" charset="0"/>
                        </a:rPr>
                        <m:t>𝑢</m:t>
                      </m:r>
                      <m:r>
                        <a:rPr lang="es-ES" sz="3200" b="0" i="1" smtClean="0">
                          <a:latin typeface="Cambria Math" panose="02040503050406030204" pitchFamily="18" charset="0"/>
                        </a:rPr>
                        <m:t>)</m:t>
                      </m:r>
                    </m:oMath>
                  </m:oMathPara>
                </a14:m>
                <a:endParaRPr lang="es-ES" sz="3200" dirty="0"/>
              </a:p>
              <a:p>
                <a:r>
                  <a:rPr lang="es-ES" sz="3200" dirty="0"/>
                  <a:t>Dado que U y 1-U son igualmente distribuidos, generar 𝑋:</a:t>
                </a:r>
              </a:p>
              <a:p>
                <a:pPr marL="0" indent="0">
                  <a:buNone/>
                </a:pPr>
                <a14:m>
                  <m:oMathPara xmlns:m="http://schemas.openxmlformats.org/officeDocument/2006/math">
                    <m:oMathParaPr>
                      <m:jc m:val="centerGroup"/>
                    </m:oMathParaPr>
                    <m:oMath xmlns:m="http://schemas.openxmlformats.org/officeDocument/2006/math">
                      <m:r>
                        <a:rPr lang="es-ES" sz="3200" b="0" i="1" smtClean="0">
                          <a:latin typeface="Cambria Math" panose="02040503050406030204" pitchFamily="18" charset="0"/>
                        </a:rPr>
                        <m:t>𝑋</m:t>
                      </m:r>
                      <m:r>
                        <a:rPr lang="es-ES" sz="3200" b="0" i="1" smtClean="0">
                          <a:latin typeface="Cambria Math" panose="02040503050406030204" pitchFamily="18" charset="0"/>
                        </a:rPr>
                        <m:t>=−</m:t>
                      </m:r>
                      <m:r>
                        <m:rPr>
                          <m:sty m:val="p"/>
                        </m:rPr>
                        <a:rPr lang="es-ES" sz="3200" b="0" i="0" smtClean="0">
                          <a:latin typeface="Cambria Math" panose="02040503050406030204" pitchFamily="18" charset="0"/>
                        </a:rPr>
                        <m:t>ln</m:t>
                      </m:r>
                      <m:r>
                        <a:rPr lang="es-ES" sz="3200" b="0" i="1" smtClean="0">
                          <a:latin typeface="Cambria Math" panose="02040503050406030204" pitchFamily="18" charset="0"/>
                        </a:rPr>
                        <m:t>⁡(</m:t>
                      </m:r>
                      <m:r>
                        <a:rPr lang="es-ES" sz="3200" b="0" i="1" smtClean="0">
                          <a:latin typeface="Cambria Math" panose="02040503050406030204" pitchFamily="18" charset="0"/>
                        </a:rPr>
                        <m:t>𝑈</m:t>
                      </m:r>
                      <m:r>
                        <a:rPr lang="es-ES" sz="3200" b="0" i="1" smtClean="0">
                          <a:latin typeface="Cambria Math" panose="02040503050406030204" pitchFamily="18" charset="0"/>
                        </a:rPr>
                        <m:t>)</m:t>
                      </m:r>
                    </m:oMath>
                  </m:oMathPara>
                </a14:m>
                <a:endParaRPr lang="es-ES" sz="3200" dirty="0"/>
              </a:p>
              <a:p>
                <a:pPr marL="0" indent="0">
                  <a:buNone/>
                </a:pPr>
                <a:endParaRPr lang="es-ES" sz="3200" dirty="0"/>
              </a:p>
            </p:txBody>
          </p:sp>
        </mc:Choice>
        <mc:Fallback xmlns="">
          <p:sp>
            <p:nvSpPr>
              <p:cNvPr id="5" name="Subtitle 4">
                <a:extLst>
                  <a:ext uri="{FF2B5EF4-FFF2-40B4-BE49-F238E27FC236}">
                    <a16:creationId xmlns:a16="http://schemas.microsoft.com/office/drawing/2014/main" id="{49C7DD24-A7F9-4271-DE49-5874DC4B17DF}"/>
                  </a:ext>
                </a:extLst>
              </p:cNvPr>
              <p:cNvSpPr>
                <a:spLocks noGrp="1" noRot="1" noChangeAspect="1" noMove="1" noResize="1" noEditPoints="1" noAdjustHandles="1" noChangeArrowheads="1" noChangeShapeType="1" noTextEdit="1"/>
              </p:cNvSpPr>
              <p:nvPr>
                <p:ph type="subTitle" idx="10"/>
              </p:nvPr>
            </p:nvSpPr>
            <p:spPr>
              <a:xfrm>
                <a:off x="314280" y="1655712"/>
                <a:ext cx="11490624" cy="4589280"/>
              </a:xfrm>
              <a:blipFill>
                <a:blip r:embed="rId2"/>
                <a:stretch>
                  <a:fillRect l="-2440" t="-13830"/>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C8A5FB12-EEE2-A88A-ADA4-183ADC74560E}"/>
              </a:ext>
            </a:extLst>
          </p:cNvPr>
          <p:cNvSpPr>
            <a:spLocks noGrp="1"/>
          </p:cNvSpPr>
          <p:nvPr>
            <p:ph type="sldNum" sz="quarter" idx="4"/>
          </p:nvPr>
        </p:nvSpPr>
        <p:spPr/>
        <p:txBody>
          <a:bodyPr/>
          <a:lstStyle/>
          <a:p>
            <a:fld id="{C3C68E28-6A0B-4E0D-A95D-AA2B793B8668}" type="slidenum">
              <a:rPr lang="es-ES" smtClean="0"/>
              <a:t>64</a:t>
            </a:fld>
            <a:endParaRPr lang="es-ES"/>
          </a:p>
        </p:txBody>
      </p:sp>
    </p:spTree>
    <p:extLst>
      <p:ext uri="{BB962C8B-B14F-4D97-AF65-F5344CB8AC3E}">
        <p14:creationId xmlns:p14="http://schemas.microsoft.com/office/powerpoint/2010/main" val="27239751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7E865A-62C4-8B0D-FB15-5C82F7AF4DD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3EC25FD-BA4C-47AC-7878-E6C96CEE0A98}"/>
              </a:ext>
            </a:extLst>
          </p:cNvPr>
          <p:cNvSpPr>
            <a:spLocks noGrp="1"/>
          </p:cNvSpPr>
          <p:nvPr>
            <p:ph type="title"/>
          </p:nvPr>
        </p:nvSpPr>
        <p:spPr>
          <a:xfrm>
            <a:off x="222287" y="352980"/>
            <a:ext cx="11747425" cy="666360"/>
          </a:xfrm>
        </p:spPr>
        <p:txBody>
          <a:bodyPr/>
          <a:lstStyle/>
          <a:p>
            <a:r>
              <a:rPr lang="es-ES" b="1" dirty="0"/>
              <a:t>Generación de números y variables aleatorias</a:t>
            </a:r>
          </a:p>
        </p:txBody>
      </p:sp>
      <p:sp>
        <p:nvSpPr>
          <p:cNvPr id="5" name="Subtitle 4">
            <a:extLst>
              <a:ext uri="{FF2B5EF4-FFF2-40B4-BE49-F238E27FC236}">
                <a16:creationId xmlns:a16="http://schemas.microsoft.com/office/drawing/2014/main" id="{FF7031BA-CB00-CD63-F79E-4FA49929974E}"/>
              </a:ext>
            </a:extLst>
          </p:cNvPr>
          <p:cNvSpPr>
            <a:spLocks noGrp="1"/>
          </p:cNvSpPr>
          <p:nvPr>
            <p:ph type="subTitle" idx="10"/>
          </p:nvPr>
        </p:nvSpPr>
        <p:spPr>
          <a:xfrm>
            <a:off x="314280" y="1655712"/>
            <a:ext cx="6241968" cy="4589280"/>
          </a:xfrm>
        </p:spPr>
        <p:txBody>
          <a:bodyPr/>
          <a:lstStyle/>
          <a:p>
            <a:pPr marL="0" indent="0">
              <a:buNone/>
            </a:pPr>
            <a:r>
              <a:rPr lang="es-ES" sz="3600" b="1" dirty="0"/>
              <a:t>Método de la función de distribución acumulada </a:t>
            </a:r>
            <a:endParaRPr lang="es-ES" b="1" dirty="0"/>
          </a:p>
          <a:p>
            <a:r>
              <a:rPr lang="es-ES" sz="3200" dirty="0"/>
              <a:t>Partiendo de este código, implementar el método. Suponemos lambda = 1</a:t>
            </a:r>
          </a:p>
          <a:p>
            <a:endParaRPr lang="es-ES" sz="3200" dirty="0"/>
          </a:p>
          <a:p>
            <a:endParaRPr lang="es-ES" sz="3200" dirty="0"/>
          </a:p>
          <a:p>
            <a:endParaRPr lang="es-ES" sz="3200" dirty="0"/>
          </a:p>
          <a:p>
            <a:endParaRPr lang="es-ES" sz="3200" dirty="0"/>
          </a:p>
          <a:p>
            <a:endParaRPr lang="es-ES" sz="3200" dirty="0"/>
          </a:p>
          <a:p>
            <a:pPr marL="0" indent="0">
              <a:buNone/>
            </a:pPr>
            <a:endParaRPr lang="es-ES" sz="3200" dirty="0"/>
          </a:p>
        </p:txBody>
      </p:sp>
      <p:sp>
        <p:nvSpPr>
          <p:cNvPr id="2" name="Slide Number Placeholder 1">
            <a:extLst>
              <a:ext uri="{FF2B5EF4-FFF2-40B4-BE49-F238E27FC236}">
                <a16:creationId xmlns:a16="http://schemas.microsoft.com/office/drawing/2014/main" id="{393034CB-C460-3951-DEFF-91FE6BF1C971}"/>
              </a:ext>
            </a:extLst>
          </p:cNvPr>
          <p:cNvSpPr>
            <a:spLocks noGrp="1"/>
          </p:cNvSpPr>
          <p:nvPr>
            <p:ph type="sldNum" sz="quarter" idx="4"/>
          </p:nvPr>
        </p:nvSpPr>
        <p:spPr/>
        <p:txBody>
          <a:bodyPr/>
          <a:lstStyle/>
          <a:p>
            <a:fld id="{C3C68E28-6A0B-4E0D-A95D-AA2B793B8668}" type="slidenum">
              <a:rPr lang="es-ES" smtClean="0"/>
              <a:t>65</a:t>
            </a:fld>
            <a:endParaRPr lang="es-ES"/>
          </a:p>
        </p:txBody>
      </p:sp>
      <p:sp>
        <p:nvSpPr>
          <p:cNvPr id="3" name="Rectangle 1">
            <a:extLst>
              <a:ext uri="{FF2B5EF4-FFF2-40B4-BE49-F238E27FC236}">
                <a16:creationId xmlns:a16="http://schemas.microsoft.com/office/drawing/2014/main" id="{4CD4CBAF-C003-E3CD-93E8-467D0E2AFA39}"/>
              </a:ext>
            </a:extLst>
          </p:cNvPr>
          <p:cNvSpPr>
            <a:spLocks noChangeArrowheads="1"/>
          </p:cNvSpPr>
          <p:nvPr/>
        </p:nvSpPr>
        <p:spPr bwMode="auto">
          <a:xfrm>
            <a:off x="6647687" y="1211140"/>
            <a:ext cx="5166187" cy="5478423"/>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CF8E6D"/>
                </a:solidFill>
                <a:effectLst/>
                <a:latin typeface="JetBrains Mono"/>
              </a:rPr>
              <a:t>import</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numpy</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CF8E6D"/>
                </a:solidFill>
                <a:effectLst/>
                <a:latin typeface="JetBrains Mono"/>
              </a:rPr>
              <a:t>as </a:t>
            </a:r>
            <a:r>
              <a:rPr kumimoji="0" lang="es-ES" altLang="es-ES" sz="1000" b="0" i="0" u="none" strike="noStrike" cap="none" normalizeH="0" baseline="0" dirty="0" err="1">
                <a:ln>
                  <a:noFill/>
                </a:ln>
                <a:solidFill>
                  <a:srgbClr val="BCBEC4"/>
                </a:solidFill>
                <a:effectLst/>
                <a:latin typeface="JetBrains Mono"/>
              </a:rPr>
              <a:t>np</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CF8E6D"/>
                </a:solidFill>
                <a:effectLst/>
                <a:latin typeface="JetBrains Mono"/>
              </a:rPr>
              <a:t>import</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matplotlib.pyplot</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CF8E6D"/>
                </a:solidFill>
                <a:effectLst/>
                <a:latin typeface="JetBrains Mono"/>
              </a:rPr>
              <a:t>as </a:t>
            </a:r>
            <a:r>
              <a:rPr kumimoji="0" lang="es-ES" altLang="es-ES" sz="1000" b="0" i="0" u="none" strike="noStrike" cap="none" normalizeH="0" baseline="0" dirty="0" err="1">
                <a:ln>
                  <a:noFill/>
                </a:ln>
                <a:solidFill>
                  <a:srgbClr val="BCBEC4"/>
                </a:solidFill>
                <a:effectLst/>
                <a:latin typeface="JetBrains Mono"/>
              </a:rPr>
              <a:t>plt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CF8E6D"/>
                </a:solidFill>
                <a:effectLst/>
                <a:latin typeface="JetBrains Mono"/>
              </a:rPr>
              <a:t>from</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a:ln>
                  <a:noFill/>
                </a:ln>
                <a:solidFill>
                  <a:srgbClr val="BCBEC4"/>
                </a:solidFill>
                <a:effectLst/>
                <a:latin typeface="JetBrains Mono"/>
              </a:rPr>
              <a:t>clase </a:t>
            </a:r>
            <a:r>
              <a:rPr kumimoji="0" lang="es-ES" altLang="es-ES" sz="1000" b="0" i="0" u="none" strike="noStrike" cap="none" normalizeH="0" baseline="0" dirty="0" err="1">
                <a:ln>
                  <a:noFill/>
                </a:ln>
                <a:solidFill>
                  <a:srgbClr val="CF8E6D"/>
                </a:solidFill>
                <a:effectLst/>
                <a:latin typeface="JetBrains Mono"/>
              </a:rPr>
              <a:t>import</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num_iterations</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Generar una secuencia de números pseudoaleatorios</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a:ln>
                  <a:noFill/>
                </a:ln>
                <a:solidFill>
                  <a:srgbClr val="7A7E85"/>
                </a:solidFill>
                <a:effectLst/>
                <a:latin typeface="JetBrains Mono"/>
              </a:rPr>
              <a:t># Utilizaremos el Generador Mersenne </a:t>
            </a:r>
            <a:r>
              <a:rPr kumimoji="0" lang="es-ES" altLang="es-ES" sz="1000" b="0" i="0" u="none" strike="noStrike" cap="none" normalizeH="0" baseline="0" dirty="0" err="1">
                <a:ln>
                  <a:noFill/>
                </a:ln>
                <a:solidFill>
                  <a:srgbClr val="7A7E85"/>
                </a:solidFill>
                <a:effectLst/>
                <a:latin typeface="JetBrains Mono"/>
              </a:rPr>
              <a:t>Twister</a:t>
            </a:r>
            <a:r>
              <a:rPr kumimoji="0" lang="es-ES" altLang="es-ES" sz="1000" b="0" i="0" u="none" strike="noStrike" cap="none" normalizeH="0" baseline="0" dirty="0">
                <a:ln>
                  <a:noFill/>
                </a:ln>
                <a:solidFill>
                  <a:srgbClr val="7A7E85"/>
                </a:solidFill>
                <a:effectLst/>
                <a:latin typeface="JetBrains Mono"/>
              </a:rPr>
              <a:t> para una mejor calidad</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num_iterations</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a:ln>
                  <a:noFill/>
                </a:ln>
                <a:solidFill>
                  <a:srgbClr val="2AACB8"/>
                </a:solidFill>
                <a:effectLst/>
                <a:latin typeface="JetBrains Mono"/>
              </a:rPr>
              <a:t>100000</a:t>
            </a:r>
            <a:br>
              <a:rPr kumimoji="0" lang="es-ES" altLang="es-ES" sz="1000" b="0" i="0" u="none" strike="noStrike" cap="none" normalizeH="0" baseline="0" dirty="0">
                <a:ln>
                  <a:noFill/>
                </a:ln>
                <a:solidFill>
                  <a:srgbClr val="2AACB8"/>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np.random.seed</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7</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uniform_randoms</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err="1">
                <a:ln>
                  <a:noFill/>
                </a:ln>
                <a:solidFill>
                  <a:srgbClr val="BCBEC4"/>
                </a:solidFill>
                <a:effectLst/>
                <a:latin typeface="JetBrains Mono"/>
              </a:rPr>
              <a:t>np.random.rand</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num_iterations</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Definir la FDP y FDA de la distribución exponencial</a:t>
            </a:r>
            <a:br>
              <a:rPr kumimoji="0" lang="es-ES" altLang="es-ES" sz="1000" b="0" i="0" u="none" strike="noStrike" cap="none" normalizeH="0" baseline="0" dirty="0">
                <a:ln>
                  <a:noFill/>
                </a:ln>
                <a:solidFill>
                  <a:srgbClr val="7A7E85"/>
                </a:solidFill>
                <a:effectLst/>
                <a:latin typeface="JetBrains Mono"/>
              </a:rPr>
            </a:br>
            <a:br>
              <a:rPr kumimoji="0" lang="es-ES" altLang="es-ES" sz="1000" b="0" i="0" u="none" strike="noStrike" cap="none" normalizeH="0" baseline="0" dirty="0">
                <a:ln>
                  <a:noFill/>
                </a:ln>
                <a:solidFill>
                  <a:srgbClr val="7A7E85"/>
                </a:solidFill>
                <a:effectLst/>
                <a:latin typeface="JetBrains Mono"/>
              </a:rPr>
            </a:b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a:ln>
                  <a:noFill/>
                </a:ln>
                <a:solidFill>
                  <a:srgbClr val="7A7E85"/>
                </a:solidFill>
                <a:effectLst/>
                <a:latin typeface="JetBrains Mono"/>
              </a:rPr>
              <a:t># Invertir la FDA para generar variables aleatorias continuas</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000" dirty="0">
              <a:solidFill>
                <a:srgbClr val="7A7E85"/>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Mostrar los primeros 10 valores</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8888C6"/>
                </a:solidFill>
                <a:effectLst/>
                <a:latin typeface="JetBrains Mono"/>
              </a:rPr>
              <a:t>print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"Primeros 10 valores de la variable aleatoria continua X (Exponencial):"</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8888C6"/>
                </a:solidFill>
                <a:effectLst/>
                <a:latin typeface="JetBrains Mono"/>
              </a:rPr>
              <a:t>print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X_continuous</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10</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Visualizar la distribución</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plt.figure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AA4926"/>
                </a:solidFill>
                <a:effectLst/>
                <a:latin typeface="JetBrains Mono"/>
              </a:rPr>
              <a:t>figsize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8</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2AACB8"/>
                </a:solidFill>
                <a:effectLst/>
                <a:latin typeface="JetBrains Mono"/>
              </a:rPr>
              <a:t>5</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plt.hist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X_continuous</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AA4926"/>
                </a:solidFill>
                <a:effectLst/>
                <a:latin typeface="JetBrains Mono"/>
              </a:rPr>
              <a:t>bins</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30</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AA4926"/>
                </a:solidFill>
                <a:effectLst/>
                <a:latin typeface="JetBrains Mono"/>
              </a:rPr>
              <a:t>density</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CF8E6D"/>
                </a:solidFill>
                <a:effectLst/>
                <a:latin typeface="JetBrains Mono"/>
              </a:rPr>
              <a:t>True</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AA4926"/>
                </a:solidFill>
                <a:effectLst/>
                <a:latin typeface="JetBrains Mono"/>
              </a:rPr>
              <a:t>edgecolor</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err="1">
                <a:ln>
                  <a:noFill/>
                </a:ln>
                <a:solidFill>
                  <a:srgbClr val="6AAB73"/>
                </a:solidFill>
                <a:effectLst/>
                <a:latin typeface="JetBrains Mono"/>
              </a:rPr>
              <a:t>black</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AA4926"/>
                </a:solidFill>
                <a:effectLst/>
                <a:latin typeface="JetBrains Mono"/>
              </a:rPr>
              <a:t>alpha</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0.7</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AA4926"/>
                </a:solidFill>
                <a:effectLst/>
                <a:latin typeface="JetBrains Mono"/>
              </a:rPr>
              <a:t>label</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'Empírica'</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Dibujar la FDP teórica</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a:ln>
                  <a:noFill/>
                </a:ln>
                <a:solidFill>
                  <a:srgbClr val="BCBEC4"/>
                </a:solidFill>
                <a:effectLst/>
                <a:latin typeface="JetBrains Mono"/>
              </a:rPr>
              <a:t>x = </a:t>
            </a:r>
            <a:r>
              <a:rPr kumimoji="0" lang="es-ES" altLang="es-ES" sz="1000" b="0" i="0" u="none" strike="noStrike" cap="none" normalizeH="0" baseline="0" dirty="0" err="1">
                <a:ln>
                  <a:noFill/>
                </a:ln>
                <a:solidFill>
                  <a:srgbClr val="BCBEC4"/>
                </a:solidFill>
                <a:effectLst/>
                <a:latin typeface="JetBrains Mono"/>
              </a:rPr>
              <a:t>np.linspace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0</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np.max</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X_continuous</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2AACB8"/>
                </a:solidFill>
                <a:effectLst/>
                <a:latin typeface="JetBrains Mono"/>
              </a:rPr>
              <a:t>1000</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f_x</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err="1">
                <a:ln>
                  <a:noFill/>
                </a:ln>
                <a:solidFill>
                  <a:srgbClr val="BCBEC4"/>
                </a:solidFill>
                <a:effectLst/>
                <a:latin typeface="JetBrains Mono"/>
              </a:rPr>
              <a:t>lambda_param</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err="1">
                <a:ln>
                  <a:noFill/>
                </a:ln>
                <a:solidFill>
                  <a:srgbClr val="BCBEC4"/>
                </a:solidFill>
                <a:effectLst/>
                <a:latin typeface="JetBrains Mono"/>
              </a:rPr>
              <a:t>np.exp</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lambda_param</a:t>
            </a:r>
            <a:r>
              <a:rPr kumimoji="0" lang="es-ES" altLang="es-ES" sz="1000" b="0" i="0" u="none" strike="noStrike" cap="none" normalizeH="0" baseline="0" dirty="0">
                <a:ln>
                  <a:noFill/>
                </a:ln>
                <a:solidFill>
                  <a:srgbClr val="BCBEC4"/>
                </a:solidFill>
                <a:effectLst/>
                <a:latin typeface="JetBrains Mono"/>
              </a:rPr>
              <a:t> * x)</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plt.plot</a:t>
            </a:r>
            <a:r>
              <a:rPr kumimoji="0" lang="es-ES" altLang="es-ES" sz="1000" b="0" i="0" u="none" strike="noStrike" cap="none" normalizeH="0" baseline="0" dirty="0">
                <a:ln>
                  <a:noFill/>
                </a:ln>
                <a:solidFill>
                  <a:srgbClr val="BCBEC4"/>
                </a:solidFill>
                <a:effectLst/>
                <a:latin typeface="JetBrains Mono"/>
              </a:rPr>
              <a:t>(x, </a:t>
            </a:r>
            <a:r>
              <a:rPr kumimoji="0" lang="es-ES" altLang="es-ES" sz="1000" b="0" i="0" u="none" strike="noStrike" cap="none" normalizeH="0" baseline="0" dirty="0" err="1">
                <a:ln>
                  <a:noFill/>
                </a:ln>
                <a:solidFill>
                  <a:srgbClr val="BCBEC4"/>
                </a:solidFill>
                <a:effectLst/>
                <a:latin typeface="JetBrains Mono"/>
              </a:rPr>
              <a:t>f_x</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6AAB73"/>
                </a:solidFill>
                <a:effectLst/>
                <a:latin typeface="JetBrains Mono"/>
              </a:rPr>
              <a:t>'r'</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AA4926"/>
                </a:solidFill>
                <a:effectLst/>
                <a:latin typeface="JetBrains Mono"/>
              </a:rPr>
              <a:t>label</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'Teórica'</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plt.title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'Distribución de la Variable Aleatoria Continua X (Exponencial)'</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plt.xlabel</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'Valor de X'</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plt.ylabel</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'Densidad de Probabilidad'</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plt.legend</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plt.grid</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AA4926"/>
                </a:solidFill>
                <a:effectLst/>
                <a:latin typeface="JetBrains Mono"/>
              </a:rPr>
              <a:t>axis</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'y'</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plt.show</a:t>
            </a:r>
            <a:r>
              <a:rPr kumimoji="0" lang="es-ES" altLang="es-ES" sz="1000" b="0" i="0" u="none" strike="noStrike" cap="none" normalizeH="0" baseline="0" dirty="0">
                <a:ln>
                  <a:noFill/>
                </a:ln>
                <a:solidFill>
                  <a:srgbClr val="BCBEC4"/>
                </a:solidFill>
                <a:effectLst/>
                <a:latin typeface="JetBrains Mono"/>
              </a:rPr>
              <a:t>()</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19C2B5E1-FADC-5588-4A38-B33E692640C5}"/>
              </a:ext>
            </a:extLst>
          </p:cNvPr>
          <p:cNvSpPr txBox="1"/>
          <p:nvPr/>
        </p:nvSpPr>
        <p:spPr>
          <a:xfrm>
            <a:off x="222287" y="3618452"/>
            <a:ext cx="6227064" cy="1477328"/>
          </a:xfrm>
          <a:prstGeom prst="rect">
            <a:avLst/>
          </a:prstGeom>
          <a:noFill/>
        </p:spPr>
        <p:txBody>
          <a:bodyPr wrap="square">
            <a:spAutoFit/>
          </a:bodyPr>
          <a:lstStyle/>
          <a:p>
            <a:r>
              <a:rPr lang="es-ES" dirty="0"/>
              <a:t>Primeros 10 valores de la variable aleatoria continua X (Exponencial):</a:t>
            </a:r>
          </a:p>
          <a:p>
            <a:r>
              <a:rPr lang="es-ES" dirty="0"/>
              <a:t>[0.07937691 1.51375867 0.57698186 1.28541853 3.81623621 0.77326428</a:t>
            </a:r>
          </a:p>
          <a:p>
            <a:r>
              <a:rPr lang="es-ES" dirty="0"/>
              <a:t> 0.69539062 0.07477865 0.31257464 0.69291221]</a:t>
            </a:r>
          </a:p>
        </p:txBody>
      </p:sp>
    </p:spTree>
    <p:extLst>
      <p:ext uri="{BB962C8B-B14F-4D97-AF65-F5344CB8AC3E}">
        <p14:creationId xmlns:p14="http://schemas.microsoft.com/office/powerpoint/2010/main" val="18263913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7CAD2C-9AC4-C344-78B3-2BB0AABE29D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00B9CAB-CED7-8B19-1723-5DF11CE2B9FC}"/>
              </a:ext>
            </a:extLst>
          </p:cNvPr>
          <p:cNvSpPr>
            <a:spLocks noGrp="1"/>
          </p:cNvSpPr>
          <p:nvPr>
            <p:ph type="title"/>
          </p:nvPr>
        </p:nvSpPr>
        <p:spPr>
          <a:xfrm>
            <a:off x="222287" y="352980"/>
            <a:ext cx="11747425" cy="666360"/>
          </a:xfrm>
        </p:spPr>
        <p:txBody>
          <a:bodyPr/>
          <a:lstStyle/>
          <a:p>
            <a:r>
              <a:rPr lang="es-ES" b="1" dirty="0"/>
              <a:t>Generación de números y variables aleatorias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516CB9D3-03C0-050A-E599-FE7AAE488BBF}"/>
                  </a:ext>
                </a:extLst>
              </p:cNvPr>
              <p:cNvSpPr>
                <a:spLocks noGrp="1"/>
              </p:cNvSpPr>
              <p:nvPr>
                <p:ph type="subTitle" idx="10"/>
              </p:nvPr>
            </p:nvSpPr>
            <p:spPr>
              <a:xfrm>
                <a:off x="314280" y="1655712"/>
                <a:ext cx="11490624" cy="4589280"/>
              </a:xfrm>
            </p:spPr>
            <p:txBody>
              <a:bodyPr/>
              <a:lstStyle/>
              <a:p>
                <a:pPr marL="0" indent="0">
                  <a:buNone/>
                </a:pPr>
                <a:r>
                  <a:rPr lang="es-ES" sz="3200" b="1" dirty="0"/>
                  <a:t>Método de Box-</a:t>
                </a:r>
                <a:r>
                  <a:rPr lang="es-ES" sz="3200" b="1" dirty="0" err="1"/>
                  <a:t>Muller</a:t>
                </a:r>
                <a:r>
                  <a:rPr lang="es-ES" sz="3200" b="1" dirty="0"/>
                  <a:t> </a:t>
                </a:r>
              </a:p>
              <a:p>
                <a:r>
                  <a:rPr lang="es-ES" sz="3200" dirty="0"/>
                  <a:t>El </a:t>
                </a:r>
                <a:r>
                  <a:rPr lang="es-ES" sz="3200" b="1" dirty="0"/>
                  <a:t>Método de Box-</a:t>
                </a:r>
                <a:r>
                  <a:rPr lang="es-ES" sz="3200" b="1" dirty="0" err="1"/>
                  <a:t>Muller</a:t>
                </a:r>
                <a:r>
                  <a:rPr lang="es-ES" sz="3200" dirty="0"/>
                  <a:t> es un método popular para generar variables aleatorias continuas que siguen una </a:t>
                </a:r>
                <a:r>
                  <a:rPr lang="es-ES" sz="3200" b="1" dirty="0"/>
                  <a:t>distribución normal</a:t>
                </a:r>
                <a:r>
                  <a:rPr lang="es-ES" sz="3200" dirty="0"/>
                  <a:t> (gaussiana) a partir de números uniformemente distribuidos.</a:t>
                </a:r>
              </a:p>
              <a:p>
                <a:pPr marL="0" indent="0">
                  <a:buNone/>
                </a:pPr>
                <a:r>
                  <a:rPr lang="es-ES" sz="3200" b="1" dirty="0"/>
                  <a:t>Pasos:</a:t>
                </a:r>
              </a:p>
              <a:p>
                <a:pPr>
                  <a:buFont typeface="+mj-lt"/>
                  <a:buAutoNum type="arabicPeriod"/>
                </a:pPr>
                <a:r>
                  <a:rPr lang="es-ES" sz="3200" dirty="0"/>
                  <a:t>Generar dos números uniformes U1​ y U2 en [0,1).</a:t>
                </a:r>
              </a:p>
              <a:p>
                <a:pPr>
                  <a:buFont typeface="+mj-lt"/>
                  <a:buAutoNum type="arabicPeriod"/>
                </a:pPr>
                <a:r>
                  <a:rPr lang="es-ES" sz="3200" dirty="0"/>
                  <a:t>Aplicar la Transformación de Box-</a:t>
                </a:r>
                <a:r>
                  <a:rPr lang="es-ES" sz="3200" dirty="0" err="1"/>
                  <a:t>Muller</a:t>
                </a:r>
                <a:r>
                  <a:rPr lang="es-ES" sz="3200" dirty="0"/>
                  <a:t>:</a:t>
                </a:r>
              </a:p>
              <a:p>
                <a:pPr marL="0" indent="0">
                  <a:buNone/>
                </a:pPr>
                <a14:m>
                  <m:oMathPara xmlns:m="http://schemas.openxmlformats.org/officeDocument/2006/math">
                    <m:oMathParaPr>
                      <m:jc m:val="centerGroup"/>
                    </m:oMathParaPr>
                    <m:oMath xmlns:m="http://schemas.openxmlformats.org/officeDocument/2006/math">
                      <m:r>
                        <a:rPr lang="es-ES" sz="3200" b="0" i="1" smtClean="0">
                          <a:latin typeface="Cambria Math" panose="02040503050406030204" pitchFamily="18" charset="0"/>
                        </a:rPr>
                        <m:t>𝑍</m:t>
                      </m:r>
                      <m:r>
                        <a:rPr lang="es-ES" sz="3200" b="0" i="1" baseline="-25000" smtClean="0">
                          <a:latin typeface="Cambria Math" panose="02040503050406030204" pitchFamily="18" charset="0"/>
                        </a:rPr>
                        <m:t>0</m:t>
                      </m:r>
                      <m:r>
                        <a:rPr lang="es-ES" sz="3200" b="0" i="1" smtClean="0">
                          <a:latin typeface="Cambria Math" panose="02040503050406030204" pitchFamily="18" charset="0"/>
                        </a:rPr>
                        <m:t>=</m:t>
                      </m:r>
                      <m:rad>
                        <m:radPr>
                          <m:degHide m:val="on"/>
                          <m:ctrlPr>
                            <a:rPr lang="es-ES" sz="3200" b="0" i="1" smtClean="0">
                              <a:latin typeface="Cambria Math" panose="02040503050406030204" pitchFamily="18" charset="0"/>
                            </a:rPr>
                          </m:ctrlPr>
                        </m:radPr>
                        <m:deg/>
                        <m:e>
                          <m:r>
                            <a:rPr lang="es-ES" sz="3200" b="0" i="1" smtClean="0">
                              <a:latin typeface="Cambria Math" panose="02040503050406030204" pitchFamily="18" charset="0"/>
                            </a:rPr>
                            <m:t>−2</m:t>
                          </m:r>
                          <m:r>
                            <a:rPr lang="es-ES" sz="3200" b="0" i="1" smtClean="0">
                              <a:latin typeface="Cambria Math" panose="02040503050406030204" pitchFamily="18" charset="0"/>
                            </a:rPr>
                            <m:t>𝑙𝑛𝑈</m:t>
                          </m:r>
                          <m:r>
                            <a:rPr lang="es-ES" sz="3200" b="0" i="1" baseline="-25000" smtClean="0">
                              <a:latin typeface="Cambria Math" panose="02040503050406030204" pitchFamily="18" charset="0"/>
                            </a:rPr>
                            <m:t>1</m:t>
                          </m:r>
                        </m:e>
                      </m:rad>
                      <m:r>
                        <a:rPr lang="es-ES" sz="3200" b="0" i="1" smtClean="0">
                          <a:latin typeface="Cambria Math" panose="02040503050406030204" pitchFamily="18" charset="0"/>
                        </a:rPr>
                        <m:t>∗</m:t>
                      </m:r>
                      <m:r>
                        <m:rPr>
                          <m:sty m:val="p"/>
                        </m:rPr>
                        <a:rPr lang="es-ES" sz="3200" b="0" i="0" smtClean="0">
                          <a:latin typeface="Cambria Math" panose="02040503050406030204" pitchFamily="18" charset="0"/>
                        </a:rPr>
                        <m:t>cos</m:t>
                      </m:r>
                      <m:r>
                        <a:rPr lang="es-ES" sz="3200" b="0" i="1" smtClean="0">
                          <a:latin typeface="Cambria Math" panose="02040503050406030204" pitchFamily="18" charset="0"/>
                        </a:rPr>
                        <m:t>⁡(2</m:t>
                      </m:r>
                      <m:r>
                        <a:rPr lang="es-ES" sz="3200" b="0" i="1" smtClean="0">
                          <a:latin typeface="Cambria Math" panose="02040503050406030204" pitchFamily="18" charset="0"/>
                          <a:ea typeface="Cambria Math" panose="02040503050406030204" pitchFamily="18" charset="0"/>
                        </a:rPr>
                        <m:t>𝜋</m:t>
                      </m:r>
                      <m:r>
                        <a:rPr lang="es-ES" sz="3200" b="0" i="1" smtClean="0">
                          <a:latin typeface="Cambria Math" panose="02040503050406030204" pitchFamily="18" charset="0"/>
                          <a:ea typeface="Cambria Math" panose="02040503050406030204" pitchFamily="18" charset="0"/>
                        </a:rPr>
                        <m:t>𝑈</m:t>
                      </m:r>
                      <m:r>
                        <a:rPr lang="es-ES" sz="3200" b="0" i="1" baseline="-25000" smtClean="0">
                          <a:latin typeface="Cambria Math" panose="02040503050406030204" pitchFamily="18" charset="0"/>
                          <a:ea typeface="Cambria Math" panose="02040503050406030204" pitchFamily="18" charset="0"/>
                        </a:rPr>
                        <m:t>2</m:t>
                      </m:r>
                      <m:r>
                        <a:rPr lang="es-ES" sz="3200" b="0" i="1" smtClean="0">
                          <a:latin typeface="Cambria Math" panose="02040503050406030204" pitchFamily="18" charset="0"/>
                          <a:ea typeface="Cambria Math" panose="02040503050406030204" pitchFamily="18" charset="0"/>
                        </a:rPr>
                        <m:t>)</m:t>
                      </m:r>
                    </m:oMath>
                  </m:oMathPara>
                </a14:m>
                <a:endParaRPr lang="es-ES" sz="3200" dirty="0"/>
              </a:p>
              <a:p>
                <a:pPr marL="0" indent="0">
                  <a:buNone/>
                </a:pPr>
                <a14:m>
                  <m:oMathPara xmlns:m="http://schemas.openxmlformats.org/officeDocument/2006/math">
                    <m:oMathParaPr>
                      <m:jc m:val="centerGroup"/>
                    </m:oMathParaPr>
                    <m:oMath xmlns:m="http://schemas.openxmlformats.org/officeDocument/2006/math">
                      <m:r>
                        <a:rPr lang="es-ES" sz="3200" b="0" i="1" smtClean="0">
                          <a:latin typeface="Cambria Math" panose="02040503050406030204" pitchFamily="18" charset="0"/>
                        </a:rPr>
                        <m:t>𝑍</m:t>
                      </m:r>
                      <m:r>
                        <a:rPr lang="es-ES" sz="3200" b="0" i="1" baseline="-25000" smtClean="0">
                          <a:latin typeface="Cambria Math" panose="02040503050406030204" pitchFamily="18" charset="0"/>
                        </a:rPr>
                        <m:t>1</m:t>
                      </m:r>
                      <m:r>
                        <a:rPr lang="es-ES" sz="3200" b="0" i="1" smtClean="0">
                          <a:latin typeface="Cambria Math" panose="02040503050406030204" pitchFamily="18" charset="0"/>
                        </a:rPr>
                        <m:t>=</m:t>
                      </m:r>
                      <m:rad>
                        <m:radPr>
                          <m:degHide m:val="on"/>
                          <m:ctrlPr>
                            <a:rPr lang="es-ES" sz="3200" b="0" i="1" smtClean="0">
                              <a:latin typeface="Cambria Math" panose="02040503050406030204" pitchFamily="18" charset="0"/>
                            </a:rPr>
                          </m:ctrlPr>
                        </m:radPr>
                        <m:deg/>
                        <m:e>
                          <m:r>
                            <a:rPr lang="es-ES" sz="3200" b="0" i="1" smtClean="0">
                              <a:latin typeface="Cambria Math" panose="02040503050406030204" pitchFamily="18" charset="0"/>
                            </a:rPr>
                            <m:t>−2</m:t>
                          </m:r>
                          <m:r>
                            <a:rPr lang="es-ES" sz="3200" b="0" i="1" smtClean="0">
                              <a:latin typeface="Cambria Math" panose="02040503050406030204" pitchFamily="18" charset="0"/>
                            </a:rPr>
                            <m:t>𝑙𝑛𝑈</m:t>
                          </m:r>
                          <m:r>
                            <a:rPr lang="es-ES" sz="3200" b="0" i="1" baseline="-25000" smtClean="0">
                              <a:latin typeface="Cambria Math" panose="02040503050406030204" pitchFamily="18" charset="0"/>
                            </a:rPr>
                            <m:t>1</m:t>
                          </m:r>
                        </m:e>
                      </m:rad>
                      <m:r>
                        <a:rPr lang="es-ES" sz="3200" b="0" i="1" smtClean="0">
                          <a:latin typeface="Cambria Math" panose="02040503050406030204" pitchFamily="18" charset="0"/>
                        </a:rPr>
                        <m:t>∗</m:t>
                      </m:r>
                      <m:func>
                        <m:funcPr>
                          <m:ctrlPr>
                            <a:rPr lang="es-ES" sz="3200" b="0" i="1" smtClean="0">
                              <a:latin typeface="Cambria Math" panose="02040503050406030204" pitchFamily="18" charset="0"/>
                            </a:rPr>
                          </m:ctrlPr>
                        </m:funcPr>
                        <m:fName>
                          <m:r>
                            <m:rPr>
                              <m:sty m:val="p"/>
                            </m:rPr>
                            <a:rPr lang="es-ES" sz="3200" b="0" i="0" smtClean="0">
                              <a:latin typeface="Cambria Math" panose="02040503050406030204" pitchFamily="18" charset="0"/>
                            </a:rPr>
                            <m:t>cos</m:t>
                          </m:r>
                        </m:fName>
                        <m:e>
                          <m:d>
                            <m:dPr>
                              <m:ctrlPr>
                                <a:rPr lang="es-ES" sz="3200" b="0" i="1" smtClean="0">
                                  <a:latin typeface="Cambria Math" panose="02040503050406030204" pitchFamily="18" charset="0"/>
                                </a:rPr>
                              </m:ctrlPr>
                            </m:dPr>
                            <m:e>
                              <m:r>
                                <a:rPr lang="es-ES" sz="3200" b="0" i="1" smtClean="0">
                                  <a:latin typeface="Cambria Math" panose="02040503050406030204" pitchFamily="18" charset="0"/>
                                </a:rPr>
                                <m:t>2</m:t>
                              </m:r>
                              <m:r>
                                <a:rPr lang="es-ES" sz="3200" b="0" i="1" smtClean="0">
                                  <a:latin typeface="Cambria Math" panose="02040503050406030204" pitchFamily="18" charset="0"/>
                                  <a:ea typeface="Cambria Math" panose="02040503050406030204" pitchFamily="18" charset="0"/>
                                </a:rPr>
                                <m:t>𝜋</m:t>
                              </m:r>
                              <m:r>
                                <a:rPr lang="es-ES" sz="3200" b="0" i="1" smtClean="0">
                                  <a:latin typeface="Cambria Math" panose="02040503050406030204" pitchFamily="18" charset="0"/>
                                  <a:ea typeface="Cambria Math" panose="02040503050406030204" pitchFamily="18" charset="0"/>
                                </a:rPr>
                                <m:t>𝑈</m:t>
                              </m:r>
                              <m:r>
                                <a:rPr lang="es-ES" sz="3200" b="0" i="1" baseline="-25000" smtClean="0">
                                  <a:latin typeface="Cambria Math" panose="02040503050406030204" pitchFamily="18" charset="0"/>
                                  <a:ea typeface="Cambria Math" panose="02040503050406030204" pitchFamily="18" charset="0"/>
                                </a:rPr>
                                <m:t>2</m:t>
                              </m:r>
                            </m:e>
                          </m:d>
                        </m:e>
                      </m:func>
                    </m:oMath>
                  </m:oMathPara>
                </a14:m>
                <a:endParaRPr lang="es-ES" sz="3200" b="0" dirty="0">
                  <a:ea typeface="Cambria Math" panose="02040503050406030204" pitchFamily="18" charset="0"/>
                </a:endParaRPr>
              </a:p>
              <a:p>
                <a:pPr marL="0" indent="0">
                  <a:buNone/>
                </a:pPr>
                <a:r>
                  <a:rPr lang="es-ES" sz="3200" dirty="0"/>
                  <a:t>Donde Z0 y Z1 son variables aleatorias que siguen una distribución normal estándar N(0, 1)</a:t>
                </a:r>
              </a:p>
            </p:txBody>
          </p:sp>
        </mc:Choice>
        <mc:Fallback xmlns="">
          <p:sp>
            <p:nvSpPr>
              <p:cNvPr id="5" name="Subtitle 4">
                <a:extLst>
                  <a:ext uri="{FF2B5EF4-FFF2-40B4-BE49-F238E27FC236}">
                    <a16:creationId xmlns:a16="http://schemas.microsoft.com/office/drawing/2014/main" id="{516CB9D3-03C0-050A-E599-FE7AAE488BBF}"/>
                  </a:ext>
                </a:extLst>
              </p:cNvPr>
              <p:cNvSpPr>
                <a:spLocks noGrp="1" noRot="1" noChangeAspect="1" noMove="1" noResize="1" noEditPoints="1" noAdjustHandles="1" noChangeArrowheads="1" noChangeShapeType="1" noTextEdit="1"/>
              </p:cNvSpPr>
              <p:nvPr>
                <p:ph type="subTitle" idx="10"/>
              </p:nvPr>
            </p:nvSpPr>
            <p:spPr>
              <a:xfrm>
                <a:off x="314280" y="1655712"/>
                <a:ext cx="11490624" cy="4589280"/>
              </a:xfrm>
              <a:blipFill>
                <a:blip r:embed="rId2"/>
                <a:stretch>
                  <a:fillRect l="-2228" t="-14628" b="-16356"/>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CB9CACD2-719C-9EBD-9A2E-ADA73AC99BA2}"/>
              </a:ext>
            </a:extLst>
          </p:cNvPr>
          <p:cNvSpPr>
            <a:spLocks noGrp="1"/>
          </p:cNvSpPr>
          <p:nvPr>
            <p:ph type="sldNum" sz="quarter" idx="4"/>
          </p:nvPr>
        </p:nvSpPr>
        <p:spPr/>
        <p:txBody>
          <a:bodyPr/>
          <a:lstStyle/>
          <a:p>
            <a:fld id="{C3C68E28-6A0B-4E0D-A95D-AA2B793B8668}" type="slidenum">
              <a:rPr lang="es-ES" smtClean="0"/>
              <a:t>66</a:t>
            </a:fld>
            <a:endParaRPr lang="es-ES"/>
          </a:p>
        </p:txBody>
      </p:sp>
    </p:spTree>
    <p:extLst>
      <p:ext uri="{BB962C8B-B14F-4D97-AF65-F5344CB8AC3E}">
        <p14:creationId xmlns:p14="http://schemas.microsoft.com/office/powerpoint/2010/main" val="13367555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CC02F-B514-6B88-39CF-36C6E5EB8D7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B194EC8-1371-C159-9B57-73EC33233976}"/>
              </a:ext>
            </a:extLst>
          </p:cNvPr>
          <p:cNvSpPr>
            <a:spLocks noGrp="1"/>
          </p:cNvSpPr>
          <p:nvPr>
            <p:ph type="title"/>
          </p:nvPr>
        </p:nvSpPr>
        <p:spPr>
          <a:xfrm>
            <a:off x="222287" y="352980"/>
            <a:ext cx="11747425" cy="666360"/>
          </a:xfrm>
        </p:spPr>
        <p:txBody>
          <a:bodyPr/>
          <a:lstStyle/>
          <a:p>
            <a:r>
              <a:rPr lang="es-ES" b="1" dirty="0"/>
              <a:t>Generación de números y variables aleatorias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D0611F55-351C-36B0-A80F-3036AE6E19DB}"/>
                  </a:ext>
                </a:extLst>
              </p:cNvPr>
              <p:cNvSpPr>
                <a:spLocks noGrp="1"/>
              </p:cNvSpPr>
              <p:nvPr>
                <p:ph type="subTitle" idx="10"/>
              </p:nvPr>
            </p:nvSpPr>
            <p:spPr>
              <a:xfrm>
                <a:off x="314280" y="1655712"/>
                <a:ext cx="6759111" cy="4589280"/>
              </a:xfrm>
            </p:spPr>
            <p:txBody>
              <a:bodyPr/>
              <a:lstStyle/>
              <a:p>
                <a:pPr marL="0" indent="0">
                  <a:buNone/>
                </a:pPr>
                <a:r>
                  <a:rPr lang="es-ES" sz="3200" b="1" dirty="0"/>
                  <a:t>Método de Box-</a:t>
                </a:r>
                <a:r>
                  <a:rPr lang="es-ES" sz="3200" b="1" dirty="0" err="1"/>
                  <a:t>Muller</a:t>
                </a:r>
                <a:r>
                  <a:rPr lang="es-ES" sz="3200" b="1" dirty="0"/>
                  <a:t> </a:t>
                </a:r>
              </a:p>
              <a:p>
                <a:pPr marL="514350" indent="-514350">
                  <a:buFont typeface="+mj-lt"/>
                  <a:buAutoNum type="arabicPeriod" startAt="3"/>
                </a:pPr>
                <a:r>
                  <a:rPr lang="es-ES" sz="3200" dirty="0"/>
                  <a:t>Escalar y desplazar (si es necesario)</a:t>
                </a:r>
              </a:p>
              <a:p>
                <a:pPr marL="0" indent="0">
                  <a:buNone/>
                </a:pPr>
                <a:r>
                  <a:rPr lang="es-ES" sz="3200" dirty="0"/>
                  <a:t>Para obtener una distribución </a:t>
                </a:r>
                <a14:m>
                  <m:oMath xmlns:m="http://schemas.openxmlformats.org/officeDocument/2006/math">
                    <m:r>
                      <a:rPr lang="es-ES" sz="3200" b="0" i="1" smtClean="0">
                        <a:latin typeface="Cambria Math" panose="02040503050406030204" pitchFamily="18" charset="0"/>
                        <a:ea typeface="Cambria Math" panose="02040503050406030204" pitchFamily="18" charset="0"/>
                      </a:rPr>
                      <m:t>𝑁</m:t>
                    </m:r>
                    <m:d>
                      <m:dPr>
                        <m:ctrlPr>
                          <a:rPr lang="es-ES" sz="3200" b="0" i="1" smtClean="0">
                            <a:latin typeface="Cambria Math" panose="02040503050406030204" pitchFamily="18" charset="0"/>
                            <a:ea typeface="Cambria Math" panose="02040503050406030204" pitchFamily="18" charset="0"/>
                          </a:rPr>
                        </m:ctrlPr>
                      </m:dPr>
                      <m:e>
                        <m:r>
                          <a:rPr lang="es-ES" sz="3200" b="0" i="1" smtClean="0">
                            <a:latin typeface="Cambria Math" panose="02040503050406030204" pitchFamily="18" charset="0"/>
                            <a:ea typeface="Cambria Math" panose="02040503050406030204" pitchFamily="18" charset="0"/>
                          </a:rPr>
                          <m:t>𝜇</m:t>
                        </m:r>
                        <m:r>
                          <a:rPr lang="es-ES" sz="3200" b="0" i="1" smtClean="0">
                            <a:latin typeface="Cambria Math" panose="02040503050406030204" pitchFamily="18" charset="0"/>
                            <a:ea typeface="Cambria Math" panose="02040503050406030204" pitchFamily="18" charset="0"/>
                          </a:rPr>
                          <m:t>,</m:t>
                        </m:r>
                        <m:r>
                          <a:rPr lang="es-ES" sz="3200" b="0" i="1" smtClean="0">
                            <a:latin typeface="Cambria Math" panose="02040503050406030204" pitchFamily="18" charset="0"/>
                            <a:ea typeface="Cambria Math" panose="02040503050406030204" pitchFamily="18" charset="0"/>
                          </a:rPr>
                          <m:t>𝜎</m:t>
                        </m:r>
                        <m:r>
                          <a:rPr lang="es-ES" sz="3200" b="0" i="1" baseline="30000" smtClean="0">
                            <a:latin typeface="Cambria Math" panose="02040503050406030204" pitchFamily="18" charset="0"/>
                            <a:ea typeface="Cambria Math" panose="02040503050406030204" pitchFamily="18" charset="0"/>
                          </a:rPr>
                          <m:t>2</m:t>
                        </m:r>
                      </m:e>
                    </m:d>
                  </m:oMath>
                </a14:m>
                <a:r>
                  <a:rPr lang="es-ES" sz="3200" dirty="0"/>
                  <a:t> se utiliza:</a:t>
                </a:r>
              </a:p>
              <a:p>
                <a:pPr marL="0" indent="0">
                  <a:buNone/>
                </a:pPr>
                <a14:m>
                  <m:oMathPara xmlns:m="http://schemas.openxmlformats.org/officeDocument/2006/math">
                    <m:oMathParaPr>
                      <m:jc m:val="centerGroup"/>
                    </m:oMathParaPr>
                    <m:oMath xmlns:m="http://schemas.openxmlformats.org/officeDocument/2006/math">
                      <m:r>
                        <a:rPr lang="es-ES" sz="3200" b="0" i="1" smtClean="0">
                          <a:latin typeface="Cambria Math" panose="02040503050406030204" pitchFamily="18" charset="0"/>
                          <a:ea typeface="Cambria Math" panose="02040503050406030204" pitchFamily="18" charset="0"/>
                        </a:rPr>
                        <m:t>𝑋</m:t>
                      </m:r>
                      <m:r>
                        <a:rPr lang="es-ES" sz="3200" b="0" i="1" smtClean="0">
                          <a:latin typeface="Cambria Math" panose="02040503050406030204" pitchFamily="18" charset="0"/>
                          <a:ea typeface="Cambria Math" panose="02040503050406030204" pitchFamily="18" charset="0"/>
                        </a:rPr>
                        <m:t>=</m:t>
                      </m:r>
                      <m:r>
                        <a:rPr lang="es-ES" sz="3200" b="0" i="1" smtClean="0">
                          <a:latin typeface="Cambria Math" panose="02040503050406030204" pitchFamily="18" charset="0"/>
                          <a:ea typeface="Cambria Math" panose="02040503050406030204" pitchFamily="18" charset="0"/>
                        </a:rPr>
                        <m:t>𝜎</m:t>
                      </m:r>
                      <m:r>
                        <a:rPr lang="es-ES" sz="3200" b="0" i="1" smtClean="0">
                          <a:latin typeface="Cambria Math" panose="02040503050406030204" pitchFamily="18" charset="0"/>
                          <a:ea typeface="Cambria Math" panose="02040503050406030204" pitchFamily="18" charset="0"/>
                        </a:rPr>
                        <m:t>𝑍</m:t>
                      </m:r>
                      <m:r>
                        <a:rPr lang="es-ES" sz="3200" b="0" i="1" smtClean="0">
                          <a:latin typeface="Cambria Math" panose="02040503050406030204" pitchFamily="18" charset="0"/>
                          <a:ea typeface="Cambria Math" panose="02040503050406030204" pitchFamily="18" charset="0"/>
                        </a:rPr>
                        <m:t>+</m:t>
                      </m:r>
                      <m:r>
                        <a:rPr lang="es-ES" sz="3200" b="0" i="1" smtClean="0">
                          <a:latin typeface="Cambria Math" panose="02040503050406030204" pitchFamily="18" charset="0"/>
                          <a:ea typeface="Cambria Math" panose="02040503050406030204" pitchFamily="18" charset="0"/>
                        </a:rPr>
                        <m:t>𝜇</m:t>
                      </m:r>
                    </m:oMath>
                  </m:oMathPara>
                </a14:m>
                <a:endParaRPr lang="es-ES" sz="3200" b="0" dirty="0">
                  <a:ea typeface="Cambria Math" panose="02040503050406030204" pitchFamily="18" charset="0"/>
                </a:endParaRPr>
              </a:p>
              <a:p>
                <a:pPr marL="0" indent="0">
                  <a:buNone/>
                </a:pPr>
                <a:r>
                  <a:rPr lang="es-ES" sz="3200" dirty="0"/>
                  <a:t>Implementar el método Box-</a:t>
                </a:r>
                <a:r>
                  <a:rPr lang="es-ES" sz="3200" dirty="0" err="1"/>
                  <a:t>Muller</a:t>
                </a:r>
                <a:r>
                  <a:rPr lang="es-ES" sz="3200" dirty="0"/>
                  <a:t> partiendo del siguiente código</a:t>
                </a:r>
              </a:p>
              <a:p>
                <a:pPr marL="514350" indent="-514350">
                  <a:buFont typeface="+mj-lt"/>
                  <a:buAutoNum type="arabicPeriod" startAt="3"/>
                </a:pPr>
                <a:endParaRPr lang="es-ES" sz="3200" dirty="0"/>
              </a:p>
              <a:p>
                <a:pPr marL="514350" indent="-514350">
                  <a:buFont typeface="+mj-lt"/>
                  <a:buAutoNum type="arabicPeriod" startAt="3"/>
                </a:pPr>
                <a:endParaRPr lang="es-ES" sz="3200" dirty="0"/>
              </a:p>
              <a:p>
                <a:pPr marL="514350" indent="-514350">
                  <a:buFont typeface="+mj-lt"/>
                  <a:buAutoNum type="arabicPeriod" startAt="3"/>
                </a:pPr>
                <a:endParaRPr lang="es-ES" sz="3200" dirty="0"/>
              </a:p>
              <a:p>
                <a:pPr marL="514350" indent="-514350">
                  <a:buFont typeface="+mj-lt"/>
                  <a:buAutoNum type="arabicPeriod" startAt="3"/>
                </a:pPr>
                <a:endParaRPr lang="es-ES" sz="3200" dirty="0"/>
              </a:p>
            </p:txBody>
          </p:sp>
        </mc:Choice>
        <mc:Fallback xmlns="">
          <p:sp>
            <p:nvSpPr>
              <p:cNvPr id="5" name="Subtitle 4">
                <a:extLst>
                  <a:ext uri="{FF2B5EF4-FFF2-40B4-BE49-F238E27FC236}">
                    <a16:creationId xmlns:a16="http://schemas.microsoft.com/office/drawing/2014/main" id="{D0611F55-351C-36B0-A80F-3036AE6E19DB}"/>
                  </a:ext>
                </a:extLst>
              </p:cNvPr>
              <p:cNvSpPr>
                <a:spLocks noGrp="1" noRot="1" noChangeAspect="1" noMove="1" noResize="1" noEditPoints="1" noAdjustHandles="1" noChangeArrowheads="1" noChangeShapeType="1" noTextEdit="1"/>
              </p:cNvSpPr>
              <p:nvPr>
                <p:ph type="subTitle" idx="10"/>
              </p:nvPr>
            </p:nvSpPr>
            <p:spPr>
              <a:xfrm>
                <a:off x="314280" y="1655712"/>
                <a:ext cx="6759111" cy="4589280"/>
              </a:xfrm>
              <a:blipFill>
                <a:blip r:embed="rId2"/>
                <a:stretch>
                  <a:fillRect l="-3791" t="-16090"/>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E130F24F-AEE8-09E8-E591-68AE84A99B24}"/>
              </a:ext>
            </a:extLst>
          </p:cNvPr>
          <p:cNvSpPr>
            <a:spLocks noGrp="1"/>
          </p:cNvSpPr>
          <p:nvPr>
            <p:ph type="sldNum" sz="quarter" idx="4"/>
          </p:nvPr>
        </p:nvSpPr>
        <p:spPr/>
        <p:txBody>
          <a:bodyPr/>
          <a:lstStyle/>
          <a:p>
            <a:fld id="{C3C68E28-6A0B-4E0D-A95D-AA2B793B8668}" type="slidenum">
              <a:rPr lang="es-ES" smtClean="0"/>
              <a:t>67</a:t>
            </a:fld>
            <a:endParaRPr lang="es-ES"/>
          </a:p>
        </p:txBody>
      </p:sp>
      <p:sp>
        <p:nvSpPr>
          <p:cNvPr id="3" name="Rectangle 1">
            <a:extLst>
              <a:ext uri="{FF2B5EF4-FFF2-40B4-BE49-F238E27FC236}">
                <a16:creationId xmlns:a16="http://schemas.microsoft.com/office/drawing/2014/main" id="{FC80AA67-E75F-2AAC-C48E-5C6570AB79FC}"/>
              </a:ext>
            </a:extLst>
          </p:cNvPr>
          <p:cNvSpPr>
            <a:spLocks noChangeArrowheads="1"/>
          </p:cNvSpPr>
          <p:nvPr/>
        </p:nvSpPr>
        <p:spPr bwMode="auto">
          <a:xfrm>
            <a:off x="7534320" y="1053914"/>
            <a:ext cx="4343400" cy="5786199"/>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CF8E6D"/>
                </a:solidFill>
                <a:effectLst/>
                <a:latin typeface="JetBrains Mono"/>
              </a:rPr>
              <a:t>import</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numpy</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CF8E6D"/>
                </a:solidFill>
                <a:effectLst/>
                <a:latin typeface="JetBrains Mono"/>
              </a:rPr>
              <a:t>as </a:t>
            </a:r>
            <a:r>
              <a:rPr kumimoji="0" lang="es-ES" altLang="es-ES" sz="1000" b="0" i="0" u="none" strike="noStrike" cap="none" normalizeH="0" baseline="0" dirty="0" err="1">
                <a:ln>
                  <a:noFill/>
                </a:ln>
                <a:solidFill>
                  <a:srgbClr val="BCBEC4"/>
                </a:solidFill>
                <a:effectLst/>
                <a:latin typeface="JetBrains Mono"/>
              </a:rPr>
              <a:t>np</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CF8E6D"/>
                </a:solidFill>
                <a:effectLst/>
                <a:latin typeface="JetBrains Mono"/>
              </a:rPr>
              <a:t>import</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matplotlib.pyplot</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CF8E6D"/>
                </a:solidFill>
                <a:effectLst/>
                <a:latin typeface="JetBrains Mono"/>
              </a:rPr>
              <a:t>as </a:t>
            </a:r>
            <a:r>
              <a:rPr kumimoji="0" lang="es-ES" altLang="es-ES" sz="1000" b="0" i="0" u="none" strike="noStrike" cap="none" normalizeH="0" baseline="0" dirty="0" err="1">
                <a:ln>
                  <a:noFill/>
                </a:ln>
                <a:solidFill>
                  <a:srgbClr val="BCBEC4"/>
                </a:solidFill>
                <a:effectLst/>
                <a:latin typeface="JetBrains Mono"/>
              </a:rPr>
              <a:t>plt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CF8E6D"/>
                </a:solidFill>
                <a:effectLst/>
                <a:latin typeface="JetBrains Mono"/>
              </a:rPr>
              <a:t>from</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a:ln>
                  <a:noFill/>
                </a:ln>
                <a:solidFill>
                  <a:srgbClr val="BCBEC4"/>
                </a:solidFill>
                <a:effectLst/>
                <a:latin typeface="JetBrains Mono"/>
              </a:rPr>
              <a:t>clase </a:t>
            </a:r>
            <a:r>
              <a:rPr kumimoji="0" lang="es-ES" altLang="es-ES" sz="1000" b="0" i="0" u="none" strike="noStrike" cap="none" normalizeH="0" baseline="0" dirty="0" err="1">
                <a:ln>
                  <a:noFill/>
                </a:ln>
                <a:solidFill>
                  <a:srgbClr val="CF8E6D"/>
                </a:solidFill>
                <a:effectLst/>
                <a:latin typeface="JetBrains Mono"/>
              </a:rPr>
              <a:t>import</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num_iterations</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Generar una secuencia de números pseudoaleatorios</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a:ln>
                  <a:noFill/>
                </a:ln>
                <a:solidFill>
                  <a:srgbClr val="7A7E85"/>
                </a:solidFill>
                <a:effectLst/>
                <a:latin typeface="JetBrains Mono"/>
              </a:rPr>
              <a:t># Utilizaremos el Generador Mersenne </a:t>
            </a:r>
            <a:r>
              <a:rPr kumimoji="0" lang="es-ES" altLang="es-ES" sz="1000" b="0" i="0" u="none" strike="noStrike" cap="none" normalizeH="0" baseline="0" dirty="0" err="1">
                <a:ln>
                  <a:noFill/>
                </a:ln>
                <a:solidFill>
                  <a:srgbClr val="7A7E85"/>
                </a:solidFill>
                <a:effectLst/>
                <a:latin typeface="JetBrains Mono"/>
              </a:rPr>
              <a:t>Twister</a:t>
            </a:r>
            <a:r>
              <a:rPr kumimoji="0" lang="es-ES" altLang="es-ES" sz="1000" b="0" i="0" u="none" strike="noStrike" cap="none" normalizeH="0" baseline="0" dirty="0">
                <a:ln>
                  <a:noFill/>
                </a:ln>
                <a:solidFill>
                  <a:srgbClr val="7A7E85"/>
                </a:solidFill>
                <a:effectLst/>
                <a:latin typeface="JetBrains Mono"/>
              </a:rPr>
              <a:t> para una mejor calidad</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num_iterations</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a:ln>
                  <a:noFill/>
                </a:ln>
                <a:solidFill>
                  <a:srgbClr val="2AACB8"/>
                </a:solidFill>
                <a:effectLst/>
                <a:latin typeface="JetBrains Mono"/>
              </a:rPr>
              <a:t>100000</a:t>
            </a:r>
            <a:br>
              <a:rPr kumimoji="0" lang="es-ES" altLang="es-ES" sz="1000" b="0" i="0" u="none" strike="noStrike" cap="none" normalizeH="0" baseline="0" dirty="0">
                <a:ln>
                  <a:noFill/>
                </a:ln>
                <a:solidFill>
                  <a:srgbClr val="2AACB8"/>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np.random.seed</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7</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uniform_randoms_1 = </a:t>
            </a:r>
            <a:r>
              <a:rPr kumimoji="0" lang="es-ES" altLang="es-ES" sz="1000" b="0" i="0" u="none" strike="noStrike" cap="none" normalizeH="0" baseline="0" dirty="0" err="1">
                <a:ln>
                  <a:noFill/>
                </a:ln>
                <a:solidFill>
                  <a:srgbClr val="BCBEC4"/>
                </a:solidFill>
                <a:effectLst/>
                <a:latin typeface="JetBrains Mono"/>
              </a:rPr>
              <a:t>np.random.rand</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num_iterations</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2</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uniform_randoms_2 = </a:t>
            </a:r>
            <a:r>
              <a:rPr kumimoji="0" lang="es-ES" altLang="es-ES" sz="1000" b="0" i="0" u="none" strike="noStrike" cap="none" normalizeH="0" baseline="0" dirty="0" err="1">
                <a:ln>
                  <a:noFill/>
                </a:ln>
                <a:solidFill>
                  <a:srgbClr val="BCBEC4"/>
                </a:solidFill>
                <a:effectLst/>
                <a:latin typeface="JetBrains Mono"/>
              </a:rPr>
              <a:t>np.random.rand</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num_iterations</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2</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Aplicar la Transformación de Box-</a:t>
            </a:r>
            <a:r>
              <a:rPr kumimoji="0" lang="es-ES" altLang="es-ES" sz="1000" b="0" i="0" u="none" strike="noStrike" cap="none" normalizeH="0" baseline="0" dirty="0" err="1">
                <a:ln>
                  <a:noFill/>
                </a:ln>
                <a:solidFill>
                  <a:srgbClr val="7A7E85"/>
                </a:solidFill>
                <a:effectLst/>
                <a:latin typeface="JetBrains Mono"/>
              </a:rPr>
              <a:t>Muller</a:t>
            </a:r>
            <a:br>
              <a:rPr kumimoji="0" lang="es-ES" altLang="es-ES" sz="1000" b="0" i="0" u="none" strike="noStrike" cap="none" normalizeH="0" baseline="0" dirty="0">
                <a:ln>
                  <a:noFill/>
                </a:ln>
                <a:solidFill>
                  <a:srgbClr val="7A7E85"/>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Concatenar las secuencias</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X_normal</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err="1">
                <a:ln>
                  <a:noFill/>
                </a:ln>
                <a:solidFill>
                  <a:srgbClr val="BCBEC4"/>
                </a:solidFill>
                <a:effectLst/>
                <a:latin typeface="JetBrains Mono"/>
              </a:rPr>
              <a:t>np.concatenate</a:t>
            </a:r>
            <a:r>
              <a:rPr kumimoji="0" lang="es-ES" altLang="es-ES" sz="1000" b="0" i="0" u="none" strike="noStrike" cap="none" normalizeH="0" baseline="0" dirty="0">
                <a:ln>
                  <a:noFill/>
                </a:ln>
                <a:solidFill>
                  <a:srgbClr val="BCBEC4"/>
                </a:solidFill>
                <a:effectLst/>
                <a:latin typeface="JetBrains Mono"/>
              </a:rPr>
              <a:t>((Z0, Z1))</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Mostrar los primeros 10 valores</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8888C6"/>
                </a:solidFill>
                <a:effectLst/>
                <a:latin typeface="JetBrains Mono"/>
              </a:rPr>
              <a:t>print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"Primeros 10 valores de la variable aleatoria continua X (Normal):"</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8888C6"/>
                </a:solidFill>
                <a:effectLst/>
                <a:latin typeface="JetBrains Mono"/>
              </a:rPr>
              <a:t>print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X_normal</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10</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Visualizar la distribución</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plt.figure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AA4926"/>
                </a:solidFill>
                <a:effectLst/>
                <a:latin typeface="JetBrains Mono"/>
              </a:rPr>
              <a:t>figsize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8</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2AACB8"/>
                </a:solidFill>
                <a:effectLst/>
                <a:latin typeface="JetBrains Mono"/>
              </a:rPr>
              <a:t>5</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plt.hist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X_normal</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AA4926"/>
                </a:solidFill>
                <a:effectLst/>
                <a:latin typeface="JetBrains Mono"/>
              </a:rPr>
              <a:t>bins</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30</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AA4926"/>
                </a:solidFill>
                <a:effectLst/>
                <a:latin typeface="JetBrains Mono"/>
              </a:rPr>
              <a:t>density</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CF8E6D"/>
                </a:solidFill>
                <a:effectLst/>
                <a:latin typeface="JetBrains Mono"/>
              </a:rPr>
              <a:t>True</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AA4926"/>
                </a:solidFill>
                <a:effectLst/>
                <a:latin typeface="JetBrains Mono"/>
              </a:rPr>
              <a:t>edgecolor</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err="1">
                <a:ln>
                  <a:noFill/>
                </a:ln>
                <a:solidFill>
                  <a:srgbClr val="6AAB73"/>
                </a:solidFill>
                <a:effectLst/>
                <a:latin typeface="JetBrains Mono"/>
              </a:rPr>
              <a:t>black</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AA4926"/>
                </a:solidFill>
                <a:effectLst/>
                <a:latin typeface="JetBrains Mono"/>
              </a:rPr>
              <a:t>alpha</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0.7</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AA4926"/>
                </a:solidFill>
                <a:effectLst/>
                <a:latin typeface="JetBrains Mono"/>
              </a:rPr>
              <a:t>label</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'Empírica'</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Dibujar la FDP teórica</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a:ln>
                  <a:noFill/>
                </a:ln>
                <a:solidFill>
                  <a:srgbClr val="BCBEC4"/>
                </a:solidFill>
                <a:effectLst/>
                <a:latin typeface="JetBrains Mono"/>
              </a:rPr>
              <a:t>x = </a:t>
            </a:r>
            <a:r>
              <a:rPr kumimoji="0" lang="es-ES" altLang="es-ES" sz="1000" b="0" i="0" u="none" strike="noStrike" cap="none" normalizeH="0" baseline="0" dirty="0" err="1">
                <a:ln>
                  <a:noFill/>
                </a:ln>
                <a:solidFill>
                  <a:srgbClr val="BCBEC4"/>
                </a:solidFill>
                <a:effectLst/>
                <a:latin typeface="JetBrains Mono"/>
              </a:rPr>
              <a:t>np.linspace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np.min</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X_normal</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np.max</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X_normal</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2AACB8"/>
                </a:solidFill>
                <a:effectLst/>
                <a:latin typeface="JetBrains Mono"/>
              </a:rPr>
              <a:t>1000</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f_x</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a:ln>
                  <a:noFill/>
                </a:ln>
                <a:solidFill>
                  <a:srgbClr val="2AACB8"/>
                </a:solidFill>
                <a:effectLst/>
                <a:latin typeface="JetBrains Mono"/>
              </a:rPr>
              <a:t>1 </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np.sqrt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2 </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np.pi</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err="1">
                <a:ln>
                  <a:noFill/>
                </a:ln>
                <a:solidFill>
                  <a:srgbClr val="BCBEC4"/>
                </a:solidFill>
                <a:effectLst/>
                <a:latin typeface="JetBrains Mono"/>
              </a:rPr>
              <a:t>np.exp</a:t>
            </a:r>
            <a:r>
              <a:rPr kumimoji="0" lang="es-ES" altLang="es-ES" sz="1000" b="0" i="0" u="none" strike="noStrike" cap="none" normalizeH="0" baseline="0" dirty="0">
                <a:ln>
                  <a:noFill/>
                </a:ln>
                <a:solidFill>
                  <a:srgbClr val="BCBEC4"/>
                </a:solidFill>
                <a:effectLst/>
                <a:latin typeface="JetBrains Mono"/>
              </a:rPr>
              <a:t>(-x**</a:t>
            </a:r>
            <a:r>
              <a:rPr kumimoji="0" lang="es-ES" altLang="es-ES" sz="1000" b="0" i="0" u="none" strike="noStrike" cap="none" normalizeH="0" baseline="0" dirty="0">
                <a:ln>
                  <a:noFill/>
                </a:ln>
                <a:solidFill>
                  <a:srgbClr val="2AACB8"/>
                </a:solidFill>
                <a:effectLst/>
                <a:latin typeface="JetBrains Mono"/>
              </a:rPr>
              <a:t>2 </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2AACB8"/>
                </a:solidFill>
                <a:effectLst/>
                <a:latin typeface="JetBrains Mono"/>
              </a:rPr>
              <a:t>2</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plt.plot</a:t>
            </a:r>
            <a:r>
              <a:rPr kumimoji="0" lang="es-ES" altLang="es-ES" sz="1000" b="0" i="0" u="none" strike="noStrike" cap="none" normalizeH="0" baseline="0" dirty="0">
                <a:ln>
                  <a:noFill/>
                </a:ln>
                <a:solidFill>
                  <a:srgbClr val="BCBEC4"/>
                </a:solidFill>
                <a:effectLst/>
                <a:latin typeface="JetBrains Mono"/>
              </a:rPr>
              <a:t>(x, </a:t>
            </a:r>
            <a:r>
              <a:rPr kumimoji="0" lang="es-ES" altLang="es-ES" sz="1000" b="0" i="0" u="none" strike="noStrike" cap="none" normalizeH="0" baseline="0" dirty="0" err="1">
                <a:ln>
                  <a:noFill/>
                </a:ln>
                <a:solidFill>
                  <a:srgbClr val="BCBEC4"/>
                </a:solidFill>
                <a:effectLst/>
                <a:latin typeface="JetBrains Mono"/>
              </a:rPr>
              <a:t>f_x</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6AAB73"/>
                </a:solidFill>
                <a:effectLst/>
                <a:latin typeface="JetBrains Mono"/>
              </a:rPr>
              <a:t>'r'</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AA4926"/>
                </a:solidFill>
                <a:effectLst/>
                <a:latin typeface="JetBrains Mono"/>
              </a:rPr>
              <a:t>label</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'Teórica'</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plt.title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'Distribución de la Variable Aleatoria Continua X (Normal)'</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plt.xlabel</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'Valor de X'</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plt.ylabel</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'Densidad de Probabilidad'</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plt.legend</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plt.grid</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AA4926"/>
                </a:solidFill>
                <a:effectLst/>
                <a:latin typeface="JetBrains Mono"/>
              </a:rPr>
              <a:t>axis</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'y'</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plt.show</a:t>
            </a:r>
            <a:r>
              <a:rPr kumimoji="0" lang="es-ES" altLang="es-ES" sz="1000" b="0" i="0" u="none" strike="noStrike" cap="none" normalizeH="0" baseline="0" dirty="0">
                <a:ln>
                  <a:noFill/>
                </a:ln>
                <a:solidFill>
                  <a:srgbClr val="BCBEC4"/>
                </a:solidFill>
                <a:effectLst/>
                <a:latin typeface="JetBrains Mono"/>
              </a:rPr>
              <a:t>()</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7396617D-5845-FCD6-AA92-C58B3A4EA3A1}"/>
              </a:ext>
            </a:extLst>
          </p:cNvPr>
          <p:cNvSpPr txBox="1"/>
          <p:nvPr/>
        </p:nvSpPr>
        <p:spPr>
          <a:xfrm>
            <a:off x="222287" y="4835944"/>
            <a:ext cx="6227064" cy="1200329"/>
          </a:xfrm>
          <a:prstGeom prst="rect">
            <a:avLst/>
          </a:prstGeom>
          <a:noFill/>
        </p:spPr>
        <p:txBody>
          <a:bodyPr wrap="square">
            <a:spAutoFit/>
          </a:bodyPr>
          <a:lstStyle/>
          <a:p>
            <a:r>
              <a:rPr lang="es-ES" dirty="0"/>
              <a:t>Primeros 10 valores de la variable aleatoria continua X (Normal):</a:t>
            </a:r>
          </a:p>
          <a:p>
            <a:r>
              <a:rPr lang="es-ES" dirty="0"/>
              <a:t>[ 1.31389568 -0.2389464  -0.32033724 -0.62933046  0.03542203  0.75298721</a:t>
            </a:r>
          </a:p>
          <a:p>
            <a:r>
              <a:rPr lang="es-ES" dirty="0"/>
              <a:t>  0.12209812  1.59170427  1.62180843  0.60943841]</a:t>
            </a:r>
          </a:p>
        </p:txBody>
      </p:sp>
    </p:spTree>
    <p:extLst>
      <p:ext uri="{BB962C8B-B14F-4D97-AF65-F5344CB8AC3E}">
        <p14:creationId xmlns:p14="http://schemas.microsoft.com/office/powerpoint/2010/main" val="41615528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6FEFA3-4E54-7FA3-BED3-2404BA9508F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7C0090F-1536-FA10-2A92-CCAA1856B5D2}"/>
              </a:ext>
            </a:extLst>
          </p:cNvPr>
          <p:cNvSpPr>
            <a:spLocks noGrp="1"/>
          </p:cNvSpPr>
          <p:nvPr>
            <p:ph type="title"/>
          </p:nvPr>
        </p:nvSpPr>
        <p:spPr>
          <a:xfrm>
            <a:off x="222287" y="352980"/>
            <a:ext cx="11747425" cy="666360"/>
          </a:xfrm>
        </p:spPr>
        <p:txBody>
          <a:bodyPr/>
          <a:lstStyle/>
          <a:p>
            <a:r>
              <a:rPr lang="es-ES" b="1" dirty="0"/>
              <a:t>Simulación de Monte Carlo</a:t>
            </a:r>
          </a:p>
        </p:txBody>
      </p:sp>
      <p:sp>
        <p:nvSpPr>
          <p:cNvPr id="5" name="Subtitle 4">
            <a:extLst>
              <a:ext uri="{FF2B5EF4-FFF2-40B4-BE49-F238E27FC236}">
                <a16:creationId xmlns:a16="http://schemas.microsoft.com/office/drawing/2014/main" id="{22170142-4F08-17B3-6025-75458E4B9176}"/>
              </a:ext>
            </a:extLst>
          </p:cNvPr>
          <p:cNvSpPr>
            <a:spLocks noGrp="1"/>
          </p:cNvSpPr>
          <p:nvPr>
            <p:ph type="subTitle" idx="10"/>
          </p:nvPr>
        </p:nvSpPr>
        <p:spPr>
          <a:xfrm>
            <a:off x="222287" y="1467540"/>
            <a:ext cx="11490624" cy="4589280"/>
          </a:xfrm>
        </p:spPr>
        <p:txBody>
          <a:bodyPr/>
          <a:lstStyle/>
          <a:p>
            <a:pPr marL="0" indent="0">
              <a:buNone/>
            </a:pPr>
            <a:r>
              <a:rPr lang="es-ES" b="1" dirty="0"/>
              <a:t>Definición</a:t>
            </a:r>
          </a:p>
          <a:p>
            <a:r>
              <a:rPr lang="es-ES" sz="3200" dirty="0"/>
              <a:t>Es una técnica estadística utilizada para modelar fenómenos complejos y resolver problemas que involucran incertidumbre. </a:t>
            </a:r>
          </a:p>
          <a:p>
            <a:r>
              <a:rPr lang="es-ES" sz="3200" dirty="0"/>
              <a:t>Se basa en la generación de múltiples escenarios aleatorios para estimar resultados probabilísticos, facilitando la toma de decisiones en contextos donde el análisis determinista resulta inadecuado o inviable.</a:t>
            </a:r>
          </a:p>
          <a:p>
            <a:r>
              <a:rPr lang="es-ES" sz="3200" dirty="0"/>
              <a:t>Utiliza números aleatorios y técnicas estadísticas para aproximar soluciones a problemas matemáticos que pueden ser difíciles o imposibles de resolver analíticamente. </a:t>
            </a:r>
            <a:endParaRPr lang="es-ES" sz="3200" b="1" dirty="0"/>
          </a:p>
        </p:txBody>
      </p:sp>
      <p:sp>
        <p:nvSpPr>
          <p:cNvPr id="2" name="Slide Number Placeholder 1">
            <a:extLst>
              <a:ext uri="{FF2B5EF4-FFF2-40B4-BE49-F238E27FC236}">
                <a16:creationId xmlns:a16="http://schemas.microsoft.com/office/drawing/2014/main" id="{CA6B2A80-73C2-ED3C-FF82-84C1E6E8691F}"/>
              </a:ext>
            </a:extLst>
          </p:cNvPr>
          <p:cNvSpPr>
            <a:spLocks noGrp="1"/>
          </p:cNvSpPr>
          <p:nvPr>
            <p:ph type="sldNum" sz="quarter" idx="4"/>
          </p:nvPr>
        </p:nvSpPr>
        <p:spPr/>
        <p:txBody>
          <a:bodyPr/>
          <a:lstStyle/>
          <a:p>
            <a:fld id="{C3C68E28-6A0B-4E0D-A95D-AA2B793B8668}" type="slidenum">
              <a:rPr lang="es-ES" smtClean="0"/>
              <a:t>68</a:t>
            </a:fld>
            <a:endParaRPr lang="es-ES"/>
          </a:p>
        </p:txBody>
      </p:sp>
    </p:spTree>
    <p:extLst>
      <p:ext uri="{BB962C8B-B14F-4D97-AF65-F5344CB8AC3E}">
        <p14:creationId xmlns:p14="http://schemas.microsoft.com/office/powerpoint/2010/main" val="23645012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8F32C-D8AB-7AC7-B3CE-BFDEC0621D6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09DF33A-3FF7-D942-D1D8-A61D3DCDAB22}"/>
              </a:ext>
            </a:extLst>
          </p:cNvPr>
          <p:cNvSpPr>
            <a:spLocks noGrp="1"/>
          </p:cNvSpPr>
          <p:nvPr>
            <p:ph type="title"/>
          </p:nvPr>
        </p:nvSpPr>
        <p:spPr>
          <a:xfrm>
            <a:off x="222287" y="352980"/>
            <a:ext cx="11747425" cy="666360"/>
          </a:xfrm>
        </p:spPr>
        <p:txBody>
          <a:bodyPr/>
          <a:lstStyle/>
          <a:p>
            <a:r>
              <a:rPr lang="es-ES" b="1"/>
              <a:t>Simulación de Monte Carlo</a:t>
            </a:r>
            <a:endParaRPr lang="es-ES" b="1" dirty="0"/>
          </a:p>
        </p:txBody>
      </p:sp>
      <p:sp>
        <p:nvSpPr>
          <p:cNvPr id="5" name="Subtitle 4">
            <a:extLst>
              <a:ext uri="{FF2B5EF4-FFF2-40B4-BE49-F238E27FC236}">
                <a16:creationId xmlns:a16="http://schemas.microsoft.com/office/drawing/2014/main" id="{77142159-C08B-391F-5BAB-77C04A42A214}"/>
              </a:ext>
            </a:extLst>
          </p:cNvPr>
          <p:cNvSpPr>
            <a:spLocks noGrp="1"/>
          </p:cNvSpPr>
          <p:nvPr>
            <p:ph type="subTitle" idx="10"/>
          </p:nvPr>
        </p:nvSpPr>
        <p:spPr>
          <a:xfrm>
            <a:off x="222287" y="1467540"/>
            <a:ext cx="11490624" cy="4589280"/>
          </a:xfrm>
        </p:spPr>
        <p:txBody>
          <a:bodyPr/>
          <a:lstStyle/>
          <a:p>
            <a:pPr marL="0" indent="0">
              <a:buNone/>
            </a:pPr>
            <a:r>
              <a:rPr lang="es-ES" b="1"/>
              <a:t>Historia</a:t>
            </a:r>
          </a:p>
          <a:p>
            <a:r>
              <a:rPr lang="es-ES" sz="3200"/>
              <a:t>El nombre "Monte Carlo" proviene del famoso casino de Monte Carlo en Mónaco, reflejando el elemento de azar inherente a este método. </a:t>
            </a:r>
          </a:p>
          <a:p>
            <a:r>
              <a:rPr lang="es-ES" sz="3200"/>
              <a:t>La técnica fue desarrollada durante la Segunda Guerra Mundial por científicos como Stanislaw Ulam, John von Neumann y Nicholas Metropolis, quienes la utilizaron para simular procesos nucleares y físicos complejos.</a:t>
            </a:r>
          </a:p>
          <a:p>
            <a:endParaRPr lang="es-ES" sz="3200" b="1"/>
          </a:p>
          <a:p>
            <a:endParaRPr lang="es-ES" sz="3200" b="1"/>
          </a:p>
          <a:p>
            <a:endParaRPr lang="es-ES" sz="3200" b="1" dirty="0"/>
          </a:p>
        </p:txBody>
      </p:sp>
      <p:sp>
        <p:nvSpPr>
          <p:cNvPr id="2" name="Slide Number Placeholder 1">
            <a:extLst>
              <a:ext uri="{FF2B5EF4-FFF2-40B4-BE49-F238E27FC236}">
                <a16:creationId xmlns:a16="http://schemas.microsoft.com/office/drawing/2014/main" id="{223DD546-DDFA-DE1D-AC12-3AAE7A44206B}"/>
              </a:ext>
            </a:extLst>
          </p:cNvPr>
          <p:cNvSpPr>
            <a:spLocks noGrp="1"/>
          </p:cNvSpPr>
          <p:nvPr>
            <p:ph type="sldNum" sz="quarter" idx="4"/>
          </p:nvPr>
        </p:nvSpPr>
        <p:spPr/>
        <p:txBody>
          <a:bodyPr/>
          <a:lstStyle/>
          <a:p>
            <a:fld id="{C3C68E28-6A0B-4E0D-A95D-AA2B793B8668}" type="slidenum">
              <a:rPr lang="es-ES" smtClean="0"/>
              <a:t>69</a:t>
            </a:fld>
            <a:endParaRPr lang="es-ES"/>
          </a:p>
        </p:txBody>
      </p:sp>
      <p:pic>
        <p:nvPicPr>
          <p:cNvPr id="1026" name="Picture 2" descr="John von Neumann - Wikipedia, la enciclopedia libre">
            <a:extLst>
              <a:ext uri="{FF2B5EF4-FFF2-40B4-BE49-F238E27FC236}">
                <a16:creationId xmlns:a16="http://schemas.microsoft.com/office/drawing/2014/main" id="{0A5AAC28-C3CA-2816-5530-4C300AD0F0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1798" y="4503182"/>
            <a:ext cx="1693682" cy="22009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ntecarlo - Wikipedia, la enciclopedia libre">
            <a:extLst>
              <a:ext uri="{FF2B5EF4-FFF2-40B4-BE49-F238E27FC236}">
                <a16:creationId xmlns:a16="http://schemas.microsoft.com/office/drawing/2014/main" id="{B1DE168B-DFED-5374-ABC7-DF5CDF0646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0282" y="4503182"/>
            <a:ext cx="3276600" cy="218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413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25863-DA5E-1D39-017F-1C002287787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F18854A-EA14-739D-0138-BAE29EDB048E}"/>
              </a:ext>
            </a:extLst>
          </p:cNvPr>
          <p:cNvSpPr>
            <a:spLocks noGrp="1"/>
          </p:cNvSpPr>
          <p:nvPr>
            <p:ph type="title"/>
          </p:nvPr>
        </p:nvSpPr>
        <p:spPr>
          <a:xfrm>
            <a:off x="222287" y="352980"/>
            <a:ext cx="11747425" cy="666360"/>
          </a:xfrm>
        </p:spPr>
        <p:txBody>
          <a:bodyPr/>
          <a:lstStyle/>
          <a:p>
            <a:r>
              <a:rPr lang="es-ES" b="1" dirty="0"/>
              <a:t>Introducción a la simulación</a:t>
            </a:r>
          </a:p>
        </p:txBody>
      </p:sp>
      <p:sp>
        <p:nvSpPr>
          <p:cNvPr id="5" name="Subtitle 4">
            <a:extLst>
              <a:ext uri="{FF2B5EF4-FFF2-40B4-BE49-F238E27FC236}">
                <a16:creationId xmlns:a16="http://schemas.microsoft.com/office/drawing/2014/main" id="{9336DF8F-1773-3E76-2C81-5FF4E00D5E54}"/>
              </a:ext>
            </a:extLst>
          </p:cNvPr>
          <p:cNvSpPr>
            <a:spLocks noGrp="1"/>
          </p:cNvSpPr>
          <p:nvPr>
            <p:ph type="subTitle" idx="10"/>
          </p:nvPr>
        </p:nvSpPr>
        <p:spPr>
          <a:xfrm>
            <a:off x="314280" y="1655712"/>
            <a:ext cx="11490624" cy="4589280"/>
          </a:xfrm>
        </p:spPr>
        <p:txBody>
          <a:bodyPr/>
          <a:lstStyle/>
          <a:p>
            <a:pPr marL="0" indent="0">
              <a:buNone/>
            </a:pPr>
            <a:r>
              <a:rPr lang="es-ES" b="1" dirty="0"/>
              <a:t>Simulación continua</a:t>
            </a:r>
          </a:p>
          <a:p>
            <a:r>
              <a:rPr lang="es-ES" sz="3200" dirty="0"/>
              <a:t>Modela sistemas donde las variables cambian de manera continua a lo largo del tiempo.</a:t>
            </a:r>
          </a:p>
          <a:p>
            <a:r>
              <a:rPr lang="es-ES" sz="3200" dirty="0"/>
              <a:t>Utiliza ecuaciones diferenciales para describir el comportamiento del sistema.</a:t>
            </a:r>
          </a:p>
          <a:p>
            <a:r>
              <a:rPr lang="es-ES" sz="3200" dirty="0"/>
              <a:t>Adecuada para sistemas físicos y naturales, como el flujo de fluidos, dinámicas de poblaciones, y sistemas mecánicos.</a:t>
            </a:r>
          </a:p>
          <a:p>
            <a:pPr marL="0" indent="0">
              <a:buNone/>
            </a:pPr>
            <a:r>
              <a:rPr lang="es-ES" sz="3200" b="1" dirty="0"/>
              <a:t>Ejemplos:</a:t>
            </a:r>
          </a:p>
          <a:p>
            <a:r>
              <a:rPr lang="es-ES" sz="3200" dirty="0"/>
              <a:t>Simulación de sistemas de control industrial.</a:t>
            </a:r>
          </a:p>
          <a:p>
            <a:r>
              <a:rPr lang="es-ES" sz="3200" dirty="0"/>
              <a:t>Modelado de procesos químicos y biológicos.</a:t>
            </a:r>
          </a:p>
          <a:p>
            <a:r>
              <a:rPr lang="es-ES" sz="3200" dirty="0"/>
              <a:t>Análisis de dinámicas de precios en economía.</a:t>
            </a:r>
            <a:r>
              <a:rPr lang="es-ES" dirty="0"/>
              <a:t>	</a:t>
            </a:r>
          </a:p>
        </p:txBody>
      </p:sp>
      <p:sp>
        <p:nvSpPr>
          <p:cNvPr id="2" name="Slide Number Placeholder 1">
            <a:extLst>
              <a:ext uri="{FF2B5EF4-FFF2-40B4-BE49-F238E27FC236}">
                <a16:creationId xmlns:a16="http://schemas.microsoft.com/office/drawing/2014/main" id="{FD92CA53-3E89-DE30-959E-9BB43B2284D1}"/>
              </a:ext>
            </a:extLst>
          </p:cNvPr>
          <p:cNvSpPr>
            <a:spLocks noGrp="1"/>
          </p:cNvSpPr>
          <p:nvPr>
            <p:ph type="sldNum" sz="quarter" idx="4"/>
          </p:nvPr>
        </p:nvSpPr>
        <p:spPr/>
        <p:txBody>
          <a:bodyPr/>
          <a:lstStyle/>
          <a:p>
            <a:fld id="{C3C68E28-6A0B-4E0D-A95D-AA2B793B8668}" type="slidenum">
              <a:rPr lang="es-ES" smtClean="0"/>
              <a:t>7</a:t>
            </a:fld>
            <a:endParaRPr lang="es-ES"/>
          </a:p>
        </p:txBody>
      </p:sp>
    </p:spTree>
    <p:extLst>
      <p:ext uri="{BB962C8B-B14F-4D97-AF65-F5344CB8AC3E}">
        <p14:creationId xmlns:p14="http://schemas.microsoft.com/office/powerpoint/2010/main" val="29860520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B08D8-1446-029A-B443-FB4CFF3A9C6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10BB5BA-190E-C667-EC88-B61168880415}"/>
              </a:ext>
            </a:extLst>
          </p:cNvPr>
          <p:cNvSpPr>
            <a:spLocks noGrp="1"/>
          </p:cNvSpPr>
          <p:nvPr>
            <p:ph type="title"/>
          </p:nvPr>
        </p:nvSpPr>
        <p:spPr>
          <a:xfrm>
            <a:off x="222287" y="352980"/>
            <a:ext cx="11747425" cy="666360"/>
          </a:xfrm>
        </p:spPr>
        <p:txBody>
          <a:bodyPr/>
          <a:lstStyle/>
          <a:p>
            <a:r>
              <a:rPr lang="es-ES" b="1"/>
              <a:t>Simulación de Monte Carlo</a:t>
            </a:r>
            <a:endParaRPr lang="es-ES" b="1" dirty="0"/>
          </a:p>
        </p:txBody>
      </p:sp>
      <p:sp>
        <p:nvSpPr>
          <p:cNvPr id="5" name="Subtitle 4">
            <a:extLst>
              <a:ext uri="{FF2B5EF4-FFF2-40B4-BE49-F238E27FC236}">
                <a16:creationId xmlns:a16="http://schemas.microsoft.com/office/drawing/2014/main" id="{8B8D7043-44FA-C01F-1E03-EBC1EC2A867A}"/>
              </a:ext>
            </a:extLst>
          </p:cNvPr>
          <p:cNvSpPr>
            <a:spLocks noGrp="1"/>
          </p:cNvSpPr>
          <p:nvPr>
            <p:ph type="subTitle" idx="10"/>
          </p:nvPr>
        </p:nvSpPr>
        <p:spPr>
          <a:xfrm>
            <a:off x="222287" y="1540692"/>
            <a:ext cx="11490624" cy="4589280"/>
          </a:xfrm>
        </p:spPr>
        <p:txBody>
          <a:bodyPr/>
          <a:lstStyle/>
          <a:p>
            <a:pPr marL="0" indent="0">
              <a:buNone/>
            </a:pPr>
            <a:r>
              <a:rPr lang="es-ES" b="1" dirty="0"/>
              <a:t>Fundamentos teóricos</a:t>
            </a:r>
          </a:p>
          <a:p>
            <a:r>
              <a:rPr lang="es-ES" sz="3000" b="1" dirty="0"/>
              <a:t>1. Probabilidad y variables aleatorias</a:t>
            </a:r>
          </a:p>
          <a:p>
            <a:pPr lvl="1"/>
            <a:r>
              <a:rPr lang="es-ES" sz="1800" dirty="0"/>
              <a:t>En el corazón de la Simulación de Monte Carlo se encuentran conceptos de </a:t>
            </a:r>
            <a:r>
              <a:rPr lang="es-ES" sz="1800" b="1" dirty="0"/>
              <a:t>probabilidad</a:t>
            </a:r>
            <a:r>
              <a:rPr lang="es-ES" sz="1800" dirty="0"/>
              <a:t> y </a:t>
            </a:r>
            <a:r>
              <a:rPr lang="es-ES" sz="1800" b="1" dirty="0"/>
              <a:t>variables aleatorias</a:t>
            </a:r>
            <a:r>
              <a:rPr lang="es-ES" sz="1800" dirty="0"/>
              <a:t>. </a:t>
            </a:r>
          </a:p>
          <a:p>
            <a:pPr lvl="1"/>
            <a:r>
              <a:rPr lang="es-ES" sz="1800" dirty="0"/>
              <a:t>Estas variables pueden ser discretas o continuas y representan los diferentes estados posibles de un sistema bajo estudio.</a:t>
            </a:r>
          </a:p>
          <a:p>
            <a:r>
              <a:rPr lang="es-ES" sz="3000" b="1" dirty="0"/>
              <a:t>2. Integración numérica</a:t>
            </a:r>
          </a:p>
          <a:p>
            <a:pPr lvl="1"/>
            <a:r>
              <a:rPr lang="es-ES" sz="1800" dirty="0"/>
              <a:t>Monte Carlo se utiliza a menudo para </a:t>
            </a:r>
            <a:r>
              <a:rPr lang="es-ES" sz="1800" b="1" dirty="0"/>
              <a:t>aproximar integrales múltiples</a:t>
            </a:r>
            <a:r>
              <a:rPr lang="es-ES" sz="1800" dirty="0"/>
              <a:t> que son difíciles de calcular de manera analítica. </a:t>
            </a:r>
          </a:p>
          <a:p>
            <a:pPr lvl="1"/>
            <a:r>
              <a:rPr lang="es-ES" sz="1800" dirty="0"/>
              <a:t>En dimensiones altas, los métodos tradicionales de integración numérica se vuelven ineficientes, mientras que Monte Carlo mantiene una eficiencia relativamente constante.</a:t>
            </a:r>
          </a:p>
          <a:p>
            <a:r>
              <a:rPr lang="es-ES" sz="3000" b="1" dirty="0"/>
              <a:t>3. Expectativa y Ley de los Grandes Números</a:t>
            </a:r>
          </a:p>
          <a:p>
            <a:pPr lvl="1"/>
            <a:r>
              <a:rPr lang="es-ES" sz="1800" dirty="0"/>
              <a:t>El método se basa en la </a:t>
            </a:r>
            <a:r>
              <a:rPr lang="es-ES" sz="1800" b="1" dirty="0"/>
              <a:t>esperanza matemática</a:t>
            </a:r>
            <a:r>
              <a:rPr lang="es-ES" sz="1800" dirty="0"/>
              <a:t> (valor esperado) y la </a:t>
            </a:r>
            <a:r>
              <a:rPr lang="es-ES" sz="1800" b="1" dirty="0"/>
              <a:t>Ley de los Grandes Números</a:t>
            </a:r>
            <a:r>
              <a:rPr lang="es-ES" sz="1800" dirty="0"/>
              <a:t>, que establece que, al aumentar el número de experimentos aleatorios, la media de los resultados obtenidos se aproxima al valor esperado real.</a:t>
            </a:r>
            <a:endParaRPr lang="es-ES" sz="3200" b="1" dirty="0"/>
          </a:p>
          <a:p>
            <a:endParaRPr lang="es-ES" sz="3200" b="1" dirty="0"/>
          </a:p>
        </p:txBody>
      </p:sp>
      <p:sp>
        <p:nvSpPr>
          <p:cNvPr id="2" name="Slide Number Placeholder 1">
            <a:extLst>
              <a:ext uri="{FF2B5EF4-FFF2-40B4-BE49-F238E27FC236}">
                <a16:creationId xmlns:a16="http://schemas.microsoft.com/office/drawing/2014/main" id="{4D1D7EBC-2153-14E9-9910-AF10FFFAAD98}"/>
              </a:ext>
            </a:extLst>
          </p:cNvPr>
          <p:cNvSpPr>
            <a:spLocks noGrp="1"/>
          </p:cNvSpPr>
          <p:nvPr>
            <p:ph type="sldNum" sz="quarter" idx="4"/>
          </p:nvPr>
        </p:nvSpPr>
        <p:spPr/>
        <p:txBody>
          <a:bodyPr/>
          <a:lstStyle/>
          <a:p>
            <a:fld id="{C3C68E28-6A0B-4E0D-A95D-AA2B793B8668}" type="slidenum">
              <a:rPr lang="es-ES" smtClean="0"/>
              <a:t>70</a:t>
            </a:fld>
            <a:endParaRPr lang="es-ES"/>
          </a:p>
        </p:txBody>
      </p:sp>
    </p:spTree>
    <p:extLst>
      <p:ext uri="{BB962C8B-B14F-4D97-AF65-F5344CB8AC3E}">
        <p14:creationId xmlns:p14="http://schemas.microsoft.com/office/powerpoint/2010/main" val="25425221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A6640-E41D-4C06-0500-5314C2E126E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EAB40F-60BA-8ADE-C38A-A873E16B1002}"/>
              </a:ext>
            </a:extLst>
          </p:cNvPr>
          <p:cNvSpPr>
            <a:spLocks noGrp="1"/>
          </p:cNvSpPr>
          <p:nvPr>
            <p:ph type="title"/>
          </p:nvPr>
        </p:nvSpPr>
        <p:spPr>
          <a:xfrm>
            <a:off x="222287" y="352980"/>
            <a:ext cx="11747425" cy="666360"/>
          </a:xfrm>
        </p:spPr>
        <p:txBody>
          <a:bodyPr/>
          <a:lstStyle/>
          <a:p>
            <a:r>
              <a:rPr lang="es-ES" b="1"/>
              <a:t>Simulación de Monte Carlo</a:t>
            </a:r>
            <a:endParaRPr lang="es-ES" b="1" dirty="0"/>
          </a:p>
        </p:txBody>
      </p:sp>
      <p:sp>
        <p:nvSpPr>
          <p:cNvPr id="5" name="Subtitle 4">
            <a:extLst>
              <a:ext uri="{FF2B5EF4-FFF2-40B4-BE49-F238E27FC236}">
                <a16:creationId xmlns:a16="http://schemas.microsoft.com/office/drawing/2014/main" id="{C94AD2EC-A207-AA06-75C1-3D9546D3F813}"/>
              </a:ext>
            </a:extLst>
          </p:cNvPr>
          <p:cNvSpPr>
            <a:spLocks noGrp="1"/>
          </p:cNvSpPr>
          <p:nvPr>
            <p:ph type="subTitle" idx="10"/>
          </p:nvPr>
        </p:nvSpPr>
        <p:spPr>
          <a:xfrm>
            <a:off x="222287" y="1595556"/>
            <a:ext cx="11490624" cy="4589280"/>
          </a:xfrm>
        </p:spPr>
        <p:txBody>
          <a:bodyPr/>
          <a:lstStyle/>
          <a:p>
            <a:pPr marL="0" indent="0">
              <a:buNone/>
            </a:pPr>
            <a:r>
              <a:rPr lang="es-ES" b="1" dirty="0"/>
              <a:t>Simulación de Monte Carlo</a:t>
            </a:r>
          </a:p>
          <a:p>
            <a:pPr marL="514350" indent="-514350">
              <a:buFont typeface="+mj-lt"/>
              <a:buAutoNum type="arabicPeriod"/>
            </a:pPr>
            <a:r>
              <a:rPr lang="es-ES" sz="3000" dirty="0"/>
              <a:t>Definir el problema y el modelo matemático:</a:t>
            </a:r>
          </a:p>
          <a:p>
            <a:pPr lvl="1"/>
            <a:r>
              <a:rPr lang="es-ES" sz="1800" dirty="0"/>
              <a:t>Identificar las variables involucradas y sus distribuciones de probabilidad.</a:t>
            </a:r>
          </a:p>
          <a:p>
            <a:pPr lvl="1"/>
            <a:r>
              <a:rPr lang="es-ES" sz="1800" dirty="0"/>
              <a:t>Formular el modelo matemático que describe el sistema o fenómeno.</a:t>
            </a:r>
          </a:p>
          <a:p>
            <a:pPr marL="514350" indent="-514350">
              <a:buFont typeface="+mj-lt"/>
              <a:buAutoNum type="arabicPeriod"/>
            </a:pPr>
            <a:r>
              <a:rPr lang="es-ES" sz="3000" dirty="0"/>
              <a:t>Generar números aleatorios:</a:t>
            </a:r>
          </a:p>
          <a:p>
            <a:pPr lvl="1"/>
            <a:r>
              <a:rPr lang="es-ES" sz="1800" dirty="0"/>
              <a:t>Utilizar un generador de números pseudoaleatorios para crear secuencias de números uniformes en [0, 1).</a:t>
            </a:r>
          </a:p>
          <a:p>
            <a:pPr marL="514350" indent="-514350">
              <a:buFont typeface="+mj-lt"/>
              <a:buAutoNum type="arabicPeriod"/>
            </a:pPr>
            <a:r>
              <a:rPr lang="es-ES" sz="3000" dirty="0"/>
              <a:t>Transformar los números aleatorios:</a:t>
            </a:r>
          </a:p>
          <a:p>
            <a:pPr lvl="1"/>
            <a:r>
              <a:rPr lang="es-ES" sz="1800" dirty="0"/>
              <a:t>Aplicar técnicas de transformación para mapear los números uniformes a las distribuciones deseadas</a:t>
            </a:r>
          </a:p>
          <a:p>
            <a:pPr marL="514350" indent="-514350">
              <a:buFont typeface="+mj-lt"/>
              <a:buAutoNum type="arabicPeriod"/>
            </a:pPr>
            <a:r>
              <a:rPr lang="es-ES" sz="3200" dirty="0"/>
              <a:t>Ejecutar la simulación:</a:t>
            </a:r>
          </a:p>
          <a:p>
            <a:pPr lvl="1"/>
            <a:r>
              <a:rPr lang="es-ES" sz="2000" dirty="0"/>
              <a:t>Repetir el proceso de generación y transformación de números aleatorios múltiples veces (simulaciones) para cubrir una amplia gama de escenarios posibles.</a:t>
            </a:r>
          </a:p>
          <a:p>
            <a:pPr marL="514350" indent="-514350">
              <a:buFont typeface="+mj-lt"/>
              <a:buAutoNum type="arabicPeriod"/>
            </a:pPr>
            <a:r>
              <a:rPr lang="es-ES" sz="3200" dirty="0"/>
              <a:t>Analizar los resultados:</a:t>
            </a:r>
          </a:p>
          <a:p>
            <a:pPr lvl="1"/>
            <a:r>
              <a:rPr lang="es-ES" sz="2000" dirty="0"/>
              <a:t>Calcular estadísticas descriptivas (media, varianza, percentiles) y visualizar los resultados mediante histogramas, gráficos de densidad, etc.</a:t>
            </a:r>
          </a:p>
        </p:txBody>
      </p:sp>
      <p:sp>
        <p:nvSpPr>
          <p:cNvPr id="2" name="Slide Number Placeholder 1">
            <a:extLst>
              <a:ext uri="{FF2B5EF4-FFF2-40B4-BE49-F238E27FC236}">
                <a16:creationId xmlns:a16="http://schemas.microsoft.com/office/drawing/2014/main" id="{3336E743-2842-5291-7EE7-67BBD113F03E}"/>
              </a:ext>
            </a:extLst>
          </p:cNvPr>
          <p:cNvSpPr>
            <a:spLocks noGrp="1"/>
          </p:cNvSpPr>
          <p:nvPr>
            <p:ph type="sldNum" sz="quarter" idx="4"/>
          </p:nvPr>
        </p:nvSpPr>
        <p:spPr/>
        <p:txBody>
          <a:bodyPr/>
          <a:lstStyle/>
          <a:p>
            <a:fld id="{C3C68E28-6A0B-4E0D-A95D-AA2B793B8668}" type="slidenum">
              <a:rPr lang="es-ES" smtClean="0"/>
              <a:t>71</a:t>
            </a:fld>
            <a:endParaRPr lang="es-ES"/>
          </a:p>
        </p:txBody>
      </p:sp>
    </p:spTree>
    <p:extLst>
      <p:ext uri="{BB962C8B-B14F-4D97-AF65-F5344CB8AC3E}">
        <p14:creationId xmlns:p14="http://schemas.microsoft.com/office/powerpoint/2010/main" val="28731734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A6270-BFEB-B53E-05DE-47C62DD055A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C63A30B-111E-9B6E-3842-1C930FA55C6B}"/>
              </a:ext>
            </a:extLst>
          </p:cNvPr>
          <p:cNvSpPr>
            <a:spLocks noGrp="1"/>
          </p:cNvSpPr>
          <p:nvPr>
            <p:ph type="title"/>
          </p:nvPr>
        </p:nvSpPr>
        <p:spPr>
          <a:xfrm>
            <a:off x="222287" y="352980"/>
            <a:ext cx="11747425" cy="666360"/>
          </a:xfrm>
        </p:spPr>
        <p:txBody>
          <a:bodyPr/>
          <a:lstStyle/>
          <a:p>
            <a:r>
              <a:rPr lang="es-ES" b="1"/>
              <a:t>Simulación de Monte Carlo</a:t>
            </a:r>
            <a:endParaRPr lang="es-ES" b="1" dirty="0"/>
          </a:p>
        </p:txBody>
      </p:sp>
      <p:sp>
        <p:nvSpPr>
          <p:cNvPr id="5" name="Subtitle 4">
            <a:extLst>
              <a:ext uri="{FF2B5EF4-FFF2-40B4-BE49-F238E27FC236}">
                <a16:creationId xmlns:a16="http://schemas.microsoft.com/office/drawing/2014/main" id="{B48DC3A8-BEC5-6B3F-2ACA-F8C89797EC3A}"/>
              </a:ext>
            </a:extLst>
          </p:cNvPr>
          <p:cNvSpPr>
            <a:spLocks noGrp="1"/>
          </p:cNvSpPr>
          <p:nvPr>
            <p:ph type="subTitle" idx="10"/>
          </p:nvPr>
        </p:nvSpPr>
        <p:spPr>
          <a:xfrm>
            <a:off x="222287" y="1312092"/>
            <a:ext cx="11490624" cy="4589280"/>
          </a:xfrm>
        </p:spPr>
        <p:txBody>
          <a:bodyPr/>
          <a:lstStyle/>
          <a:p>
            <a:pPr marL="0" indent="0">
              <a:buNone/>
            </a:pPr>
            <a:r>
              <a:rPr lang="es-ES" sz="3600" b="1" dirty="0"/>
              <a:t>Estimación de distancia</a:t>
            </a:r>
          </a:p>
          <a:p>
            <a:r>
              <a:rPr lang="es-ES" sz="3200" dirty="0"/>
              <a:t>Determinar la </a:t>
            </a:r>
            <a:r>
              <a:rPr lang="es-ES" sz="3200" b="1" dirty="0"/>
              <a:t>distancia esperada</a:t>
            </a:r>
            <a:r>
              <a:rPr lang="es-ES" sz="3200" dirty="0"/>
              <a:t> entre dos puntos elegidos aleatoriamente dentro de un cuadrado unitario utilizando métodos de Monte Carlo.</a:t>
            </a:r>
          </a:p>
          <a:p>
            <a:endParaRPr lang="es-ES" sz="3200" dirty="0"/>
          </a:p>
          <a:p>
            <a:pPr marL="0" indent="0">
              <a:buNone/>
            </a:pPr>
            <a:r>
              <a:rPr lang="es-ES" sz="3200" b="1" dirty="0"/>
              <a:t>Objetivo</a:t>
            </a:r>
          </a:p>
          <a:p>
            <a:r>
              <a:rPr lang="es-ES" sz="3200" dirty="0"/>
              <a:t>Calcular una aproximación de la expectativa matemática de la distancia entre dos puntos (X1, Y1) y (X2, Y2) generados uniformemente en el cuadrado unitario [0,1]×[0,1].</a:t>
            </a:r>
          </a:p>
          <a:p>
            <a:endParaRPr lang="es-ES" sz="3200" dirty="0"/>
          </a:p>
        </p:txBody>
      </p:sp>
      <p:sp>
        <p:nvSpPr>
          <p:cNvPr id="2" name="Slide Number Placeholder 1">
            <a:extLst>
              <a:ext uri="{FF2B5EF4-FFF2-40B4-BE49-F238E27FC236}">
                <a16:creationId xmlns:a16="http://schemas.microsoft.com/office/drawing/2014/main" id="{EE52C636-3747-6599-1E40-DBC24774297C}"/>
              </a:ext>
            </a:extLst>
          </p:cNvPr>
          <p:cNvSpPr>
            <a:spLocks noGrp="1"/>
          </p:cNvSpPr>
          <p:nvPr>
            <p:ph type="sldNum" sz="quarter" idx="4"/>
          </p:nvPr>
        </p:nvSpPr>
        <p:spPr/>
        <p:txBody>
          <a:bodyPr/>
          <a:lstStyle/>
          <a:p>
            <a:fld id="{C3C68E28-6A0B-4E0D-A95D-AA2B793B8668}" type="slidenum">
              <a:rPr lang="es-ES" smtClean="0"/>
              <a:t>72</a:t>
            </a:fld>
            <a:endParaRPr lang="es-ES"/>
          </a:p>
        </p:txBody>
      </p:sp>
    </p:spTree>
    <p:extLst>
      <p:ext uri="{BB962C8B-B14F-4D97-AF65-F5344CB8AC3E}">
        <p14:creationId xmlns:p14="http://schemas.microsoft.com/office/powerpoint/2010/main" val="3467659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EC3C6-EEFF-0AFF-C15F-8B61D99F5A3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0CA9A55-C5AF-58AD-4DEE-CD8C97DA4149}"/>
              </a:ext>
            </a:extLst>
          </p:cNvPr>
          <p:cNvSpPr>
            <a:spLocks noGrp="1"/>
          </p:cNvSpPr>
          <p:nvPr>
            <p:ph type="title"/>
          </p:nvPr>
        </p:nvSpPr>
        <p:spPr>
          <a:xfrm>
            <a:off x="222287" y="352980"/>
            <a:ext cx="11747425" cy="666360"/>
          </a:xfrm>
        </p:spPr>
        <p:txBody>
          <a:bodyPr/>
          <a:lstStyle/>
          <a:p>
            <a:r>
              <a:rPr lang="es-ES" b="1"/>
              <a:t>Simulación de Monte Carlo</a:t>
            </a:r>
            <a:endParaRPr lang="es-ES" b="1" dirty="0"/>
          </a:p>
        </p:txBody>
      </p:sp>
      <mc:AlternateContent xmlns:mc="http://schemas.openxmlformats.org/markup-compatibility/2006">
        <mc:Choice xmlns:a14="http://schemas.microsoft.com/office/drawing/2010/main" Requires="a14">
          <p:sp>
            <p:nvSpPr>
              <p:cNvPr id="5" name="Subtitle 4">
                <a:extLst>
                  <a:ext uri="{FF2B5EF4-FFF2-40B4-BE49-F238E27FC236}">
                    <a16:creationId xmlns:a16="http://schemas.microsoft.com/office/drawing/2014/main" id="{448DF3AE-B80B-3B26-04C0-228529D5D23D}"/>
                  </a:ext>
                </a:extLst>
              </p:cNvPr>
              <p:cNvSpPr>
                <a:spLocks noGrp="1"/>
              </p:cNvSpPr>
              <p:nvPr>
                <p:ph type="subTitle" idx="10"/>
              </p:nvPr>
            </p:nvSpPr>
            <p:spPr>
              <a:xfrm>
                <a:off x="222287" y="1312092"/>
                <a:ext cx="11490624" cy="4589280"/>
              </a:xfrm>
            </p:spPr>
            <p:txBody>
              <a:bodyPr/>
              <a:lstStyle/>
              <a:p>
                <a:pPr marL="0" indent="0">
                  <a:buNone/>
                </a:pPr>
                <a:r>
                  <a:rPr lang="es-ES" sz="3600" b="1" dirty="0"/>
                  <a:t>Estimación de distancia</a:t>
                </a:r>
              </a:p>
              <a:p>
                <a:pPr marL="0" indent="0">
                  <a:buNone/>
                </a:pPr>
                <a:r>
                  <a:rPr lang="es-ES" sz="3200" b="1" dirty="0"/>
                  <a:t>Fundamento teórico</a:t>
                </a:r>
              </a:p>
              <a:p>
                <a:r>
                  <a:rPr lang="es-ES" sz="3200" dirty="0"/>
                  <a:t>La </a:t>
                </a:r>
                <a:r>
                  <a:rPr lang="es-ES" sz="3200" b="1" dirty="0"/>
                  <a:t>distancia Euclidiana</a:t>
                </a:r>
                <a:r>
                  <a:rPr lang="es-ES" sz="3200" dirty="0"/>
                  <a:t> entre dos puntos (X1, Y1) y (X2, Y2) en el plano es:</a:t>
                </a:r>
              </a:p>
              <a:p>
                <a:pPr marL="0" indent="0">
                  <a:buNone/>
                </a:pPr>
                <a14:m>
                  <m:oMathPara xmlns:m="http://schemas.openxmlformats.org/officeDocument/2006/math">
                    <m:oMathParaPr>
                      <m:jc m:val="centerGroup"/>
                    </m:oMathParaPr>
                    <m:oMath xmlns:m="http://schemas.openxmlformats.org/officeDocument/2006/math">
                      <m:r>
                        <a:rPr lang="es-ES" sz="3200" b="0" i="1" smtClean="0">
                          <a:latin typeface="Cambria Math" panose="02040503050406030204" pitchFamily="18" charset="0"/>
                        </a:rPr>
                        <m:t>𝐷</m:t>
                      </m:r>
                      <m:r>
                        <a:rPr lang="es-ES" sz="3200" b="0" i="1" smtClean="0">
                          <a:latin typeface="Cambria Math" panose="02040503050406030204" pitchFamily="18" charset="0"/>
                        </a:rPr>
                        <m:t>=</m:t>
                      </m:r>
                      <m:rad>
                        <m:radPr>
                          <m:degHide m:val="on"/>
                          <m:ctrlPr>
                            <a:rPr lang="es-ES" sz="3200" b="0" i="1" smtClean="0">
                              <a:latin typeface="Cambria Math" panose="02040503050406030204" pitchFamily="18" charset="0"/>
                            </a:rPr>
                          </m:ctrlPr>
                        </m:radPr>
                        <m:deg/>
                        <m:e>
                          <m:d>
                            <m:dPr>
                              <m:ctrlPr>
                                <a:rPr lang="es-ES" sz="3200" b="0" i="1" smtClean="0">
                                  <a:latin typeface="Cambria Math" panose="02040503050406030204" pitchFamily="18" charset="0"/>
                                </a:rPr>
                              </m:ctrlPr>
                            </m:dPr>
                            <m:e>
                              <m:r>
                                <a:rPr lang="es-ES" sz="3200" b="0" i="1" smtClean="0">
                                  <a:latin typeface="Cambria Math" panose="02040503050406030204" pitchFamily="18" charset="0"/>
                                </a:rPr>
                                <m:t>𝑋</m:t>
                              </m:r>
                              <m:r>
                                <a:rPr lang="es-ES" sz="3200" b="0" i="1" baseline="-25000" smtClean="0">
                                  <a:latin typeface="Cambria Math" panose="02040503050406030204" pitchFamily="18" charset="0"/>
                                </a:rPr>
                                <m:t>2</m:t>
                              </m:r>
                              <m:r>
                                <a:rPr lang="es-ES" sz="3200" b="0" i="1" smtClean="0">
                                  <a:latin typeface="Cambria Math" panose="02040503050406030204" pitchFamily="18" charset="0"/>
                                </a:rPr>
                                <m:t>−</m:t>
                              </m:r>
                              <m:r>
                                <a:rPr lang="es-ES" sz="3200" b="0" i="1" smtClean="0">
                                  <a:latin typeface="Cambria Math" panose="02040503050406030204" pitchFamily="18" charset="0"/>
                                </a:rPr>
                                <m:t>𝑋</m:t>
                              </m:r>
                              <m:r>
                                <a:rPr lang="es-ES" sz="3200" b="0" i="1" baseline="-25000" smtClean="0">
                                  <a:latin typeface="Cambria Math" panose="02040503050406030204" pitchFamily="18" charset="0"/>
                                </a:rPr>
                                <m:t>1</m:t>
                              </m:r>
                            </m:e>
                          </m:d>
                          <m:r>
                            <a:rPr lang="es-ES" sz="3200" b="0" i="1" baseline="30000" smtClean="0">
                              <a:latin typeface="Cambria Math" panose="02040503050406030204" pitchFamily="18" charset="0"/>
                            </a:rPr>
                            <m:t>2</m:t>
                          </m:r>
                          <m:r>
                            <a:rPr lang="es-ES" sz="3200" b="0" i="1" smtClean="0">
                              <a:latin typeface="Cambria Math" panose="02040503050406030204" pitchFamily="18" charset="0"/>
                            </a:rPr>
                            <m:t>+</m:t>
                          </m:r>
                          <m:d>
                            <m:dPr>
                              <m:ctrlPr>
                                <a:rPr lang="es-ES" sz="3200" b="0" i="1" smtClean="0">
                                  <a:latin typeface="Cambria Math" panose="02040503050406030204" pitchFamily="18" charset="0"/>
                                </a:rPr>
                              </m:ctrlPr>
                            </m:dPr>
                            <m:e>
                              <m:r>
                                <a:rPr lang="es-ES" sz="3200" b="0" i="1" smtClean="0">
                                  <a:latin typeface="Cambria Math" panose="02040503050406030204" pitchFamily="18" charset="0"/>
                                </a:rPr>
                                <m:t>𝑌</m:t>
                              </m:r>
                              <m:r>
                                <a:rPr lang="es-ES" sz="3200" b="0" i="1" baseline="-25000" smtClean="0">
                                  <a:latin typeface="Cambria Math" panose="02040503050406030204" pitchFamily="18" charset="0"/>
                                </a:rPr>
                                <m:t>2</m:t>
                              </m:r>
                              <m:r>
                                <a:rPr lang="es-ES" sz="3200" b="0" i="1" smtClean="0">
                                  <a:latin typeface="Cambria Math" panose="02040503050406030204" pitchFamily="18" charset="0"/>
                                </a:rPr>
                                <m:t>+</m:t>
                              </m:r>
                              <m:r>
                                <a:rPr lang="es-ES" sz="3200" b="0" i="1" smtClean="0">
                                  <a:latin typeface="Cambria Math" panose="02040503050406030204" pitchFamily="18" charset="0"/>
                                </a:rPr>
                                <m:t>𝑌</m:t>
                              </m:r>
                              <m:r>
                                <a:rPr lang="es-ES" sz="3200" b="0" i="1" baseline="-25000" smtClean="0">
                                  <a:latin typeface="Cambria Math" panose="02040503050406030204" pitchFamily="18" charset="0"/>
                                </a:rPr>
                                <m:t>1</m:t>
                              </m:r>
                            </m:e>
                          </m:d>
                          <m:r>
                            <a:rPr lang="es-ES" sz="3200" b="0" i="1" baseline="30000" smtClean="0">
                              <a:latin typeface="Cambria Math" panose="02040503050406030204" pitchFamily="18" charset="0"/>
                            </a:rPr>
                            <m:t>2</m:t>
                          </m:r>
                        </m:e>
                      </m:rad>
                    </m:oMath>
                  </m:oMathPara>
                </a14:m>
                <a:endParaRPr lang="es-ES" sz="3200" dirty="0"/>
              </a:p>
              <a:p>
                <a:r>
                  <a:rPr lang="es-ES" sz="3200" dirty="0"/>
                  <a:t>La </a:t>
                </a:r>
                <a:r>
                  <a:rPr lang="es-ES" sz="3200" b="1" dirty="0"/>
                  <a:t>distancia esperada</a:t>
                </a:r>
                <a:r>
                  <a:rPr lang="es-ES" sz="3200" dirty="0"/>
                  <a:t> E[D] es el valor promedio de D sobre todas las posibles parejas de puntos en el cuadrado unitario.</a:t>
                </a:r>
              </a:p>
              <a:p>
                <a:pPr marL="0" indent="0">
                  <a:buNone/>
                </a:pPr>
                <a14:m>
                  <m:oMathPara xmlns:m="http://schemas.openxmlformats.org/officeDocument/2006/math">
                    <m:oMathParaPr>
                      <m:jc m:val="centerGroup"/>
                    </m:oMathParaPr>
                    <m:oMath xmlns:m="http://schemas.openxmlformats.org/officeDocument/2006/math">
                      <m:r>
                        <a:rPr lang="es-ES" sz="3200" i="1" smtClean="0">
                          <a:latin typeface="Cambria Math" panose="02040503050406030204" pitchFamily="18" charset="0"/>
                          <a:ea typeface="Cambria Math" panose="02040503050406030204" pitchFamily="18" charset="0"/>
                        </a:rPr>
                        <m:t>𝔼</m:t>
                      </m:r>
                      <m:d>
                        <m:dPr>
                          <m:begChr m:val="["/>
                          <m:endChr m:val="]"/>
                          <m:ctrlPr>
                            <a:rPr lang="es-ES" sz="3200" b="0" i="1" smtClean="0">
                              <a:latin typeface="Cambria Math" panose="02040503050406030204" pitchFamily="18" charset="0"/>
                              <a:ea typeface="Cambria Math" panose="02040503050406030204" pitchFamily="18" charset="0"/>
                            </a:rPr>
                          </m:ctrlPr>
                        </m:dPr>
                        <m:e>
                          <m:r>
                            <a:rPr lang="es-ES" sz="3200" b="0" i="1" smtClean="0">
                              <a:latin typeface="Cambria Math" panose="02040503050406030204" pitchFamily="18" charset="0"/>
                              <a:ea typeface="Cambria Math" panose="02040503050406030204" pitchFamily="18" charset="0"/>
                            </a:rPr>
                            <m:t>𝐷</m:t>
                          </m:r>
                        </m:e>
                      </m:d>
                      <m:r>
                        <a:rPr lang="es-ES" sz="3200" b="0" i="1" smtClean="0">
                          <a:latin typeface="Cambria Math" panose="02040503050406030204" pitchFamily="18" charset="0"/>
                          <a:ea typeface="Cambria Math" panose="02040503050406030204" pitchFamily="18" charset="0"/>
                        </a:rPr>
                        <m:t>=</m:t>
                      </m:r>
                      <m:f>
                        <m:fPr>
                          <m:ctrlPr>
                            <a:rPr lang="es-ES" sz="3200" b="0" i="1" smtClean="0">
                              <a:latin typeface="Cambria Math" panose="02040503050406030204" pitchFamily="18" charset="0"/>
                              <a:ea typeface="Cambria Math" panose="02040503050406030204" pitchFamily="18" charset="0"/>
                            </a:rPr>
                          </m:ctrlPr>
                        </m:fPr>
                        <m:num>
                          <m:r>
                            <a:rPr lang="es-ES" sz="3200" b="0" i="1" smtClean="0">
                              <a:latin typeface="Cambria Math" panose="02040503050406030204" pitchFamily="18" charset="0"/>
                              <a:ea typeface="Cambria Math" panose="02040503050406030204" pitchFamily="18" charset="0"/>
                            </a:rPr>
                            <m:t>1+2</m:t>
                          </m:r>
                          <m:rad>
                            <m:radPr>
                              <m:degHide m:val="on"/>
                              <m:ctrlPr>
                                <a:rPr lang="es-ES" sz="3200" b="0" i="1" smtClean="0">
                                  <a:latin typeface="Cambria Math" panose="02040503050406030204" pitchFamily="18" charset="0"/>
                                  <a:ea typeface="Cambria Math" panose="02040503050406030204" pitchFamily="18" charset="0"/>
                                </a:rPr>
                              </m:ctrlPr>
                            </m:radPr>
                            <m:deg/>
                            <m:e>
                              <m:r>
                                <a:rPr lang="es-ES" sz="3200" b="0" i="1" smtClean="0">
                                  <a:latin typeface="Cambria Math" panose="02040503050406030204" pitchFamily="18" charset="0"/>
                                  <a:ea typeface="Cambria Math" panose="02040503050406030204" pitchFamily="18" charset="0"/>
                                </a:rPr>
                                <m:t>2</m:t>
                              </m:r>
                            </m:e>
                          </m:rad>
                          <m:r>
                            <a:rPr lang="es-ES" sz="3200" b="0" i="1" smtClean="0">
                              <a:latin typeface="Cambria Math" panose="02040503050406030204" pitchFamily="18" charset="0"/>
                              <a:ea typeface="Cambria Math" panose="02040503050406030204" pitchFamily="18" charset="0"/>
                            </a:rPr>
                            <m:t>+5</m:t>
                          </m:r>
                          <m:r>
                            <m:rPr>
                              <m:sty m:val="p"/>
                            </m:rPr>
                            <a:rPr lang="es-ES" sz="3200" b="0" i="0" smtClean="0">
                              <a:latin typeface="Cambria Math" panose="02040503050406030204" pitchFamily="18" charset="0"/>
                              <a:ea typeface="Cambria Math" panose="02040503050406030204" pitchFamily="18" charset="0"/>
                            </a:rPr>
                            <m:t>ln</m:t>
                          </m:r>
                          <m:r>
                            <a:rPr lang="es-ES" sz="3200" b="0" i="1" smtClean="0">
                              <a:latin typeface="Cambria Math" panose="02040503050406030204" pitchFamily="18" charset="0"/>
                              <a:ea typeface="Cambria Math" panose="02040503050406030204" pitchFamily="18" charset="0"/>
                            </a:rPr>
                            <m:t>⁡(1+</m:t>
                          </m:r>
                          <m:rad>
                            <m:radPr>
                              <m:degHide m:val="on"/>
                              <m:ctrlPr>
                                <a:rPr lang="es-ES" sz="3200" b="0" i="1" smtClean="0">
                                  <a:latin typeface="Cambria Math" panose="02040503050406030204" pitchFamily="18" charset="0"/>
                                  <a:ea typeface="Cambria Math" panose="02040503050406030204" pitchFamily="18" charset="0"/>
                                </a:rPr>
                              </m:ctrlPr>
                            </m:radPr>
                            <m:deg/>
                            <m:e>
                              <m:r>
                                <a:rPr lang="es-ES" sz="3200" b="0" i="1" smtClean="0">
                                  <a:latin typeface="Cambria Math" panose="02040503050406030204" pitchFamily="18" charset="0"/>
                                  <a:ea typeface="Cambria Math" panose="02040503050406030204" pitchFamily="18" charset="0"/>
                                </a:rPr>
                                <m:t>2</m:t>
                              </m:r>
                            </m:e>
                          </m:rad>
                          <m:r>
                            <a:rPr lang="es-ES" sz="3200" b="0" i="1" smtClean="0">
                              <a:latin typeface="Cambria Math" panose="02040503050406030204" pitchFamily="18" charset="0"/>
                              <a:ea typeface="Cambria Math" panose="02040503050406030204" pitchFamily="18" charset="0"/>
                            </a:rPr>
                            <m:t>)</m:t>
                          </m:r>
                        </m:num>
                        <m:den>
                          <m:r>
                            <a:rPr lang="es-ES" sz="3200" b="0" i="1" smtClean="0">
                              <a:latin typeface="Cambria Math" panose="02040503050406030204" pitchFamily="18" charset="0"/>
                              <a:ea typeface="Cambria Math" panose="02040503050406030204" pitchFamily="18" charset="0"/>
                            </a:rPr>
                            <m:t>15</m:t>
                          </m:r>
                        </m:den>
                      </m:f>
                      <m:r>
                        <a:rPr lang="es-ES" sz="3200" b="0" i="1" smtClean="0">
                          <a:latin typeface="Cambria Math" panose="02040503050406030204" pitchFamily="18" charset="0"/>
                          <a:ea typeface="Cambria Math" panose="02040503050406030204" pitchFamily="18" charset="0"/>
                        </a:rPr>
                        <m:t>≈0.521405</m:t>
                      </m:r>
                    </m:oMath>
                  </m:oMathPara>
                </a14:m>
                <a:endParaRPr lang="es-ES" sz="3200" dirty="0"/>
              </a:p>
              <a:p>
                <a:endParaRPr lang="es-ES" sz="3200" dirty="0"/>
              </a:p>
            </p:txBody>
          </p:sp>
        </mc:Choice>
        <mc:Fallback>
          <p:sp>
            <p:nvSpPr>
              <p:cNvPr id="5" name="Subtitle 4">
                <a:extLst>
                  <a:ext uri="{FF2B5EF4-FFF2-40B4-BE49-F238E27FC236}">
                    <a16:creationId xmlns:a16="http://schemas.microsoft.com/office/drawing/2014/main" id="{448DF3AE-B80B-3B26-04C0-228529D5D23D}"/>
                  </a:ext>
                </a:extLst>
              </p:cNvPr>
              <p:cNvSpPr>
                <a:spLocks noGrp="1" noRot="1" noChangeAspect="1" noMove="1" noResize="1" noEditPoints="1" noAdjustHandles="1" noChangeArrowheads="1" noChangeShapeType="1" noTextEdit="1"/>
              </p:cNvSpPr>
              <p:nvPr>
                <p:ph type="subTitle" idx="10"/>
              </p:nvPr>
            </p:nvSpPr>
            <p:spPr>
              <a:xfrm>
                <a:off x="222287" y="1312092"/>
                <a:ext cx="11490624" cy="4589280"/>
              </a:xfrm>
              <a:blipFill>
                <a:blip r:embed="rId3"/>
                <a:stretch>
                  <a:fillRect l="-2387" t="-9695" r="-2971"/>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953AF158-8C41-5C22-88A3-F139BA283EB9}"/>
              </a:ext>
            </a:extLst>
          </p:cNvPr>
          <p:cNvSpPr>
            <a:spLocks noGrp="1"/>
          </p:cNvSpPr>
          <p:nvPr>
            <p:ph type="sldNum" sz="quarter" idx="4"/>
          </p:nvPr>
        </p:nvSpPr>
        <p:spPr/>
        <p:txBody>
          <a:bodyPr/>
          <a:lstStyle/>
          <a:p>
            <a:fld id="{C3C68E28-6A0B-4E0D-A95D-AA2B793B8668}" type="slidenum">
              <a:rPr lang="es-ES" smtClean="0"/>
              <a:t>73</a:t>
            </a:fld>
            <a:endParaRPr lang="es-ES"/>
          </a:p>
        </p:txBody>
      </p:sp>
    </p:spTree>
    <p:extLst>
      <p:ext uri="{BB962C8B-B14F-4D97-AF65-F5344CB8AC3E}">
        <p14:creationId xmlns:p14="http://schemas.microsoft.com/office/powerpoint/2010/main" val="18530892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F657E-4D37-1218-7664-362C70A684C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9C7AD59-850F-AC3B-0366-ECDF316E4825}"/>
              </a:ext>
            </a:extLst>
          </p:cNvPr>
          <p:cNvSpPr>
            <a:spLocks noGrp="1"/>
          </p:cNvSpPr>
          <p:nvPr>
            <p:ph type="title"/>
          </p:nvPr>
        </p:nvSpPr>
        <p:spPr>
          <a:xfrm>
            <a:off x="222287" y="352980"/>
            <a:ext cx="11747425" cy="666360"/>
          </a:xfrm>
        </p:spPr>
        <p:txBody>
          <a:bodyPr/>
          <a:lstStyle/>
          <a:p>
            <a:r>
              <a:rPr lang="es-ES" b="1"/>
              <a:t>Simulación de Monte Carlo</a:t>
            </a:r>
            <a:endParaRPr lang="es-ES" b="1" dirty="0"/>
          </a:p>
        </p:txBody>
      </p:sp>
      <p:sp>
        <p:nvSpPr>
          <p:cNvPr id="5" name="Subtitle 4">
            <a:extLst>
              <a:ext uri="{FF2B5EF4-FFF2-40B4-BE49-F238E27FC236}">
                <a16:creationId xmlns:a16="http://schemas.microsoft.com/office/drawing/2014/main" id="{89E50A90-9A6A-F0B6-791A-269F34F65CD5}"/>
              </a:ext>
            </a:extLst>
          </p:cNvPr>
          <p:cNvSpPr>
            <a:spLocks noGrp="1"/>
          </p:cNvSpPr>
          <p:nvPr>
            <p:ph type="subTitle" idx="10"/>
          </p:nvPr>
        </p:nvSpPr>
        <p:spPr>
          <a:xfrm>
            <a:off x="222287" y="1312092"/>
            <a:ext cx="4880065" cy="4589280"/>
          </a:xfrm>
        </p:spPr>
        <p:txBody>
          <a:bodyPr/>
          <a:lstStyle/>
          <a:p>
            <a:pPr marL="0" indent="0">
              <a:buNone/>
            </a:pPr>
            <a:r>
              <a:rPr lang="es-ES" sz="3600" b="1" dirty="0"/>
              <a:t>Estimación de distancia</a:t>
            </a:r>
          </a:p>
          <a:p>
            <a:pPr marL="514350" indent="-514350">
              <a:buFont typeface="+mj-lt"/>
              <a:buAutoNum type="arabicPeriod"/>
            </a:pPr>
            <a:r>
              <a:rPr lang="es-ES" sz="3200" dirty="0"/>
              <a:t>Generar puntos aleatorios:</a:t>
            </a:r>
          </a:p>
          <a:p>
            <a:pPr lvl="1"/>
            <a:r>
              <a:rPr lang="es-ES" sz="2000" dirty="0"/>
              <a:t>Generar 𝑁 parejas de puntos (𝑋</a:t>
            </a:r>
            <a:r>
              <a:rPr lang="es-ES" sz="2000" baseline="-25000" dirty="0"/>
              <a:t>1</a:t>
            </a:r>
            <a:r>
              <a:rPr lang="es-ES" sz="2000" dirty="0"/>
              <a:t>, 𝑌</a:t>
            </a:r>
            <a:r>
              <a:rPr lang="es-ES" sz="2000" baseline="-25000" dirty="0"/>
              <a:t>1</a:t>
            </a:r>
            <a:r>
              <a:rPr lang="es-ES" sz="2000" dirty="0"/>
              <a:t>) y (𝑋</a:t>
            </a:r>
            <a:r>
              <a:rPr lang="es-ES" sz="2000" baseline="-25000" dirty="0"/>
              <a:t>2</a:t>
            </a:r>
            <a:r>
              <a:rPr lang="es-ES" sz="2000" dirty="0"/>
              <a:t>,𝑌</a:t>
            </a:r>
            <a:r>
              <a:rPr lang="es-ES" sz="2000" baseline="-25000" dirty="0"/>
              <a:t>2</a:t>
            </a:r>
            <a:r>
              <a:rPr lang="es-ES" sz="2000" dirty="0"/>
              <a:t>), donde cada coordenada es uniformemente distribuida en [0,1].</a:t>
            </a:r>
          </a:p>
          <a:p>
            <a:pPr marL="514350" indent="-514350">
              <a:buFont typeface="+mj-lt"/>
              <a:buAutoNum type="arabicPeriod"/>
            </a:pPr>
            <a:r>
              <a:rPr lang="es-ES" sz="3200" dirty="0"/>
              <a:t>Calcular las distancias:</a:t>
            </a:r>
          </a:p>
          <a:p>
            <a:pPr lvl="1"/>
            <a:r>
              <a:rPr lang="es-ES" sz="2000" dirty="0"/>
              <a:t>Para cada pareja de puntos, calcular la distancia Euclidiana 𝐷</a:t>
            </a:r>
            <a:r>
              <a:rPr lang="es-ES" sz="2000" baseline="-25000" dirty="0"/>
              <a:t>𝑖</a:t>
            </a:r>
            <a:r>
              <a:rPr lang="es-ES" sz="2000" dirty="0"/>
              <a:t> .</a:t>
            </a:r>
          </a:p>
          <a:p>
            <a:pPr marL="514350" indent="-514350">
              <a:buFont typeface="+mj-lt"/>
              <a:buAutoNum type="arabicPeriod"/>
            </a:pPr>
            <a:r>
              <a:rPr lang="es-ES" sz="3200" dirty="0"/>
              <a:t>Estimar la distancia esperada:</a:t>
            </a:r>
          </a:p>
          <a:p>
            <a:pPr lvl="1"/>
            <a:r>
              <a:rPr lang="es-ES" sz="2000" dirty="0"/>
              <a:t>Calcular el promedio de todas las distancias obtenidas.</a:t>
            </a:r>
          </a:p>
        </p:txBody>
      </p:sp>
      <p:sp>
        <p:nvSpPr>
          <p:cNvPr id="2" name="Slide Number Placeholder 1">
            <a:extLst>
              <a:ext uri="{FF2B5EF4-FFF2-40B4-BE49-F238E27FC236}">
                <a16:creationId xmlns:a16="http://schemas.microsoft.com/office/drawing/2014/main" id="{DCD7044A-B645-B27D-6100-D43DEF3A97C7}"/>
              </a:ext>
            </a:extLst>
          </p:cNvPr>
          <p:cNvSpPr>
            <a:spLocks noGrp="1"/>
          </p:cNvSpPr>
          <p:nvPr>
            <p:ph type="sldNum" sz="quarter" idx="4"/>
          </p:nvPr>
        </p:nvSpPr>
        <p:spPr/>
        <p:txBody>
          <a:bodyPr/>
          <a:lstStyle/>
          <a:p>
            <a:fld id="{C3C68E28-6A0B-4E0D-A95D-AA2B793B8668}" type="slidenum">
              <a:rPr lang="es-ES" smtClean="0"/>
              <a:t>74</a:t>
            </a:fld>
            <a:endParaRPr lang="es-ES"/>
          </a:p>
        </p:txBody>
      </p:sp>
      <p:sp>
        <p:nvSpPr>
          <p:cNvPr id="7" name="Rectangle 3">
            <a:extLst>
              <a:ext uri="{FF2B5EF4-FFF2-40B4-BE49-F238E27FC236}">
                <a16:creationId xmlns:a16="http://schemas.microsoft.com/office/drawing/2014/main" id="{EE606F74-C888-D05A-5980-99B3D32C2D40}"/>
              </a:ext>
            </a:extLst>
          </p:cNvPr>
          <p:cNvSpPr>
            <a:spLocks noChangeArrowheads="1"/>
          </p:cNvSpPr>
          <p:nvPr/>
        </p:nvSpPr>
        <p:spPr bwMode="auto">
          <a:xfrm>
            <a:off x="6355080" y="1176857"/>
            <a:ext cx="5367528" cy="5170646"/>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CF8E6D"/>
                </a:solidFill>
                <a:effectLst/>
                <a:latin typeface="JetBrains Mono"/>
              </a:rPr>
              <a:t>import</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numpy</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CF8E6D"/>
                </a:solidFill>
                <a:effectLst/>
                <a:latin typeface="JetBrains Mono"/>
              </a:rPr>
              <a:t>as </a:t>
            </a:r>
            <a:r>
              <a:rPr kumimoji="0" lang="es-ES" altLang="es-ES" sz="1000" b="0" i="0" u="none" strike="noStrike" cap="none" normalizeH="0" baseline="0" dirty="0" err="1">
                <a:ln>
                  <a:noFill/>
                </a:ln>
                <a:solidFill>
                  <a:srgbClr val="BCBEC4"/>
                </a:solidFill>
                <a:effectLst/>
                <a:latin typeface="JetBrains Mono"/>
              </a:rPr>
              <a:t>np</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CF8E6D"/>
                </a:solidFill>
                <a:effectLst/>
                <a:latin typeface="JetBrains Mono"/>
              </a:rPr>
              <a:t>import</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matplotlib.pyplot</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CF8E6D"/>
                </a:solidFill>
                <a:effectLst/>
                <a:latin typeface="JetBrains Mono"/>
              </a:rPr>
              <a:t>as </a:t>
            </a:r>
            <a:r>
              <a:rPr kumimoji="0" lang="es-ES" altLang="es-ES" sz="1000" b="0" i="0" u="none" strike="noStrike" cap="none" normalizeH="0" baseline="0" dirty="0" err="1">
                <a:ln>
                  <a:noFill/>
                </a:ln>
                <a:solidFill>
                  <a:srgbClr val="BCBEC4"/>
                </a:solidFill>
                <a:effectLst/>
                <a:latin typeface="JetBrains Mono"/>
              </a:rPr>
              <a:t>plt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CF8E6D"/>
                </a:solidFill>
                <a:effectLst/>
                <a:latin typeface="JetBrains Mono"/>
              </a:rPr>
              <a:t>def</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err="1">
                <a:ln>
                  <a:noFill/>
                </a:ln>
                <a:solidFill>
                  <a:srgbClr val="56A8F5"/>
                </a:solidFill>
                <a:effectLst/>
                <a:latin typeface="JetBrains Mono"/>
              </a:rPr>
              <a:t>monte_carlo_expected_distance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num_samples</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7A7E85"/>
                </a:solidFill>
                <a:effectLst/>
                <a:latin typeface="JetBrains Mono"/>
              </a:rPr>
              <a:t># Generar coordenadas para el primer punto</a:t>
            </a:r>
            <a:br>
              <a:rPr kumimoji="0" lang="es-ES" altLang="es-ES" sz="1000" b="0" i="0" u="none" strike="noStrike" cap="none" normalizeH="0" baseline="0" dirty="0">
                <a:ln>
                  <a:noFill/>
                </a:ln>
                <a:solidFill>
                  <a:srgbClr val="7A7E85"/>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7A7E85"/>
                </a:solidFill>
                <a:effectLst/>
                <a:latin typeface="JetBrains Mono"/>
              </a:rPr>
              <a:t># Generar coordenadas para el segundo punto</a:t>
            </a:r>
            <a:br>
              <a:rPr kumimoji="0" lang="es-ES" altLang="es-ES" sz="1000" b="0" i="0" u="none" strike="noStrike" cap="none" normalizeH="0" baseline="0" dirty="0">
                <a:ln>
                  <a:noFill/>
                </a:ln>
                <a:solidFill>
                  <a:srgbClr val="7A7E85"/>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7A7E85"/>
                </a:solidFill>
                <a:effectLst/>
                <a:latin typeface="JetBrains Mono"/>
              </a:rPr>
              <a:t># Calcular la distancia Euclidiana entre los pares de puntos</a:t>
            </a:r>
            <a:br>
              <a:rPr kumimoji="0" lang="es-ES" altLang="es-ES" sz="1000" b="0" i="0" u="none" strike="noStrike" cap="none" normalizeH="0" baseline="0" dirty="0">
                <a:ln>
                  <a:noFill/>
                </a:ln>
                <a:solidFill>
                  <a:srgbClr val="7A7E85"/>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7A7E85"/>
                </a:solidFill>
                <a:effectLst/>
                <a:latin typeface="JetBrains Mono"/>
              </a:rPr>
              <a:t># Estimar la distancia esperada</a:t>
            </a:r>
            <a:br>
              <a:rPr kumimoji="0" lang="es-ES" altLang="es-ES" sz="1000" b="0" i="0" u="none" strike="noStrike" cap="none" normalizeH="0" baseline="0" dirty="0">
                <a:ln>
                  <a:noFill/>
                </a:ln>
                <a:solidFill>
                  <a:srgbClr val="7A7E85"/>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CF8E6D"/>
                </a:solidFill>
                <a:effectLst/>
                <a:latin typeface="JetBrains Mono"/>
              </a:rPr>
              <a:t>return</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expected_distance</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distances</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Parámetros</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num_samples</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a:ln>
                  <a:noFill/>
                </a:ln>
                <a:solidFill>
                  <a:srgbClr val="2AACB8"/>
                </a:solidFill>
                <a:effectLst/>
                <a:latin typeface="JetBrains Mono"/>
              </a:rPr>
              <a:t>1000000  </a:t>
            </a:r>
            <a:r>
              <a:rPr kumimoji="0" lang="es-ES" altLang="es-ES" sz="1000" b="0" i="0" u="none" strike="noStrike" cap="none" normalizeH="0" baseline="0" dirty="0">
                <a:ln>
                  <a:noFill/>
                </a:ln>
                <a:solidFill>
                  <a:srgbClr val="7A7E85"/>
                </a:solidFill>
                <a:effectLst/>
                <a:latin typeface="JetBrains Mono"/>
              </a:rPr>
              <a:t># Número de simulaciones</a:t>
            </a:r>
            <a:br>
              <a:rPr kumimoji="0" lang="es-ES" altLang="es-ES" sz="1000" b="0" i="0" u="none" strike="noStrike" cap="none" normalizeH="0" baseline="0" dirty="0">
                <a:ln>
                  <a:noFill/>
                </a:ln>
                <a:solidFill>
                  <a:srgbClr val="7A7E85"/>
                </a:solidFill>
                <a:effectLst/>
                <a:latin typeface="JetBrains Mono"/>
              </a:rPr>
            </a:b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a:ln>
                  <a:noFill/>
                </a:ln>
                <a:solidFill>
                  <a:srgbClr val="7A7E85"/>
                </a:solidFill>
                <a:effectLst/>
                <a:latin typeface="JetBrains Mono"/>
              </a:rPr>
              <a:t># Ejecutar la simulación</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expected_distance</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distances</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err="1">
                <a:ln>
                  <a:noFill/>
                </a:ln>
                <a:solidFill>
                  <a:srgbClr val="BCBEC4"/>
                </a:solidFill>
                <a:effectLst/>
                <a:latin typeface="JetBrains Mono"/>
              </a:rPr>
              <a:t>monte_carlo_expected_distance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num_samples</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8888C6"/>
                </a:solidFill>
                <a:effectLst/>
                <a:latin typeface="JetBrains Mono"/>
              </a:rPr>
              <a:t>print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6AAB73"/>
                </a:solidFill>
                <a:effectLst/>
                <a:latin typeface="JetBrains Mono"/>
              </a:rPr>
              <a:t>f"Distancia</a:t>
            </a:r>
            <a:r>
              <a:rPr kumimoji="0" lang="es-ES" altLang="es-ES" sz="1000" b="0" i="0" u="none" strike="noStrike" cap="none" normalizeH="0" baseline="0" dirty="0">
                <a:ln>
                  <a:noFill/>
                </a:ln>
                <a:solidFill>
                  <a:srgbClr val="6AAB73"/>
                </a:solidFill>
                <a:effectLst/>
                <a:latin typeface="JetBrains Mono"/>
              </a:rPr>
              <a:t> esperada estimada entre dos puntos aleatorios en el cuadrado unitario: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expected_distance</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.4f</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Visualizar la distribución de las distancias</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plt.figure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AA4926"/>
                </a:solidFill>
                <a:effectLst/>
                <a:latin typeface="JetBrains Mono"/>
              </a:rPr>
              <a:t>figsize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10</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2AACB8"/>
                </a:solidFill>
                <a:effectLst/>
                <a:latin typeface="JetBrains Mono"/>
              </a:rPr>
              <a:t>6</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plt.hist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distances</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AA4926"/>
                </a:solidFill>
                <a:effectLst/>
                <a:latin typeface="JetBrains Mono"/>
              </a:rPr>
              <a:t>bins</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100</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AA4926"/>
                </a:solidFill>
                <a:effectLst/>
                <a:latin typeface="JetBrains Mono"/>
              </a:rPr>
              <a:t>density</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CF8E6D"/>
                </a:solidFill>
                <a:effectLst/>
                <a:latin typeface="JetBrains Mono"/>
              </a:rPr>
              <a:t>True</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AA4926"/>
                </a:solidFill>
                <a:effectLst/>
                <a:latin typeface="JetBrains Mono"/>
              </a:rPr>
              <a:t>edgecolor</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err="1">
                <a:ln>
                  <a:noFill/>
                </a:ln>
                <a:solidFill>
                  <a:srgbClr val="6AAB73"/>
                </a:solidFill>
                <a:effectLst/>
                <a:latin typeface="JetBrains Mono"/>
              </a:rPr>
              <a:t>black</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AA4926"/>
                </a:solidFill>
                <a:effectLst/>
                <a:latin typeface="JetBrains Mono"/>
              </a:rPr>
              <a:t>alpha</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0.7</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plt.title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'Distribución de las Distancias entre Dos Puntos Aleatorios en un Cuadrado Unitario'</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plt.xlabel</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'Distancia Euclidiana'</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plt.ylabel</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'Densidad de Probabilidad'</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plt.grid</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CF8E6D"/>
                </a:solidFill>
                <a:effectLst/>
                <a:latin typeface="JetBrains Mono"/>
              </a:rPr>
              <a:t>True</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plt.show</a:t>
            </a:r>
            <a:r>
              <a:rPr kumimoji="0" lang="es-ES" altLang="es-ES" sz="1000" b="0" i="0" u="none" strike="noStrike" cap="none" normalizeH="0" baseline="0" dirty="0">
                <a:ln>
                  <a:noFill/>
                </a:ln>
                <a:solidFill>
                  <a:srgbClr val="BCBEC4"/>
                </a:solidFill>
                <a:effectLst/>
                <a:latin typeface="JetBrains Mono"/>
              </a:rPr>
              <a:t>()</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11312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39D48-7DE6-20B0-AE18-2A1F4147FE30}"/>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A3E09416-D1E7-099C-FD71-8B8F1B736593}"/>
              </a:ext>
            </a:extLst>
          </p:cNvPr>
          <p:cNvPicPr>
            <a:picLocks noChangeAspect="1"/>
          </p:cNvPicPr>
          <p:nvPr/>
        </p:nvPicPr>
        <p:blipFill>
          <a:blip r:embed="rId3"/>
          <a:stretch>
            <a:fillRect/>
          </a:stretch>
        </p:blipFill>
        <p:spPr>
          <a:xfrm>
            <a:off x="1890122" y="1404684"/>
            <a:ext cx="9088860" cy="5453316"/>
          </a:xfrm>
          <a:prstGeom prst="rect">
            <a:avLst/>
          </a:prstGeom>
        </p:spPr>
      </p:pic>
      <p:sp>
        <p:nvSpPr>
          <p:cNvPr id="4" name="Title 3">
            <a:extLst>
              <a:ext uri="{FF2B5EF4-FFF2-40B4-BE49-F238E27FC236}">
                <a16:creationId xmlns:a16="http://schemas.microsoft.com/office/drawing/2014/main" id="{E010EFAD-BFED-D884-1034-0E2CEED8D85C}"/>
              </a:ext>
            </a:extLst>
          </p:cNvPr>
          <p:cNvSpPr>
            <a:spLocks noGrp="1"/>
          </p:cNvSpPr>
          <p:nvPr>
            <p:ph type="title"/>
          </p:nvPr>
        </p:nvSpPr>
        <p:spPr>
          <a:xfrm>
            <a:off x="222287" y="352980"/>
            <a:ext cx="11747425" cy="666360"/>
          </a:xfrm>
        </p:spPr>
        <p:txBody>
          <a:bodyPr/>
          <a:lstStyle/>
          <a:p>
            <a:r>
              <a:rPr lang="es-ES" b="1"/>
              <a:t>Simulación de Monte Carlo</a:t>
            </a:r>
            <a:endParaRPr lang="es-ES" b="1" dirty="0"/>
          </a:p>
        </p:txBody>
      </p:sp>
      <p:sp>
        <p:nvSpPr>
          <p:cNvPr id="2" name="Slide Number Placeholder 1">
            <a:extLst>
              <a:ext uri="{FF2B5EF4-FFF2-40B4-BE49-F238E27FC236}">
                <a16:creationId xmlns:a16="http://schemas.microsoft.com/office/drawing/2014/main" id="{A647BE9F-EF62-7363-56D5-ABA8EC89A053}"/>
              </a:ext>
            </a:extLst>
          </p:cNvPr>
          <p:cNvSpPr>
            <a:spLocks noGrp="1"/>
          </p:cNvSpPr>
          <p:nvPr>
            <p:ph type="sldNum" sz="quarter" idx="4"/>
          </p:nvPr>
        </p:nvSpPr>
        <p:spPr/>
        <p:txBody>
          <a:bodyPr/>
          <a:lstStyle/>
          <a:p>
            <a:fld id="{C3C68E28-6A0B-4E0D-A95D-AA2B793B8668}" type="slidenum">
              <a:rPr lang="es-ES" smtClean="0"/>
              <a:t>75</a:t>
            </a:fld>
            <a:endParaRPr lang="es-ES"/>
          </a:p>
        </p:txBody>
      </p:sp>
      <p:sp>
        <p:nvSpPr>
          <p:cNvPr id="13" name="TextBox 12">
            <a:extLst>
              <a:ext uri="{FF2B5EF4-FFF2-40B4-BE49-F238E27FC236}">
                <a16:creationId xmlns:a16="http://schemas.microsoft.com/office/drawing/2014/main" id="{E914E889-1750-0221-6BEB-5423AF862C88}"/>
              </a:ext>
            </a:extLst>
          </p:cNvPr>
          <p:cNvSpPr txBox="1"/>
          <p:nvPr/>
        </p:nvSpPr>
        <p:spPr>
          <a:xfrm>
            <a:off x="222287" y="1519351"/>
            <a:ext cx="2904961" cy="1200329"/>
          </a:xfrm>
          <a:prstGeom prst="rect">
            <a:avLst/>
          </a:prstGeom>
          <a:noFill/>
        </p:spPr>
        <p:txBody>
          <a:bodyPr wrap="square">
            <a:spAutoFit/>
          </a:bodyPr>
          <a:lstStyle/>
          <a:p>
            <a:r>
              <a:rPr lang="es-ES" dirty="0"/>
              <a:t>Distancia esperada estimada entre dos puntos aleatorios en el cuadrado unitario: 0.5213</a:t>
            </a:r>
          </a:p>
        </p:txBody>
      </p:sp>
    </p:spTree>
    <p:extLst>
      <p:ext uri="{BB962C8B-B14F-4D97-AF65-F5344CB8AC3E}">
        <p14:creationId xmlns:p14="http://schemas.microsoft.com/office/powerpoint/2010/main" val="27576813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99B98-38CA-40B3-16B6-E7E38A349A9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53E7C99-FC43-BAC8-27AB-504D0A061D64}"/>
              </a:ext>
            </a:extLst>
          </p:cNvPr>
          <p:cNvSpPr>
            <a:spLocks noGrp="1"/>
          </p:cNvSpPr>
          <p:nvPr>
            <p:ph type="title"/>
          </p:nvPr>
        </p:nvSpPr>
        <p:spPr>
          <a:xfrm>
            <a:off x="222287" y="352980"/>
            <a:ext cx="11747425" cy="666360"/>
          </a:xfrm>
        </p:spPr>
        <p:txBody>
          <a:bodyPr/>
          <a:lstStyle/>
          <a:p>
            <a:r>
              <a:rPr lang="es-ES" b="1"/>
              <a:t>Simulación de Monte Carlo</a:t>
            </a:r>
            <a:endParaRPr lang="es-ES" b="1" dirty="0"/>
          </a:p>
        </p:txBody>
      </p:sp>
      <p:sp>
        <p:nvSpPr>
          <p:cNvPr id="5" name="Subtitle 4">
            <a:extLst>
              <a:ext uri="{FF2B5EF4-FFF2-40B4-BE49-F238E27FC236}">
                <a16:creationId xmlns:a16="http://schemas.microsoft.com/office/drawing/2014/main" id="{5F0CC24E-2251-8275-26B5-3FE27E4F7324}"/>
              </a:ext>
            </a:extLst>
          </p:cNvPr>
          <p:cNvSpPr>
            <a:spLocks noGrp="1"/>
          </p:cNvSpPr>
          <p:nvPr>
            <p:ph type="subTitle" idx="10"/>
          </p:nvPr>
        </p:nvSpPr>
        <p:spPr>
          <a:xfrm>
            <a:off x="222287" y="1595556"/>
            <a:ext cx="11490624" cy="4589280"/>
          </a:xfrm>
        </p:spPr>
        <p:txBody>
          <a:bodyPr/>
          <a:lstStyle/>
          <a:p>
            <a:pPr marL="0" indent="0">
              <a:buNone/>
            </a:pPr>
            <a:r>
              <a:rPr lang="es-ES" sz="3600" b="1" dirty="0"/>
              <a:t>Estimación del número π</a:t>
            </a:r>
          </a:p>
          <a:p>
            <a:r>
              <a:rPr lang="es-ES" sz="3000" dirty="0"/>
              <a:t>Consideremos un cuadrado de l = 2, inscrito en un círculo de r = 1. La relación entre las áreas del círculo y el cuadrado nos permite estimar π mediante la relación de proporciones de puntos que caen dentro del círculo respecto al total de puntos generados.</a:t>
            </a:r>
          </a:p>
          <a:p>
            <a:pPr marL="514350" indent="-514350">
              <a:buFont typeface="+mj-lt"/>
              <a:buAutoNum type="arabicPeriod"/>
            </a:pPr>
            <a:r>
              <a:rPr lang="es-ES" sz="3000" dirty="0"/>
              <a:t>Generar puntos aleatorios:</a:t>
            </a:r>
          </a:p>
          <a:p>
            <a:pPr lvl="1"/>
            <a:r>
              <a:rPr lang="es-ES" sz="2000" dirty="0"/>
              <a:t>Generar pares de números aleatorios (x, y) en el rango [-1, 1].</a:t>
            </a:r>
          </a:p>
          <a:p>
            <a:pPr marL="514350" indent="-514350">
              <a:buFont typeface="+mj-lt"/>
              <a:buAutoNum type="arabicPeriod"/>
            </a:pPr>
            <a:r>
              <a:rPr lang="es-ES" sz="3000" dirty="0"/>
              <a:t>Determinar la posición de los puntos:</a:t>
            </a:r>
          </a:p>
          <a:p>
            <a:pPr lvl="1"/>
            <a:r>
              <a:rPr lang="es-ES" sz="2000" dirty="0"/>
              <a:t>Verificar si el punto (x, y) se encuentra dentro del círculo utilizando la condición 𝑥</a:t>
            </a:r>
            <a:r>
              <a:rPr lang="es-ES" sz="2000" baseline="30000" dirty="0"/>
              <a:t>2</a:t>
            </a:r>
            <a:r>
              <a:rPr lang="es-ES" sz="2000" dirty="0"/>
              <a:t> + 𝑦</a:t>
            </a:r>
            <a:r>
              <a:rPr lang="es-ES" sz="2000" baseline="30000" dirty="0"/>
              <a:t>2</a:t>
            </a:r>
            <a:r>
              <a:rPr lang="es-ES" sz="2000" dirty="0"/>
              <a:t> ≤1.</a:t>
            </a:r>
          </a:p>
          <a:p>
            <a:pPr marL="514350" indent="-514350">
              <a:buFont typeface="+mj-lt"/>
              <a:buAutoNum type="arabicPeriod"/>
            </a:pPr>
            <a:r>
              <a:rPr lang="es-ES" sz="3000" dirty="0"/>
              <a:t>Calcular la proporción:</a:t>
            </a:r>
          </a:p>
          <a:p>
            <a:pPr lvl="1"/>
            <a:r>
              <a:rPr lang="es-ES" sz="2000" dirty="0"/>
              <a:t>La proporción de puntos dentro del círculo respecto al total es igual a 𝜋𝑟</a:t>
            </a:r>
            <a:r>
              <a:rPr lang="es-ES" sz="2000" baseline="30000" dirty="0"/>
              <a:t>2 </a:t>
            </a:r>
            <a:r>
              <a:rPr lang="es-ES" sz="2000" dirty="0"/>
              <a:t>/ (2𝑟)</a:t>
            </a:r>
            <a:r>
              <a:rPr lang="es-ES" sz="2000" baseline="30000" dirty="0"/>
              <a:t>2</a:t>
            </a:r>
            <a:r>
              <a:rPr lang="es-ES" sz="2000" dirty="0"/>
              <a:t>= 𝜋 / 4</a:t>
            </a:r>
          </a:p>
          <a:p>
            <a:pPr marL="514350" indent="-514350">
              <a:buFont typeface="+mj-lt"/>
              <a:buAutoNum type="arabicPeriod"/>
            </a:pPr>
            <a:r>
              <a:rPr lang="es-ES" sz="3000" dirty="0"/>
              <a:t>Estimar π:</a:t>
            </a:r>
          </a:p>
          <a:p>
            <a:pPr lvl="1"/>
            <a:r>
              <a:rPr lang="es-ES" sz="2000" dirty="0"/>
              <a:t>Multiplicar la proporción obtenida por 4 para estimar π.</a:t>
            </a:r>
          </a:p>
        </p:txBody>
      </p:sp>
      <p:sp>
        <p:nvSpPr>
          <p:cNvPr id="2" name="Slide Number Placeholder 1">
            <a:extLst>
              <a:ext uri="{FF2B5EF4-FFF2-40B4-BE49-F238E27FC236}">
                <a16:creationId xmlns:a16="http://schemas.microsoft.com/office/drawing/2014/main" id="{49EDBCDC-E2A6-AAEB-2638-A23DB552C5F8}"/>
              </a:ext>
            </a:extLst>
          </p:cNvPr>
          <p:cNvSpPr>
            <a:spLocks noGrp="1"/>
          </p:cNvSpPr>
          <p:nvPr>
            <p:ph type="sldNum" sz="quarter" idx="4"/>
          </p:nvPr>
        </p:nvSpPr>
        <p:spPr/>
        <p:txBody>
          <a:bodyPr/>
          <a:lstStyle/>
          <a:p>
            <a:fld id="{C3C68E28-6A0B-4E0D-A95D-AA2B793B8668}" type="slidenum">
              <a:rPr lang="es-ES" smtClean="0"/>
              <a:t>76</a:t>
            </a:fld>
            <a:endParaRPr lang="es-ES"/>
          </a:p>
        </p:txBody>
      </p:sp>
    </p:spTree>
    <p:extLst>
      <p:ext uri="{BB962C8B-B14F-4D97-AF65-F5344CB8AC3E}">
        <p14:creationId xmlns:p14="http://schemas.microsoft.com/office/powerpoint/2010/main" val="35309390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4121B-B48E-DD8D-9B76-0624514E4AE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6E28AA4-AB2D-47E0-1726-24435D28BB16}"/>
              </a:ext>
            </a:extLst>
          </p:cNvPr>
          <p:cNvSpPr>
            <a:spLocks noGrp="1"/>
          </p:cNvSpPr>
          <p:nvPr>
            <p:ph type="title"/>
          </p:nvPr>
        </p:nvSpPr>
        <p:spPr>
          <a:xfrm>
            <a:off x="222287" y="352980"/>
            <a:ext cx="11747425" cy="666360"/>
          </a:xfrm>
        </p:spPr>
        <p:txBody>
          <a:bodyPr/>
          <a:lstStyle/>
          <a:p>
            <a:r>
              <a:rPr lang="es-ES" b="1"/>
              <a:t>Simulación de Monte Carlo</a:t>
            </a:r>
            <a:endParaRPr lang="es-ES" b="1" dirty="0"/>
          </a:p>
        </p:txBody>
      </p:sp>
      <p:sp>
        <p:nvSpPr>
          <p:cNvPr id="5" name="Subtitle 4">
            <a:extLst>
              <a:ext uri="{FF2B5EF4-FFF2-40B4-BE49-F238E27FC236}">
                <a16:creationId xmlns:a16="http://schemas.microsoft.com/office/drawing/2014/main" id="{8C839B36-A887-49D4-E4F5-4EE16251C648}"/>
              </a:ext>
            </a:extLst>
          </p:cNvPr>
          <p:cNvSpPr>
            <a:spLocks noGrp="1"/>
          </p:cNvSpPr>
          <p:nvPr>
            <p:ph type="subTitle" idx="10"/>
          </p:nvPr>
        </p:nvSpPr>
        <p:spPr>
          <a:xfrm>
            <a:off x="222287" y="1467540"/>
            <a:ext cx="5873713" cy="4589280"/>
          </a:xfrm>
        </p:spPr>
        <p:txBody>
          <a:bodyPr/>
          <a:lstStyle/>
          <a:p>
            <a:pPr marL="0" indent="0">
              <a:buNone/>
            </a:pPr>
            <a:r>
              <a:rPr lang="es-ES" sz="3600" b="1" dirty="0"/>
              <a:t>Estimación del número π</a:t>
            </a:r>
          </a:p>
          <a:p>
            <a:r>
              <a:rPr lang="es-ES" sz="3000" dirty="0"/>
              <a:t>Completar la función de </a:t>
            </a:r>
            <a:r>
              <a:rPr lang="es-ES" sz="3000" dirty="0" err="1"/>
              <a:t>estimate_pi</a:t>
            </a:r>
            <a:endParaRPr lang="es-ES" sz="3000" dirty="0"/>
          </a:p>
          <a:p>
            <a:endParaRPr lang="es-ES" sz="3000" dirty="0"/>
          </a:p>
          <a:p>
            <a:endParaRPr lang="es-ES" sz="3000" dirty="0"/>
          </a:p>
          <a:p>
            <a:endParaRPr lang="es-ES" sz="3000" dirty="0"/>
          </a:p>
          <a:p>
            <a:endParaRPr lang="es-ES" sz="3000" dirty="0"/>
          </a:p>
          <a:p>
            <a:endParaRPr lang="es-ES" sz="3000" dirty="0"/>
          </a:p>
          <a:p>
            <a:endParaRPr lang="es-ES" sz="3000" dirty="0"/>
          </a:p>
          <a:p>
            <a:endParaRPr lang="es-ES" sz="3000" dirty="0"/>
          </a:p>
          <a:p>
            <a:endParaRPr lang="es-ES" sz="3000" dirty="0"/>
          </a:p>
        </p:txBody>
      </p:sp>
      <p:sp>
        <p:nvSpPr>
          <p:cNvPr id="2" name="Slide Number Placeholder 1">
            <a:extLst>
              <a:ext uri="{FF2B5EF4-FFF2-40B4-BE49-F238E27FC236}">
                <a16:creationId xmlns:a16="http://schemas.microsoft.com/office/drawing/2014/main" id="{BE8E8E70-3D77-AA67-2F24-97B71E6EDBD9}"/>
              </a:ext>
            </a:extLst>
          </p:cNvPr>
          <p:cNvSpPr>
            <a:spLocks noGrp="1"/>
          </p:cNvSpPr>
          <p:nvPr>
            <p:ph type="sldNum" sz="quarter" idx="4"/>
          </p:nvPr>
        </p:nvSpPr>
        <p:spPr/>
        <p:txBody>
          <a:bodyPr/>
          <a:lstStyle/>
          <a:p>
            <a:fld id="{C3C68E28-6A0B-4E0D-A95D-AA2B793B8668}" type="slidenum">
              <a:rPr lang="es-ES" smtClean="0"/>
              <a:t>77</a:t>
            </a:fld>
            <a:endParaRPr lang="es-ES"/>
          </a:p>
        </p:txBody>
      </p:sp>
      <p:sp>
        <p:nvSpPr>
          <p:cNvPr id="3" name="Rectangle 1">
            <a:extLst>
              <a:ext uri="{FF2B5EF4-FFF2-40B4-BE49-F238E27FC236}">
                <a16:creationId xmlns:a16="http://schemas.microsoft.com/office/drawing/2014/main" id="{46744F73-9575-C8C9-7F7C-626D4AEA21F5}"/>
              </a:ext>
            </a:extLst>
          </p:cNvPr>
          <p:cNvSpPr>
            <a:spLocks noChangeArrowheads="1"/>
          </p:cNvSpPr>
          <p:nvPr/>
        </p:nvSpPr>
        <p:spPr bwMode="auto">
          <a:xfrm>
            <a:off x="292824" y="2352084"/>
            <a:ext cx="5577840" cy="4093428"/>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CF8E6D"/>
                </a:solidFill>
                <a:effectLst/>
                <a:latin typeface="JetBrains Mono"/>
              </a:rPr>
              <a:t>import</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numpy</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CF8E6D"/>
                </a:solidFill>
                <a:effectLst/>
                <a:latin typeface="JetBrains Mono"/>
              </a:rPr>
              <a:t>as </a:t>
            </a:r>
            <a:r>
              <a:rPr kumimoji="0" lang="es-ES" altLang="es-ES" sz="1000" b="0" i="0" u="none" strike="noStrike" cap="none" normalizeH="0" baseline="0" dirty="0" err="1">
                <a:ln>
                  <a:noFill/>
                </a:ln>
                <a:solidFill>
                  <a:srgbClr val="BCBEC4"/>
                </a:solidFill>
                <a:effectLst/>
                <a:latin typeface="JetBrains Mono"/>
              </a:rPr>
              <a:t>np</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CF8E6D"/>
                </a:solidFill>
                <a:effectLst/>
                <a:latin typeface="JetBrains Mono"/>
              </a:rPr>
              <a:t>import</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matplotlib.pyplot</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CF8E6D"/>
                </a:solidFill>
                <a:effectLst/>
                <a:latin typeface="JetBrains Mono"/>
              </a:rPr>
              <a:t>as </a:t>
            </a:r>
            <a:r>
              <a:rPr kumimoji="0" lang="es-ES" altLang="es-ES" sz="1000" b="0" i="0" u="none" strike="noStrike" cap="none" normalizeH="0" baseline="0" dirty="0" err="1">
                <a:ln>
                  <a:noFill/>
                </a:ln>
                <a:solidFill>
                  <a:srgbClr val="BCBEC4"/>
                </a:solidFill>
                <a:effectLst/>
                <a:latin typeface="JetBrains Mono"/>
              </a:rPr>
              <a:t>plt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CF8E6D"/>
                </a:solidFill>
                <a:effectLst/>
                <a:latin typeface="JetBrains Mono"/>
              </a:rPr>
              <a:t>def</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err="1">
                <a:ln>
                  <a:noFill/>
                </a:ln>
                <a:solidFill>
                  <a:srgbClr val="56A8F5"/>
                </a:solidFill>
                <a:effectLst/>
                <a:latin typeface="JetBrains Mono"/>
              </a:rPr>
              <a:t>estimate_pi</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num_samples</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Número de muestras</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num_samples</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a:ln>
                  <a:noFill/>
                </a:ln>
                <a:solidFill>
                  <a:srgbClr val="2AACB8"/>
                </a:solidFill>
                <a:effectLst/>
                <a:latin typeface="JetBrains Mono"/>
              </a:rPr>
              <a:t>1000000</a:t>
            </a:r>
            <a:br>
              <a:rPr kumimoji="0" lang="es-ES" altLang="es-ES" sz="1000" b="0" i="0" u="none" strike="noStrike" cap="none" normalizeH="0" baseline="0" dirty="0">
                <a:ln>
                  <a:noFill/>
                </a:ln>
                <a:solidFill>
                  <a:srgbClr val="2AACB8"/>
                </a:solidFill>
                <a:effectLst/>
                <a:latin typeface="JetBrains Mono"/>
              </a:rPr>
            </a:br>
            <a:br>
              <a:rPr kumimoji="0" lang="es-ES" altLang="es-ES" sz="1000" b="0" i="0" u="none" strike="noStrike" cap="none" normalizeH="0" baseline="0" dirty="0">
                <a:ln>
                  <a:noFill/>
                </a:ln>
                <a:solidFill>
                  <a:srgbClr val="2AACB8"/>
                </a:solidFill>
                <a:effectLst/>
                <a:latin typeface="JetBrains Mono"/>
              </a:rPr>
            </a:br>
            <a:r>
              <a:rPr kumimoji="0" lang="es-ES" altLang="es-ES" sz="1000" b="0" i="0" u="none" strike="noStrike" cap="none" normalizeH="0" baseline="0" dirty="0">
                <a:ln>
                  <a:noFill/>
                </a:ln>
                <a:solidFill>
                  <a:srgbClr val="7A7E85"/>
                </a:solidFill>
                <a:effectLst/>
                <a:latin typeface="JetBrains Mono"/>
              </a:rPr>
              <a:t># Estimar pi</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pi_estimate</a:t>
            </a:r>
            <a:r>
              <a:rPr kumimoji="0" lang="es-ES" altLang="es-ES" sz="1000" b="0" i="0" u="none" strike="noStrike" cap="none" normalizeH="0" baseline="0" dirty="0">
                <a:ln>
                  <a:noFill/>
                </a:ln>
                <a:solidFill>
                  <a:srgbClr val="BCBEC4"/>
                </a:solidFill>
                <a:effectLst/>
                <a:latin typeface="JetBrains Mono"/>
              </a:rPr>
              <a:t>, x, y, </a:t>
            </a:r>
            <a:r>
              <a:rPr kumimoji="0" lang="es-ES" altLang="es-ES" sz="1000" b="0" i="0" u="none" strike="noStrike" cap="none" normalizeH="0" baseline="0" dirty="0" err="1">
                <a:ln>
                  <a:noFill/>
                </a:ln>
                <a:solidFill>
                  <a:srgbClr val="BCBEC4"/>
                </a:solidFill>
                <a:effectLst/>
                <a:latin typeface="JetBrains Mono"/>
              </a:rPr>
              <a:t>distance</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err="1">
                <a:ln>
                  <a:noFill/>
                </a:ln>
                <a:solidFill>
                  <a:srgbClr val="BCBEC4"/>
                </a:solidFill>
                <a:effectLst/>
                <a:latin typeface="JetBrains Mono"/>
              </a:rPr>
              <a:t>estimate_pi</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num_samples</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8888C6"/>
                </a:solidFill>
                <a:effectLst/>
                <a:latin typeface="JetBrains Mono"/>
              </a:rPr>
              <a:t>print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6AAB73"/>
                </a:solidFill>
                <a:effectLst/>
                <a:latin typeface="JetBrains Mono"/>
              </a:rPr>
              <a:t>f"Estimación</a:t>
            </a:r>
            <a:r>
              <a:rPr kumimoji="0" lang="es-ES" altLang="es-ES" sz="1000" b="0" i="0" u="none" strike="noStrike" cap="none" normalizeH="0" baseline="0" dirty="0">
                <a:ln>
                  <a:noFill/>
                </a:ln>
                <a:solidFill>
                  <a:srgbClr val="6AAB73"/>
                </a:solidFill>
                <a:effectLst/>
                <a:latin typeface="JetBrains Mono"/>
              </a:rPr>
              <a:t> de π con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num_samples</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 muestras: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pi_estimate</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Visualizar los puntos</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plt.figure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AA4926"/>
                </a:solidFill>
                <a:effectLst/>
                <a:latin typeface="JetBrains Mono"/>
              </a:rPr>
              <a:t>figsize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6</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2AACB8"/>
                </a:solidFill>
                <a:effectLst/>
                <a:latin typeface="JetBrains Mono"/>
              </a:rPr>
              <a:t>6</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plt.scatter</a:t>
            </a:r>
            <a:r>
              <a:rPr kumimoji="0" lang="es-ES" altLang="es-ES" sz="1000" b="0" i="0" u="none" strike="noStrike" cap="none" normalizeH="0" baseline="0" dirty="0">
                <a:ln>
                  <a:noFill/>
                </a:ln>
                <a:solidFill>
                  <a:srgbClr val="BCBEC4"/>
                </a:solidFill>
                <a:effectLst/>
                <a:latin typeface="JetBrains Mono"/>
              </a:rPr>
              <a:t>(x[</a:t>
            </a:r>
            <a:r>
              <a:rPr kumimoji="0" lang="es-ES" altLang="es-ES" sz="1000" b="0" i="0" u="none" strike="noStrike" cap="none" normalizeH="0" baseline="0" dirty="0" err="1">
                <a:ln>
                  <a:noFill/>
                </a:ln>
                <a:solidFill>
                  <a:srgbClr val="BCBEC4"/>
                </a:solidFill>
                <a:effectLst/>
                <a:latin typeface="JetBrains Mono"/>
              </a:rPr>
              <a:t>distance</a:t>
            </a:r>
            <a:r>
              <a:rPr kumimoji="0" lang="es-ES" altLang="es-ES" sz="1000" b="0" i="0" u="none" strike="noStrike" cap="none" normalizeH="0" baseline="0" dirty="0">
                <a:ln>
                  <a:noFill/>
                </a:ln>
                <a:solidFill>
                  <a:srgbClr val="BCBEC4"/>
                </a:solidFill>
                <a:effectLst/>
                <a:latin typeface="JetBrains Mono"/>
              </a:rPr>
              <a:t> &lt;= </a:t>
            </a:r>
            <a:r>
              <a:rPr kumimoji="0" lang="es-ES" altLang="es-ES" sz="1000" b="0" i="0" u="none" strike="noStrike" cap="none" normalizeH="0" baseline="0" dirty="0">
                <a:ln>
                  <a:noFill/>
                </a:ln>
                <a:solidFill>
                  <a:srgbClr val="2AACB8"/>
                </a:solidFill>
                <a:effectLst/>
                <a:latin typeface="JetBrains Mono"/>
              </a:rPr>
              <a:t>1</a:t>
            </a:r>
            <a:r>
              <a:rPr kumimoji="0" lang="es-ES" altLang="es-ES" sz="1000" b="0" i="0" u="none" strike="noStrike" cap="none" normalizeH="0" baseline="0" dirty="0">
                <a:ln>
                  <a:noFill/>
                </a:ln>
                <a:solidFill>
                  <a:srgbClr val="BCBEC4"/>
                </a:solidFill>
                <a:effectLst/>
                <a:latin typeface="JetBrains Mono"/>
              </a:rPr>
              <a:t>], y[</a:t>
            </a:r>
            <a:r>
              <a:rPr kumimoji="0" lang="es-ES" altLang="es-ES" sz="1000" b="0" i="0" u="none" strike="noStrike" cap="none" normalizeH="0" baseline="0" dirty="0" err="1">
                <a:ln>
                  <a:noFill/>
                </a:ln>
                <a:solidFill>
                  <a:srgbClr val="BCBEC4"/>
                </a:solidFill>
                <a:effectLst/>
                <a:latin typeface="JetBrains Mono"/>
              </a:rPr>
              <a:t>distance</a:t>
            </a:r>
            <a:r>
              <a:rPr kumimoji="0" lang="es-ES" altLang="es-ES" sz="1000" b="0" i="0" u="none" strike="noStrike" cap="none" normalizeH="0" baseline="0" dirty="0">
                <a:ln>
                  <a:noFill/>
                </a:ln>
                <a:solidFill>
                  <a:srgbClr val="BCBEC4"/>
                </a:solidFill>
                <a:effectLst/>
                <a:latin typeface="JetBrains Mono"/>
              </a:rPr>
              <a:t> &lt;= </a:t>
            </a:r>
            <a:r>
              <a:rPr kumimoji="0" lang="es-ES" altLang="es-ES" sz="1000" b="0" i="0" u="none" strike="noStrike" cap="none" normalizeH="0" baseline="0" dirty="0">
                <a:ln>
                  <a:noFill/>
                </a:ln>
                <a:solidFill>
                  <a:srgbClr val="2AACB8"/>
                </a:solidFill>
                <a:effectLst/>
                <a:latin typeface="JetBrains Mono"/>
              </a:rPr>
              <a:t>1</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AA4926"/>
                </a:solidFill>
                <a:effectLst/>
                <a:latin typeface="JetBrains Mono"/>
              </a:rPr>
              <a:t>color</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'blue'</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AA4926"/>
                </a:solidFill>
                <a:effectLst/>
                <a:latin typeface="JetBrains Mono"/>
              </a:rPr>
              <a:t>s</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1</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AA4926"/>
                </a:solidFill>
                <a:effectLst/>
                <a:latin typeface="JetBrains Mono"/>
              </a:rPr>
              <a:t>label</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'Dentro del círculo'</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plt.scatter</a:t>
            </a:r>
            <a:r>
              <a:rPr kumimoji="0" lang="es-ES" altLang="es-ES" sz="1000" b="0" i="0" u="none" strike="noStrike" cap="none" normalizeH="0" baseline="0" dirty="0">
                <a:ln>
                  <a:noFill/>
                </a:ln>
                <a:solidFill>
                  <a:srgbClr val="BCBEC4"/>
                </a:solidFill>
                <a:effectLst/>
                <a:latin typeface="JetBrains Mono"/>
              </a:rPr>
              <a:t>(x[</a:t>
            </a:r>
            <a:r>
              <a:rPr kumimoji="0" lang="es-ES" altLang="es-ES" sz="1000" b="0" i="0" u="none" strike="noStrike" cap="none" normalizeH="0" baseline="0" dirty="0" err="1">
                <a:ln>
                  <a:noFill/>
                </a:ln>
                <a:solidFill>
                  <a:srgbClr val="BCBEC4"/>
                </a:solidFill>
                <a:effectLst/>
                <a:latin typeface="JetBrains Mono"/>
              </a:rPr>
              <a:t>distance</a:t>
            </a:r>
            <a:r>
              <a:rPr kumimoji="0" lang="es-ES" altLang="es-ES" sz="1000" b="0" i="0" u="none" strike="noStrike" cap="none" normalizeH="0" baseline="0" dirty="0">
                <a:ln>
                  <a:noFill/>
                </a:ln>
                <a:solidFill>
                  <a:srgbClr val="BCBEC4"/>
                </a:solidFill>
                <a:effectLst/>
                <a:latin typeface="JetBrains Mono"/>
              </a:rPr>
              <a:t> &gt; </a:t>
            </a:r>
            <a:r>
              <a:rPr kumimoji="0" lang="es-ES" altLang="es-ES" sz="1000" b="0" i="0" u="none" strike="noStrike" cap="none" normalizeH="0" baseline="0" dirty="0">
                <a:ln>
                  <a:noFill/>
                </a:ln>
                <a:solidFill>
                  <a:srgbClr val="2AACB8"/>
                </a:solidFill>
                <a:effectLst/>
                <a:latin typeface="JetBrains Mono"/>
              </a:rPr>
              <a:t>1</a:t>
            </a:r>
            <a:r>
              <a:rPr kumimoji="0" lang="es-ES" altLang="es-ES" sz="1000" b="0" i="0" u="none" strike="noStrike" cap="none" normalizeH="0" baseline="0" dirty="0">
                <a:ln>
                  <a:noFill/>
                </a:ln>
                <a:solidFill>
                  <a:srgbClr val="BCBEC4"/>
                </a:solidFill>
                <a:effectLst/>
                <a:latin typeface="JetBrains Mono"/>
              </a:rPr>
              <a:t>], y[</a:t>
            </a:r>
            <a:r>
              <a:rPr kumimoji="0" lang="es-ES" altLang="es-ES" sz="1000" b="0" i="0" u="none" strike="noStrike" cap="none" normalizeH="0" baseline="0" dirty="0" err="1">
                <a:ln>
                  <a:noFill/>
                </a:ln>
                <a:solidFill>
                  <a:srgbClr val="BCBEC4"/>
                </a:solidFill>
                <a:effectLst/>
                <a:latin typeface="JetBrains Mono"/>
              </a:rPr>
              <a:t>distance</a:t>
            </a:r>
            <a:r>
              <a:rPr kumimoji="0" lang="es-ES" altLang="es-ES" sz="1000" b="0" i="0" u="none" strike="noStrike" cap="none" normalizeH="0" baseline="0" dirty="0">
                <a:ln>
                  <a:noFill/>
                </a:ln>
                <a:solidFill>
                  <a:srgbClr val="BCBEC4"/>
                </a:solidFill>
                <a:effectLst/>
                <a:latin typeface="JetBrains Mono"/>
              </a:rPr>
              <a:t> &gt; </a:t>
            </a:r>
            <a:r>
              <a:rPr kumimoji="0" lang="es-ES" altLang="es-ES" sz="1000" b="0" i="0" u="none" strike="noStrike" cap="none" normalizeH="0" baseline="0" dirty="0">
                <a:ln>
                  <a:noFill/>
                </a:ln>
                <a:solidFill>
                  <a:srgbClr val="2AACB8"/>
                </a:solidFill>
                <a:effectLst/>
                <a:latin typeface="JetBrains Mono"/>
              </a:rPr>
              <a:t>1</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AA4926"/>
                </a:solidFill>
                <a:effectLst/>
                <a:latin typeface="JetBrains Mono"/>
              </a:rPr>
              <a:t>color</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'red'</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AA4926"/>
                </a:solidFill>
                <a:effectLst/>
                <a:latin typeface="JetBrains Mono"/>
              </a:rPr>
              <a:t>s</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1</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AA4926"/>
                </a:solidFill>
                <a:effectLst/>
                <a:latin typeface="JetBrains Mono"/>
              </a:rPr>
              <a:t>label</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'Fuera del círculo'</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plt.legend</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plt.title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'Estimación de π mediante Simulación de Monte Carlo'</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plt.xlabel</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'x'</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plt.ylabel</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'y'</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plt.axis</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err="1">
                <a:ln>
                  <a:noFill/>
                </a:ln>
                <a:solidFill>
                  <a:srgbClr val="6AAB73"/>
                </a:solidFill>
                <a:effectLst/>
                <a:latin typeface="JetBrains Mono"/>
              </a:rPr>
              <a:t>equal</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plt.show</a:t>
            </a:r>
            <a:r>
              <a:rPr kumimoji="0" lang="es-ES" altLang="es-ES" sz="1000" b="0" i="0" u="none" strike="noStrike" cap="none" normalizeH="0" baseline="0" dirty="0">
                <a:ln>
                  <a:noFill/>
                </a:ln>
                <a:solidFill>
                  <a:srgbClr val="BCBEC4"/>
                </a:solidFill>
                <a:effectLst/>
                <a:latin typeface="JetBrains Mono"/>
              </a:rPr>
              <a:t>()</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F9784EB6-92DB-6956-781B-41B8D9602DDA}"/>
              </a:ext>
            </a:extLst>
          </p:cNvPr>
          <p:cNvPicPr>
            <a:picLocks noChangeAspect="1"/>
          </p:cNvPicPr>
          <p:nvPr/>
        </p:nvPicPr>
        <p:blipFill>
          <a:blip r:embed="rId3"/>
          <a:stretch>
            <a:fillRect/>
          </a:stretch>
        </p:blipFill>
        <p:spPr>
          <a:xfrm>
            <a:off x="6550087" y="1130286"/>
            <a:ext cx="5263788" cy="5263788"/>
          </a:xfrm>
          <a:prstGeom prst="rect">
            <a:avLst/>
          </a:prstGeom>
        </p:spPr>
      </p:pic>
      <p:sp>
        <p:nvSpPr>
          <p:cNvPr id="9" name="TextBox 8">
            <a:extLst>
              <a:ext uri="{FF2B5EF4-FFF2-40B4-BE49-F238E27FC236}">
                <a16:creationId xmlns:a16="http://schemas.microsoft.com/office/drawing/2014/main" id="{08840353-D0B4-1278-7751-8385914174E0}"/>
              </a:ext>
            </a:extLst>
          </p:cNvPr>
          <p:cNvSpPr txBox="1"/>
          <p:nvPr/>
        </p:nvSpPr>
        <p:spPr>
          <a:xfrm>
            <a:off x="6972300" y="6184836"/>
            <a:ext cx="6227064" cy="369332"/>
          </a:xfrm>
          <a:prstGeom prst="rect">
            <a:avLst/>
          </a:prstGeom>
          <a:noFill/>
        </p:spPr>
        <p:txBody>
          <a:bodyPr wrap="square">
            <a:spAutoFit/>
          </a:bodyPr>
          <a:lstStyle/>
          <a:p>
            <a:r>
              <a:rPr lang="es-ES" dirty="0"/>
              <a:t>Estimación de π con 1000000 muestras: 3.141496</a:t>
            </a:r>
          </a:p>
        </p:txBody>
      </p:sp>
    </p:spTree>
    <p:extLst>
      <p:ext uri="{BB962C8B-B14F-4D97-AF65-F5344CB8AC3E}">
        <p14:creationId xmlns:p14="http://schemas.microsoft.com/office/powerpoint/2010/main" val="35886892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BF420B-7040-D6B1-D52B-F2C3E82CF47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E1B7C0C-3553-CA11-B5E2-A31B372A0489}"/>
              </a:ext>
            </a:extLst>
          </p:cNvPr>
          <p:cNvSpPr>
            <a:spLocks noGrp="1"/>
          </p:cNvSpPr>
          <p:nvPr>
            <p:ph type="title"/>
          </p:nvPr>
        </p:nvSpPr>
        <p:spPr>
          <a:xfrm>
            <a:off x="222287" y="352980"/>
            <a:ext cx="11747425" cy="666360"/>
          </a:xfrm>
        </p:spPr>
        <p:txBody>
          <a:bodyPr/>
          <a:lstStyle/>
          <a:p>
            <a:r>
              <a:rPr lang="es-ES" b="1"/>
              <a:t>Simulación de Monte Carlo</a:t>
            </a:r>
            <a:endParaRPr lang="es-ES" b="1" dirty="0"/>
          </a:p>
        </p:txBody>
      </p:sp>
      <p:sp>
        <p:nvSpPr>
          <p:cNvPr id="5" name="Subtitle 4">
            <a:extLst>
              <a:ext uri="{FF2B5EF4-FFF2-40B4-BE49-F238E27FC236}">
                <a16:creationId xmlns:a16="http://schemas.microsoft.com/office/drawing/2014/main" id="{077FFF8F-F910-EEA7-D2F1-6B6B01A73954}"/>
              </a:ext>
            </a:extLst>
          </p:cNvPr>
          <p:cNvSpPr>
            <a:spLocks noGrp="1"/>
          </p:cNvSpPr>
          <p:nvPr>
            <p:ph type="subTitle" idx="10"/>
          </p:nvPr>
        </p:nvSpPr>
        <p:spPr>
          <a:xfrm>
            <a:off x="222287" y="1632132"/>
            <a:ext cx="11490624" cy="4589280"/>
          </a:xfrm>
        </p:spPr>
        <p:txBody>
          <a:bodyPr/>
          <a:lstStyle/>
          <a:p>
            <a:pPr marL="0" indent="0">
              <a:buNone/>
            </a:pPr>
            <a:r>
              <a:rPr lang="es-ES" b="1" dirty="0"/>
              <a:t>Estimar el área bajo la curva</a:t>
            </a:r>
            <a:endParaRPr lang="es-ES" sz="3600" b="1" dirty="0"/>
          </a:p>
          <a:p>
            <a:r>
              <a:rPr lang="es-ES" sz="3200" dirty="0"/>
              <a:t>Estimar el área bajo la curva de una función continua f(x) en un intervalo [a, b] utilizando métodos de Monte Carlo.</a:t>
            </a:r>
          </a:p>
          <a:p>
            <a:pPr marL="0" indent="0">
              <a:buNone/>
            </a:pPr>
            <a:r>
              <a:rPr lang="es-ES" sz="3200" b="1" dirty="0"/>
              <a:t>Objetivo</a:t>
            </a:r>
          </a:p>
          <a:p>
            <a:r>
              <a:rPr lang="es-ES" sz="3200" dirty="0"/>
              <a:t>Calcular una aproximación del valor de la integral definida.</a:t>
            </a:r>
          </a:p>
          <a:p>
            <a:pPr>
              <a:buFont typeface="+mj-lt"/>
              <a:buAutoNum type="arabicPeriod"/>
            </a:pPr>
            <a:r>
              <a:rPr lang="es-ES" sz="3200" b="1" dirty="0"/>
              <a:t>Generar números aleatorios:</a:t>
            </a:r>
            <a:endParaRPr lang="es-ES" sz="3200" dirty="0"/>
          </a:p>
          <a:p>
            <a:pPr marL="457200" lvl="1" indent="0">
              <a:buNone/>
            </a:pPr>
            <a:r>
              <a:rPr lang="es-ES" dirty="0"/>
              <a:t>Generar N puntos uniformemente distribuidos en el intervalo [a, b].</a:t>
            </a:r>
          </a:p>
          <a:p>
            <a:pPr>
              <a:buFont typeface="+mj-lt"/>
              <a:buAutoNum type="arabicPeriod"/>
            </a:pPr>
            <a:r>
              <a:rPr lang="es-ES" sz="3200" b="1" dirty="0"/>
              <a:t>Evaluar la función:</a:t>
            </a:r>
            <a:endParaRPr lang="es-ES" sz="3200" dirty="0"/>
          </a:p>
          <a:p>
            <a:pPr marL="457200" lvl="1" indent="0">
              <a:buNone/>
            </a:pPr>
            <a:r>
              <a:rPr lang="es-ES" dirty="0"/>
              <a:t>Calcular f(x</a:t>
            </a:r>
            <a:r>
              <a:rPr lang="es-ES" baseline="-25000" dirty="0"/>
              <a:t>i</a:t>
            </a:r>
            <a:r>
              <a:rPr lang="es-ES" dirty="0"/>
              <a:t>) para cada punto x</a:t>
            </a:r>
            <a:r>
              <a:rPr lang="es-ES" baseline="-25000" dirty="0"/>
              <a:t>i</a:t>
            </a:r>
            <a:r>
              <a:rPr lang="es-ES" dirty="0"/>
              <a:t>.</a:t>
            </a:r>
          </a:p>
          <a:p>
            <a:pPr>
              <a:buFont typeface="+mj-lt"/>
              <a:buAutoNum type="arabicPeriod"/>
            </a:pPr>
            <a:r>
              <a:rPr lang="es-ES" sz="3200" b="1" dirty="0"/>
              <a:t>Calcular el área aproximada:</a:t>
            </a:r>
            <a:endParaRPr lang="es-ES" sz="3200" dirty="0"/>
          </a:p>
          <a:p>
            <a:pPr marL="457200" lvl="1" indent="0">
              <a:buNone/>
            </a:pPr>
            <a:r>
              <a:rPr lang="es-ES" dirty="0"/>
              <a:t>Estimar la integral como el promedio de los valores f(x</a:t>
            </a:r>
            <a:r>
              <a:rPr lang="es-ES" baseline="-25000" dirty="0"/>
              <a:t>i</a:t>
            </a:r>
            <a:r>
              <a:rPr lang="es-ES" dirty="0"/>
              <a:t>) multiplicado por el ancho del intervalo (b−a).</a:t>
            </a:r>
          </a:p>
        </p:txBody>
      </p:sp>
      <p:sp>
        <p:nvSpPr>
          <p:cNvPr id="2" name="Slide Number Placeholder 1">
            <a:extLst>
              <a:ext uri="{FF2B5EF4-FFF2-40B4-BE49-F238E27FC236}">
                <a16:creationId xmlns:a16="http://schemas.microsoft.com/office/drawing/2014/main" id="{A5BEA9B7-9E3E-C7F4-C9EC-CD17A971FCF2}"/>
              </a:ext>
            </a:extLst>
          </p:cNvPr>
          <p:cNvSpPr>
            <a:spLocks noGrp="1"/>
          </p:cNvSpPr>
          <p:nvPr>
            <p:ph type="sldNum" sz="quarter" idx="4"/>
          </p:nvPr>
        </p:nvSpPr>
        <p:spPr/>
        <p:txBody>
          <a:bodyPr/>
          <a:lstStyle/>
          <a:p>
            <a:fld id="{C3C68E28-6A0B-4E0D-A95D-AA2B793B8668}" type="slidenum">
              <a:rPr lang="es-ES" smtClean="0"/>
              <a:t>78</a:t>
            </a:fld>
            <a:endParaRPr lang="es-ES"/>
          </a:p>
        </p:txBody>
      </p:sp>
    </p:spTree>
    <p:extLst>
      <p:ext uri="{BB962C8B-B14F-4D97-AF65-F5344CB8AC3E}">
        <p14:creationId xmlns:p14="http://schemas.microsoft.com/office/powerpoint/2010/main" val="14618542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723C1-C4D0-501A-EB30-0C94258AB20E}"/>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DFF7BA70-24A1-574C-4A0B-DD5D4A02BCFB}"/>
              </a:ext>
            </a:extLst>
          </p:cNvPr>
          <p:cNvPicPr>
            <a:picLocks noChangeAspect="1"/>
          </p:cNvPicPr>
          <p:nvPr/>
        </p:nvPicPr>
        <p:blipFill>
          <a:blip r:embed="rId3"/>
          <a:stretch>
            <a:fillRect/>
          </a:stretch>
        </p:blipFill>
        <p:spPr>
          <a:xfrm>
            <a:off x="870095" y="3354212"/>
            <a:ext cx="5859889" cy="3515933"/>
          </a:xfrm>
          <a:prstGeom prst="rect">
            <a:avLst/>
          </a:prstGeom>
        </p:spPr>
      </p:pic>
      <p:sp>
        <p:nvSpPr>
          <p:cNvPr id="4" name="Title 3">
            <a:extLst>
              <a:ext uri="{FF2B5EF4-FFF2-40B4-BE49-F238E27FC236}">
                <a16:creationId xmlns:a16="http://schemas.microsoft.com/office/drawing/2014/main" id="{EAB61812-F314-7C10-BC9A-3F35E496E617}"/>
              </a:ext>
            </a:extLst>
          </p:cNvPr>
          <p:cNvSpPr>
            <a:spLocks noGrp="1"/>
          </p:cNvSpPr>
          <p:nvPr>
            <p:ph type="title"/>
          </p:nvPr>
        </p:nvSpPr>
        <p:spPr>
          <a:xfrm>
            <a:off x="222287" y="352980"/>
            <a:ext cx="11747425" cy="666360"/>
          </a:xfrm>
        </p:spPr>
        <p:txBody>
          <a:bodyPr/>
          <a:lstStyle/>
          <a:p>
            <a:r>
              <a:rPr lang="es-ES" b="1"/>
              <a:t>Simulación de Monte Carlo</a:t>
            </a:r>
            <a:endParaRPr lang="es-ES" b="1" dirty="0"/>
          </a:p>
        </p:txBody>
      </p:sp>
      <p:sp>
        <p:nvSpPr>
          <p:cNvPr id="5" name="Subtitle 4">
            <a:extLst>
              <a:ext uri="{FF2B5EF4-FFF2-40B4-BE49-F238E27FC236}">
                <a16:creationId xmlns:a16="http://schemas.microsoft.com/office/drawing/2014/main" id="{08E6C3F5-6843-14C5-D48E-F0D666B57E81}"/>
              </a:ext>
            </a:extLst>
          </p:cNvPr>
          <p:cNvSpPr>
            <a:spLocks noGrp="1"/>
          </p:cNvSpPr>
          <p:nvPr>
            <p:ph type="subTitle" idx="10"/>
          </p:nvPr>
        </p:nvSpPr>
        <p:spPr>
          <a:xfrm>
            <a:off x="222287" y="-16234"/>
            <a:ext cx="6800305" cy="4589280"/>
          </a:xfrm>
        </p:spPr>
        <p:txBody>
          <a:bodyPr/>
          <a:lstStyle/>
          <a:p>
            <a:pPr marL="0" indent="0">
              <a:buNone/>
            </a:pPr>
            <a:r>
              <a:rPr lang="es-ES" b="1" dirty="0"/>
              <a:t>Estimar el área bajo la curva</a:t>
            </a:r>
          </a:p>
          <a:p>
            <a:r>
              <a:rPr lang="es-ES" sz="3200" dirty="0"/>
              <a:t>Estimar el área bajo la curva de una función continua f(x) en un intervalo [a, b] utilizando métodos de Monte Carlo.</a:t>
            </a:r>
          </a:p>
          <a:p>
            <a:r>
              <a:rPr lang="es-ES" sz="3200" dirty="0"/>
              <a:t>La función es el sin(x)</a:t>
            </a:r>
          </a:p>
        </p:txBody>
      </p:sp>
      <p:sp>
        <p:nvSpPr>
          <p:cNvPr id="2" name="Slide Number Placeholder 1">
            <a:extLst>
              <a:ext uri="{FF2B5EF4-FFF2-40B4-BE49-F238E27FC236}">
                <a16:creationId xmlns:a16="http://schemas.microsoft.com/office/drawing/2014/main" id="{473F4AF4-4E01-7F92-6BAB-4D0273267FAA}"/>
              </a:ext>
            </a:extLst>
          </p:cNvPr>
          <p:cNvSpPr>
            <a:spLocks noGrp="1"/>
          </p:cNvSpPr>
          <p:nvPr>
            <p:ph type="sldNum" sz="quarter" idx="4"/>
          </p:nvPr>
        </p:nvSpPr>
        <p:spPr/>
        <p:txBody>
          <a:bodyPr/>
          <a:lstStyle/>
          <a:p>
            <a:fld id="{C3C68E28-6A0B-4E0D-A95D-AA2B793B8668}" type="slidenum">
              <a:rPr lang="es-ES" smtClean="0"/>
              <a:t>79</a:t>
            </a:fld>
            <a:endParaRPr lang="es-ES"/>
          </a:p>
        </p:txBody>
      </p:sp>
      <p:sp>
        <p:nvSpPr>
          <p:cNvPr id="3" name="Rectangle 1">
            <a:extLst>
              <a:ext uri="{FF2B5EF4-FFF2-40B4-BE49-F238E27FC236}">
                <a16:creationId xmlns:a16="http://schemas.microsoft.com/office/drawing/2014/main" id="{00B02F16-6F6A-2D86-151A-24A984FADD9E}"/>
              </a:ext>
            </a:extLst>
          </p:cNvPr>
          <p:cNvSpPr>
            <a:spLocks noChangeArrowheads="1"/>
          </p:cNvSpPr>
          <p:nvPr/>
        </p:nvSpPr>
        <p:spPr bwMode="auto">
          <a:xfrm>
            <a:off x="7113859" y="1099334"/>
            <a:ext cx="4316141" cy="5632311"/>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CF8E6D"/>
                </a:solidFill>
                <a:effectLst/>
                <a:latin typeface="JetBrains Mono"/>
              </a:rPr>
              <a:t>import</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numpy</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CF8E6D"/>
                </a:solidFill>
                <a:effectLst/>
                <a:latin typeface="JetBrains Mono"/>
              </a:rPr>
              <a:t>as </a:t>
            </a:r>
            <a:r>
              <a:rPr kumimoji="0" lang="es-ES" altLang="es-ES" sz="1000" b="0" i="0" u="none" strike="noStrike" cap="none" normalizeH="0" baseline="0" dirty="0" err="1">
                <a:ln>
                  <a:noFill/>
                </a:ln>
                <a:solidFill>
                  <a:srgbClr val="BCBEC4"/>
                </a:solidFill>
                <a:effectLst/>
                <a:latin typeface="JetBrains Mono"/>
              </a:rPr>
              <a:t>np</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CF8E6D"/>
                </a:solidFill>
                <a:effectLst/>
                <a:latin typeface="JetBrains Mono"/>
              </a:rPr>
              <a:t>import</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matplotlib.pyplot</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CF8E6D"/>
                </a:solidFill>
                <a:effectLst/>
                <a:latin typeface="JetBrains Mono"/>
              </a:rPr>
              <a:t>as </a:t>
            </a:r>
            <a:r>
              <a:rPr kumimoji="0" lang="es-ES" altLang="es-ES" sz="1000" b="0" i="0" u="none" strike="noStrike" cap="none" normalizeH="0" baseline="0" dirty="0" err="1">
                <a:ln>
                  <a:noFill/>
                </a:ln>
                <a:solidFill>
                  <a:srgbClr val="BCBEC4"/>
                </a:solidFill>
                <a:effectLst/>
                <a:latin typeface="JetBrains Mono"/>
              </a:rPr>
              <a:t>plt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CF8E6D"/>
                </a:solidFill>
                <a:effectLst/>
                <a:latin typeface="JetBrains Mono"/>
              </a:rPr>
              <a:t>def</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err="1">
                <a:ln>
                  <a:noFill/>
                </a:ln>
                <a:solidFill>
                  <a:srgbClr val="56A8F5"/>
                </a:solidFill>
                <a:effectLst/>
                <a:latin typeface="JetBrains Mono"/>
              </a:rPr>
              <a:t>monte_carlo_integration</a:t>
            </a:r>
            <a:r>
              <a:rPr kumimoji="0" lang="es-ES" altLang="es-ES" sz="1000" b="0" i="0" u="none" strike="noStrike" cap="none" normalizeH="0" baseline="0" dirty="0">
                <a:ln>
                  <a:noFill/>
                </a:ln>
                <a:solidFill>
                  <a:srgbClr val="BCBEC4"/>
                </a:solidFill>
                <a:effectLst/>
                <a:latin typeface="JetBrains Mono"/>
              </a:rPr>
              <a:t>(f, a, b, </a:t>
            </a:r>
            <a:r>
              <a:rPr kumimoji="0" lang="es-ES" altLang="es-ES" sz="1000" b="0" i="0" u="none" strike="noStrike" cap="none" normalizeH="0" baseline="0" dirty="0" err="1">
                <a:ln>
                  <a:noFill/>
                </a:ln>
                <a:solidFill>
                  <a:srgbClr val="BCBEC4"/>
                </a:solidFill>
                <a:effectLst/>
                <a:latin typeface="JetBrains Mono"/>
              </a:rPr>
              <a:t>num_samples</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7A7E85"/>
                </a:solidFill>
                <a:effectLst/>
                <a:latin typeface="JetBrains Mono"/>
              </a:rPr>
              <a:t># Generar puntos aleatorios en [a, b]</a:t>
            </a:r>
            <a:br>
              <a:rPr kumimoji="0" lang="es-ES" altLang="es-ES" sz="1000" b="0" i="0" u="none" strike="noStrike" cap="none" normalizeH="0" baseline="0" dirty="0">
                <a:ln>
                  <a:noFill/>
                </a:ln>
                <a:solidFill>
                  <a:srgbClr val="7A7E85"/>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7A7E85"/>
                </a:solidFill>
                <a:effectLst/>
                <a:latin typeface="JetBrains Mono"/>
              </a:rPr>
              <a:t># Evaluar la función en los puntos generados</a:t>
            </a:r>
            <a:br>
              <a:rPr kumimoji="0" lang="es-ES" altLang="es-ES" sz="1000" b="0" i="0" u="none" strike="noStrike" cap="none" normalizeH="0" baseline="0" dirty="0">
                <a:ln>
                  <a:noFill/>
                </a:ln>
                <a:solidFill>
                  <a:srgbClr val="7A7E85"/>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7A7E85"/>
                </a:solidFill>
                <a:effectLst/>
                <a:latin typeface="JetBrains Mono"/>
              </a:rPr>
              <a:t># Estimar la integral</a:t>
            </a:r>
            <a:br>
              <a:rPr kumimoji="0" lang="es-ES" altLang="es-ES" sz="1000" b="0" i="0" u="none" strike="noStrike" cap="none" normalizeH="0" baseline="0" dirty="0">
                <a:ln>
                  <a:noFill/>
                </a:ln>
                <a:solidFill>
                  <a:srgbClr val="7A7E85"/>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CF8E6D"/>
                </a:solidFill>
                <a:effectLst/>
                <a:latin typeface="JetBrains Mono"/>
              </a:rPr>
              <a:t>return</a:t>
            </a:r>
            <a:endParaRPr kumimoji="0" lang="es-ES" altLang="es-ES" sz="1000" b="0" i="0" u="none" strike="noStrike" cap="none" normalizeH="0" baseline="0" dirty="0">
              <a:ln>
                <a:noFill/>
              </a:ln>
              <a:solidFill>
                <a:srgbClr val="CF8E6D"/>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Definir la función a integrar, por ejemplo f(x) = sin(x)</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CF8E6D"/>
                </a:solidFill>
                <a:effectLst/>
                <a:latin typeface="JetBrains Mono"/>
              </a:rPr>
              <a:t>def</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a:ln>
                  <a:noFill/>
                </a:ln>
                <a:solidFill>
                  <a:srgbClr val="56A8F5"/>
                </a:solidFill>
                <a:effectLst/>
                <a:latin typeface="JetBrains Mono"/>
              </a:rPr>
              <a:t>f</a:t>
            </a:r>
            <a:r>
              <a:rPr kumimoji="0" lang="es-ES" altLang="es-ES" sz="1000" b="0" i="0" u="none" strike="noStrike" cap="none" normalizeH="0" baseline="0" dirty="0">
                <a:ln>
                  <a:noFill/>
                </a:ln>
                <a:solidFill>
                  <a:srgbClr val="BCBEC4"/>
                </a:solidFill>
                <a:effectLst/>
                <a:latin typeface="JetBrains Mono"/>
              </a:rPr>
              <a:t>(x):</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CF8E6D"/>
                </a:solidFill>
                <a:effectLst/>
                <a:latin typeface="JetBrains Mono"/>
              </a:rPr>
              <a:t>return</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np.sin</a:t>
            </a:r>
            <a:r>
              <a:rPr kumimoji="0" lang="es-ES" altLang="es-ES" sz="1000" b="0" i="0" u="none" strike="noStrike" cap="none" normalizeH="0" baseline="0" dirty="0">
                <a:ln>
                  <a:noFill/>
                </a:ln>
                <a:solidFill>
                  <a:srgbClr val="BCBEC4"/>
                </a:solidFill>
                <a:effectLst/>
                <a:latin typeface="JetBrains Mono"/>
              </a:rPr>
              <a:t>(x)</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Parámetros</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a:ln>
                  <a:noFill/>
                </a:ln>
                <a:solidFill>
                  <a:srgbClr val="BCBEC4"/>
                </a:solidFill>
                <a:effectLst/>
                <a:latin typeface="JetBrains Mono"/>
              </a:rPr>
              <a:t>a = </a:t>
            </a:r>
            <a:r>
              <a:rPr kumimoji="0" lang="es-ES" altLang="es-ES" sz="1000" b="0" i="0" u="none" strike="noStrike" cap="none" normalizeH="0" baseline="0" dirty="0">
                <a:ln>
                  <a:noFill/>
                </a:ln>
                <a:solidFill>
                  <a:srgbClr val="2AACB8"/>
                </a:solidFill>
                <a:effectLst/>
                <a:latin typeface="JetBrains Mono"/>
              </a:rPr>
              <a:t>0</a:t>
            </a:r>
            <a:br>
              <a:rPr kumimoji="0" lang="es-ES" altLang="es-ES" sz="1000" b="0" i="0" u="none" strike="noStrike" cap="none" normalizeH="0" baseline="0" dirty="0">
                <a:ln>
                  <a:noFill/>
                </a:ln>
                <a:solidFill>
                  <a:srgbClr val="2AACB8"/>
                </a:solidFill>
                <a:effectLst/>
                <a:latin typeface="JetBrains Mono"/>
              </a:rPr>
            </a:br>
            <a:r>
              <a:rPr kumimoji="0" lang="es-ES" altLang="es-ES" sz="1000" b="0" i="0" u="none" strike="noStrike" cap="none" normalizeH="0" baseline="0" dirty="0">
                <a:ln>
                  <a:noFill/>
                </a:ln>
                <a:solidFill>
                  <a:srgbClr val="BCBEC4"/>
                </a:solidFill>
                <a:effectLst/>
                <a:latin typeface="JetBrains Mono"/>
              </a:rPr>
              <a:t>b = </a:t>
            </a:r>
            <a:r>
              <a:rPr kumimoji="0" lang="es-ES" altLang="es-ES" sz="1000" b="0" i="0" u="none" strike="noStrike" cap="none" normalizeH="0" baseline="0" dirty="0" err="1">
                <a:ln>
                  <a:noFill/>
                </a:ln>
                <a:solidFill>
                  <a:srgbClr val="BCBEC4"/>
                </a:solidFill>
                <a:effectLst/>
                <a:latin typeface="JetBrains Mono"/>
              </a:rPr>
              <a:t>np.pi</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num_samples</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a:ln>
                  <a:noFill/>
                </a:ln>
                <a:solidFill>
                  <a:srgbClr val="2AACB8"/>
                </a:solidFill>
                <a:effectLst/>
                <a:latin typeface="JetBrains Mono"/>
              </a:rPr>
              <a:t>10000</a:t>
            </a:r>
            <a:br>
              <a:rPr kumimoji="0" lang="es-ES" altLang="es-ES" sz="1000" b="0" i="0" u="none" strike="noStrike" cap="none" normalizeH="0" baseline="0" dirty="0">
                <a:ln>
                  <a:noFill/>
                </a:ln>
                <a:solidFill>
                  <a:srgbClr val="2AACB8"/>
                </a:solidFill>
                <a:effectLst/>
                <a:latin typeface="JetBrains Mono"/>
              </a:rPr>
            </a:br>
            <a:br>
              <a:rPr kumimoji="0" lang="es-ES" altLang="es-ES" sz="1000" b="0" i="0" u="none" strike="noStrike" cap="none" normalizeH="0" baseline="0" dirty="0">
                <a:ln>
                  <a:noFill/>
                </a:ln>
                <a:solidFill>
                  <a:srgbClr val="2AACB8"/>
                </a:solidFill>
                <a:effectLst/>
                <a:latin typeface="JetBrains Mono"/>
              </a:rPr>
            </a:br>
            <a:r>
              <a:rPr kumimoji="0" lang="es-ES" altLang="es-ES" sz="1000" b="0" i="0" u="none" strike="noStrike" cap="none" normalizeH="0" baseline="0" dirty="0">
                <a:ln>
                  <a:noFill/>
                </a:ln>
                <a:solidFill>
                  <a:srgbClr val="7A7E85"/>
                </a:solidFill>
                <a:effectLst/>
                <a:latin typeface="JetBrains Mono"/>
              </a:rPr>
              <a:t># Ejecutar la simulación</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integral_estimate</a:t>
            </a:r>
            <a:r>
              <a:rPr kumimoji="0" lang="es-ES" altLang="es-ES" sz="1000" b="0" i="0" u="none" strike="noStrike" cap="none" normalizeH="0" baseline="0" dirty="0">
                <a:ln>
                  <a:noFill/>
                </a:ln>
                <a:solidFill>
                  <a:srgbClr val="BCBEC4"/>
                </a:solidFill>
                <a:effectLst/>
                <a:latin typeface="JetBrains Mono"/>
              </a:rPr>
              <a:t>, x, y = </a:t>
            </a:r>
            <a:r>
              <a:rPr kumimoji="0" lang="es-ES" altLang="es-ES" sz="1000" b="0" i="0" u="none" strike="noStrike" cap="none" normalizeH="0" baseline="0" dirty="0" err="1">
                <a:ln>
                  <a:noFill/>
                </a:ln>
                <a:solidFill>
                  <a:srgbClr val="BCBEC4"/>
                </a:solidFill>
                <a:effectLst/>
                <a:latin typeface="JetBrains Mono"/>
              </a:rPr>
              <a:t>monte_carlo_integration</a:t>
            </a:r>
            <a:r>
              <a:rPr kumimoji="0" lang="es-ES" altLang="es-ES" sz="1000" b="0" i="0" u="none" strike="noStrike" cap="none" normalizeH="0" baseline="0" dirty="0">
                <a:ln>
                  <a:noFill/>
                </a:ln>
                <a:solidFill>
                  <a:srgbClr val="BCBEC4"/>
                </a:solidFill>
                <a:effectLst/>
                <a:latin typeface="JetBrains Mono"/>
              </a:rPr>
              <a:t>(f, a, b, </a:t>
            </a:r>
            <a:r>
              <a:rPr kumimoji="0" lang="es-ES" altLang="es-ES" sz="1000" b="0" i="0" u="none" strike="noStrike" cap="none" normalizeH="0" baseline="0" dirty="0" err="1">
                <a:ln>
                  <a:noFill/>
                </a:ln>
                <a:solidFill>
                  <a:srgbClr val="BCBEC4"/>
                </a:solidFill>
                <a:effectLst/>
                <a:latin typeface="JetBrains Mono"/>
              </a:rPr>
              <a:t>num_samples</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8888C6"/>
                </a:solidFill>
                <a:effectLst/>
                <a:latin typeface="JetBrains Mono"/>
              </a:rPr>
              <a:t>print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6AAB73"/>
                </a:solidFill>
                <a:effectLst/>
                <a:latin typeface="JetBrains Mono"/>
              </a:rPr>
              <a:t>f"Estimación</a:t>
            </a:r>
            <a:r>
              <a:rPr kumimoji="0" lang="es-ES" altLang="es-ES" sz="1000" b="0" i="0" u="none" strike="noStrike" cap="none" normalizeH="0" baseline="0" dirty="0">
                <a:ln>
                  <a:noFill/>
                </a:ln>
                <a:solidFill>
                  <a:srgbClr val="6AAB73"/>
                </a:solidFill>
                <a:effectLst/>
                <a:latin typeface="JetBrains Mono"/>
              </a:rPr>
              <a:t> de la integral de sin(x) de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a</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 a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b</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integral_estimate</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.4f</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Visualizar la función y los puntos</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plt.figure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AA4926"/>
                </a:solidFill>
                <a:effectLst/>
                <a:latin typeface="JetBrains Mono"/>
              </a:rPr>
              <a:t>figsize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10</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2AACB8"/>
                </a:solidFill>
                <a:effectLst/>
                <a:latin typeface="JetBrains Mono"/>
              </a:rPr>
              <a:t>6</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plt.plot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np.linspace</a:t>
            </a:r>
            <a:r>
              <a:rPr kumimoji="0" lang="es-ES" altLang="es-ES" sz="1000" b="0" i="0" u="none" strike="noStrike" cap="none" normalizeH="0" baseline="0" dirty="0">
                <a:ln>
                  <a:noFill/>
                </a:ln>
                <a:solidFill>
                  <a:srgbClr val="BCBEC4"/>
                </a:solidFill>
                <a:effectLst/>
                <a:latin typeface="JetBrains Mono"/>
              </a:rPr>
              <a:t>(a, b, </a:t>
            </a:r>
            <a:r>
              <a:rPr kumimoji="0" lang="es-ES" altLang="es-ES" sz="1000" b="0" i="0" u="none" strike="noStrike" cap="none" normalizeH="0" baseline="0" dirty="0">
                <a:ln>
                  <a:noFill/>
                </a:ln>
                <a:solidFill>
                  <a:srgbClr val="2AACB8"/>
                </a:solidFill>
                <a:effectLst/>
                <a:latin typeface="JetBrains Mono"/>
              </a:rPr>
              <a:t>1000</a:t>
            </a:r>
            <a:r>
              <a:rPr kumimoji="0" lang="es-ES" altLang="es-ES" sz="1000" b="0" i="0" u="none" strike="noStrike" cap="none" normalizeH="0" baseline="0" dirty="0">
                <a:ln>
                  <a:noFill/>
                </a:ln>
                <a:solidFill>
                  <a:srgbClr val="BCBEC4"/>
                </a:solidFill>
                <a:effectLst/>
                <a:latin typeface="JetBrains Mono"/>
              </a:rPr>
              <a:t>), f(</a:t>
            </a:r>
            <a:r>
              <a:rPr kumimoji="0" lang="es-ES" altLang="es-ES" sz="1000" b="0" i="0" u="none" strike="noStrike" cap="none" normalizeH="0" baseline="0" dirty="0" err="1">
                <a:ln>
                  <a:noFill/>
                </a:ln>
                <a:solidFill>
                  <a:srgbClr val="BCBEC4"/>
                </a:solidFill>
                <a:effectLst/>
                <a:latin typeface="JetBrains Mono"/>
              </a:rPr>
              <a:t>np.linspace</a:t>
            </a:r>
            <a:r>
              <a:rPr kumimoji="0" lang="es-ES" altLang="es-ES" sz="1000" b="0" i="0" u="none" strike="noStrike" cap="none" normalizeH="0" baseline="0" dirty="0">
                <a:ln>
                  <a:noFill/>
                </a:ln>
                <a:solidFill>
                  <a:srgbClr val="BCBEC4"/>
                </a:solidFill>
                <a:effectLst/>
                <a:latin typeface="JetBrains Mono"/>
              </a:rPr>
              <a:t>(a, b, </a:t>
            </a:r>
            <a:r>
              <a:rPr kumimoji="0" lang="es-ES" altLang="es-ES" sz="1000" b="0" i="0" u="none" strike="noStrike" cap="none" normalizeH="0" baseline="0" dirty="0">
                <a:ln>
                  <a:noFill/>
                </a:ln>
                <a:solidFill>
                  <a:srgbClr val="2AACB8"/>
                </a:solidFill>
                <a:effectLst/>
                <a:latin typeface="JetBrains Mono"/>
              </a:rPr>
              <a:t>1000</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AA4926"/>
                </a:solidFill>
                <a:effectLst/>
                <a:latin typeface="JetBrains Mono"/>
              </a:rPr>
              <a:t>label</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'f(x) = sin(x)'</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plt.scatter</a:t>
            </a:r>
            <a:r>
              <a:rPr kumimoji="0" lang="es-ES" altLang="es-ES" sz="1000" b="0" i="0" u="none" strike="noStrike" cap="none" normalizeH="0" baseline="0" dirty="0">
                <a:ln>
                  <a:noFill/>
                </a:ln>
                <a:solidFill>
                  <a:srgbClr val="BCBEC4"/>
                </a:solidFill>
                <a:effectLst/>
                <a:latin typeface="JetBrains Mono"/>
              </a:rPr>
              <a:t>(x, y, </a:t>
            </a:r>
            <a:r>
              <a:rPr kumimoji="0" lang="es-ES" altLang="es-ES" sz="1000" b="0" i="0" u="none" strike="noStrike" cap="none" normalizeH="0" baseline="0" dirty="0">
                <a:ln>
                  <a:noFill/>
                </a:ln>
                <a:solidFill>
                  <a:srgbClr val="AA4926"/>
                </a:solidFill>
                <a:effectLst/>
                <a:latin typeface="JetBrains Mono"/>
              </a:rPr>
              <a:t>color</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'red'</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AA4926"/>
                </a:solidFill>
                <a:effectLst/>
                <a:latin typeface="JetBrains Mono"/>
              </a:rPr>
              <a:t>s</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1</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AA4926"/>
                </a:solidFill>
                <a:effectLst/>
                <a:latin typeface="JetBrains Mono"/>
              </a:rPr>
              <a:t>alpha</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0.3</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AA4926"/>
                </a:solidFill>
                <a:effectLst/>
                <a:latin typeface="JetBrains Mono"/>
              </a:rPr>
              <a:t>label</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'Puntos Aleatorios'</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plt.title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'Estimación de la Integral usando Monte Carlo'</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plt.xlabel</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'x'</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plt.ylabel</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'f(x)'</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plt.legend</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plt.grid</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CF8E6D"/>
                </a:solidFill>
                <a:effectLst/>
                <a:latin typeface="JetBrains Mono"/>
              </a:rPr>
              <a:t>True</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plt.show</a:t>
            </a:r>
            <a:r>
              <a:rPr kumimoji="0" lang="es-ES" altLang="es-ES" sz="1000" b="0" i="0" u="none" strike="noStrike" cap="none" normalizeH="0" baseline="0" dirty="0">
                <a:ln>
                  <a:noFill/>
                </a:ln>
                <a:solidFill>
                  <a:srgbClr val="BCBEC4"/>
                </a:solidFill>
                <a:effectLst/>
                <a:latin typeface="JetBrains Mono"/>
              </a:rPr>
              <a:t>()</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7791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4FDCE-49FC-5B52-79D1-F41CB03B011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86FC2F2-9721-C56D-1407-C8C7ECCE86DE}"/>
              </a:ext>
            </a:extLst>
          </p:cNvPr>
          <p:cNvSpPr>
            <a:spLocks noGrp="1"/>
          </p:cNvSpPr>
          <p:nvPr>
            <p:ph type="title"/>
          </p:nvPr>
        </p:nvSpPr>
        <p:spPr>
          <a:xfrm>
            <a:off x="222287" y="352980"/>
            <a:ext cx="11747425" cy="666360"/>
          </a:xfrm>
        </p:spPr>
        <p:txBody>
          <a:bodyPr/>
          <a:lstStyle/>
          <a:p>
            <a:r>
              <a:rPr lang="es-ES" b="1" dirty="0"/>
              <a:t>Introducción a la simulación</a:t>
            </a:r>
          </a:p>
        </p:txBody>
      </p:sp>
      <p:sp>
        <p:nvSpPr>
          <p:cNvPr id="5" name="Subtitle 4">
            <a:extLst>
              <a:ext uri="{FF2B5EF4-FFF2-40B4-BE49-F238E27FC236}">
                <a16:creationId xmlns:a16="http://schemas.microsoft.com/office/drawing/2014/main" id="{177C4D07-C017-3129-231F-9DB74971DA2D}"/>
              </a:ext>
            </a:extLst>
          </p:cNvPr>
          <p:cNvSpPr>
            <a:spLocks noGrp="1"/>
          </p:cNvSpPr>
          <p:nvPr>
            <p:ph type="subTitle" idx="10"/>
          </p:nvPr>
        </p:nvSpPr>
        <p:spPr>
          <a:xfrm>
            <a:off x="314280" y="1655712"/>
            <a:ext cx="11490624" cy="4589280"/>
          </a:xfrm>
        </p:spPr>
        <p:txBody>
          <a:bodyPr/>
          <a:lstStyle/>
          <a:p>
            <a:pPr marL="0" indent="0">
              <a:buNone/>
            </a:pPr>
            <a:r>
              <a:rPr lang="es-ES" b="1" dirty="0"/>
              <a:t>Simulación discreta</a:t>
            </a:r>
          </a:p>
          <a:p>
            <a:r>
              <a:rPr lang="es-ES" sz="3200" dirty="0"/>
              <a:t>Modela sistemas donde los cambios en las variables ocurren en momentos específicos y discretos, generalmente como resultado de eventos.</a:t>
            </a:r>
          </a:p>
          <a:p>
            <a:r>
              <a:rPr lang="es-ES" sz="3200" dirty="0"/>
              <a:t>Utiliza lógica secuencial para manejar la ocurrencia y efecto de eventos.</a:t>
            </a:r>
          </a:p>
          <a:p>
            <a:pPr marL="0" indent="0">
              <a:buNone/>
            </a:pPr>
            <a:r>
              <a:rPr lang="es-ES" sz="3200" b="1" dirty="0"/>
              <a:t>Ejemplos:</a:t>
            </a:r>
          </a:p>
          <a:p>
            <a:r>
              <a:rPr lang="es-ES" sz="3200" dirty="0"/>
              <a:t>Simulación de líneas de ensamblaje en manufactura.</a:t>
            </a:r>
          </a:p>
          <a:p>
            <a:r>
              <a:rPr lang="es-ES" sz="3200" dirty="0"/>
              <a:t>Modelado de sistemas de colas en centros de atención al cliente.</a:t>
            </a:r>
          </a:p>
          <a:p>
            <a:r>
              <a:rPr lang="es-ES" sz="3200" dirty="0"/>
              <a:t>Análisis de redes de telecomunicaciones y tráfico de vehículos.</a:t>
            </a:r>
            <a:endParaRPr lang="es-ES" dirty="0"/>
          </a:p>
        </p:txBody>
      </p:sp>
      <p:sp>
        <p:nvSpPr>
          <p:cNvPr id="2" name="Slide Number Placeholder 1">
            <a:extLst>
              <a:ext uri="{FF2B5EF4-FFF2-40B4-BE49-F238E27FC236}">
                <a16:creationId xmlns:a16="http://schemas.microsoft.com/office/drawing/2014/main" id="{08890CB4-FF88-FDBD-4AC2-C077D65DA015}"/>
              </a:ext>
            </a:extLst>
          </p:cNvPr>
          <p:cNvSpPr>
            <a:spLocks noGrp="1"/>
          </p:cNvSpPr>
          <p:nvPr>
            <p:ph type="sldNum" sz="quarter" idx="4"/>
          </p:nvPr>
        </p:nvSpPr>
        <p:spPr/>
        <p:txBody>
          <a:bodyPr/>
          <a:lstStyle/>
          <a:p>
            <a:fld id="{C3C68E28-6A0B-4E0D-A95D-AA2B793B8668}" type="slidenum">
              <a:rPr lang="es-ES" smtClean="0"/>
              <a:t>8</a:t>
            </a:fld>
            <a:endParaRPr lang="es-ES"/>
          </a:p>
        </p:txBody>
      </p:sp>
    </p:spTree>
    <p:extLst>
      <p:ext uri="{BB962C8B-B14F-4D97-AF65-F5344CB8AC3E}">
        <p14:creationId xmlns:p14="http://schemas.microsoft.com/office/powerpoint/2010/main" val="17345420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9B70C-50BC-4CAE-16D7-6E0D80ED8FB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FAFC353-EB51-250C-D783-74014CBAFD57}"/>
              </a:ext>
            </a:extLst>
          </p:cNvPr>
          <p:cNvSpPr>
            <a:spLocks noGrp="1"/>
          </p:cNvSpPr>
          <p:nvPr>
            <p:ph type="title"/>
          </p:nvPr>
        </p:nvSpPr>
        <p:spPr>
          <a:xfrm>
            <a:off x="222287" y="352980"/>
            <a:ext cx="11747425" cy="666360"/>
          </a:xfrm>
        </p:spPr>
        <p:txBody>
          <a:bodyPr/>
          <a:lstStyle/>
          <a:p>
            <a:r>
              <a:rPr lang="es-ES" b="1"/>
              <a:t>Simulación de Monte Carlo</a:t>
            </a:r>
            <a:endParaRPr lang="es-ES" b="1" dirty="0"/>
          </a:p>
        </p:txBody>
      </p:sp>
      <p:sp>
        <p:nvSpPr>
          <p:cNvPr id="5" name="Subtitle 4">
            <a:extLst>
              <a:ext uri="{FF2B5EF4-FFF2-40B4-BE49-F238E27FC236}">
                <a16:creationId xmlns:a16="http://schemas.microsoft.com/office/drawing/2014/main" id="{EB743841-AC08-B337-A63A-D7D74558C343}"/>
              </a:ext>
            </a:extLst>
          </p:cNvPr>
          <p:cNvSpPr>
            <a:spLocks noGrp="1"/>
          </p:cNvSpPr>
          <p:nvPr>
            <p:ph type="subTitle" idx="10"/>
          </p:nvPr>
        </p:nvSpPr>
        <p:spPr>
          <a:xfrm>
            <a:off x="222287" y="1632132"/>
            <a:ext cx="11490624" cy="4589280"/>
          </a:xfrm>
        </p:spPr>
        <p:txBody>
          <a:bodyPr/>
          <a:lstStyle/>
          <a:p>
            <a:pPr marL="0" indent="0">
              <a:buNone/>
            </a:pPr>
            <a:r>
              <a:rPr lang="es-ES" b="1" dirty="0"/>
              <a:t>Estimar figuras inscritas</a:t>
            </a:r>
            <a:endParaRPr lang="es-ES" sz="3600" b="1" dirty="0"/>
          </a:p>
          <a:p>
            <a:r>
              <a:rPr lang="es-ES" sz="3200" dirty="0"/>
              <a:t>Calcular una aproximación del volumen de una esfera de radio r inscrita en un cubo de lado 2r.</a:t>
            </a:r>
          </a:p>
          <a:p>
            <a:pPr>
              <a:buFont typeface="+mj-lt"/>
              <a:buAutoNum type="arabicPeriod"/>
            </a:pPr>
            <a:r>
              <a:rPr lang="es-ES" sz="3200" b="1" dirty="0"/>
              <a:t>Definir parámetros:</a:t>
            </a:r>
            <a:endParaRPr lang="es-ES" sz="3200" dirty="0"/>
          </a:p>
          <a:p>
            <a:pPr marL="457200" lvl="1" indent="0">
              <a:buNone/>
            </a:pPr>
            <a:r>
              <a:rPr lang="es-ES" dirty="0"/>
              <a:t>Radio de la esfera r (r=1) y lado del cubo L (L=2).</a:t>
            </a:r>
          </a:p>
          <a:p>
            <a:pPr>
              <a:buFont typeface="+mj-lt"/>
              <a:buAutoNum type="arabicPeriod"/>
            </a:pPr>
            <a:r>
              <a:rPr lang="es-ES" sz="3200" b="1" dirty="0"/>
              <a:t>Generar números aleatorios:</a:t>
            </a:r>
            <a:endParaRPr lang="es-ES" sz="3200" dirty="0"/>
          </a:p>
          <a:p>
            <a:pPr marL="457200" lvl="1" indent="0">
              <a:buNone/>
            </a:pPr>
            <a:r>
              <a:rPr lang="es-ES" dirty="0"/>
              <a:t>Generar N puntos uniformemente distribuidos dentro del cubo [−r, r]×[−r, r]×[−r, r]</a:t>
            </a:r>
          </a:p>
          <a:p>
            <a:pPr>
              <a:buFont typeface="+mj-lt"/>
              <a:buAutoNum type="arabicPeriod"/>
            </a:pPr>
            <a:r>
              <a:rPr lang="es-ES" sz="3200" b="1" dirty="0"/>
              <a:t>Determinar la posición de los puntos:</a:t>
            </a:r>
            <a:endParaRPr lang="es-ES" sz="3200" dirty="0"/>
          </a:p>
          <a:p>
            <a:pPr marL="457200" lvl="1" indent="0">
              <a:buNone/>
            </a:pPr>
            <a:r>
              <a:rPr lang="es-ES" dirty="0"/>
              <a:t>Verificar si cada punto está dentro de la esfera utilizando la condición x</a:t>
            </a:r>
            <a:r>
              <a:rPr lang="es-ES" baseline="30000" dirty="0"/>
              <a:t>2</a:t>
            </a:r>
            <a:r>
              <a:rPr lang="es-ES" dirty="0"/>
              <a:t>+y</a:t>
            </a:r>
            <a:r>
              <a:rPr lang="es-ES" baseline="30000" dirty="0"/>
              <a:t>2</a:t>
            </a:r>
            <a:r>
              <a:rPr lang="es-ES" dirty="0"/>
              <a:t>+z</a:t>
            </a:r>
            <a:r>
              <a:rPr lang="es-ES" baseline="30000" dirty="0"/>
              <a:t>2</a:t>
            </a:r>
            <a:r>
              <a:rPr lang="es-ES" dirty="0"/>
              <a:t>≤r</a:t>
            </a:r>
            <a:r>
              <a:rPr lang="es-ES" baseline="30000" dirty="0"/>
              <a:t>2</a:t>
            </a:r>
          </a:p>
          <a:p>
            <a:pPr>
              <a:buFont typeface="+mj-lt"/>
              <a:buAutoNum type="arabicPeriod"/>
            </a:pPr>
            <a:r>
              <a:rPr lang="es-ES" sz="3200" b="1" dirty="0"/>
              <a:t>Calcular el volumen aproximado:</a:t>
            </a:r>
            <a:endParaRPr lang="es-ES" sz="3200" dirty="0"/>
          </a:p>
          <a:p>
            <a:pPr marL="457200" lvl="1" indent="0">
              <a:buNone/>
            </a:pPr>
            <a:r>
              <a:rPr lang="es-ES" dirty="0"/>
              <a:t>Estimar el volumen de la esfera como el volumen del cubo multiplicado por la proporción de puntos que caen dentro de la esfera.</a:t>
            </a:r>
          </a:p>
        </p:txBody>
      </p:sp>
      <p:sp>
        <p:nvSpPr>
          <p:cNvPr id="2" name="Slide Number Placeholder 1">
            <a:extLst>
              <a:ext uri="{FF2B5EF4-FFF2-40B4-BE49-F238E27FC236}">
                <a16:creationId xmlns:a16="http://schemas.microsoft.com/office/drawing/2014/main" id="{3CFE48EE-B02E-EA2D-9E22-2E9F724B9532}"/>
              </a:ext>
            </a:extLst>
          </p:cNvPr>
          <p:cNvSpPr>
            <a:spLocks noGrp="1"/>
          </p:cNvSpPr>
          <p:nvPr>
            <p:ph type="sldNum" sz="quarter" idx="4"/>
          </p:nvPr>
        </p:nvSpPr>
        <p:spPr/>
        <p:txBody>
          <a:bodyPr/>
          <a:lstStyle/>
          <a:p>
            <a:fld id="{C3C68E28-6A0B-4E0D-A95D-AA2B793B8668}" type="slidenum">
              <a:rPr lang="es-ES" smtClean="0"/>
              <a:t>80</a:t>
            </a:fld>
            <a:endParaRPr lang="es-ES"/>
          </a:p>
        </p:txBody>
      </p:sp>
    </p:spTree>
    <p:extLst>
      <p:ext uri="{BB962C8B-B14F-4D97-AF65-F5344CB8AC3E}">
        <p14:creationId xmlns:p14="http://schemas.microsoft.com/office/powerpoint/2010/main" val="33461150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CD6D5-6BDC-D106-066B-CA8609336F7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40D8A64-D4A5-74A3-3B49-09141DA062F9}"/>
              </a:ext>
            </a:extLst>
          </p:cNvPr>
          <p:cNvSpPr>
            <a:spLocks noGrp="1"/>
          </p:cNvSpPr>
          <p:nvPr>
            <p:ph type="title"/>
          </p:nvPr>
        </p:nvSpPr>
        <p:spPr>
          <a:xfrm>
            <a:off x="222287" y="352980"/>
            <a:ext cx="11747425" cy="666360"/>
          </a:xfrm>
        </p:spPr>
        <p:txBody>
          <a:bodyPr/>
          <a:lstStyle/>
          <a:p>
            <a:r>
              <a:rPr lang="es-ES" b="1"/>
              <a:t>Simulación de Monte Carlo</a:t>
            </a:r>
            <a:endParaRPr lang="es-ES" b="1" dirty="0"/>
          </a:p>
        </p:txBody>
      </p:sp>
      <p:sp>
        <p:nvSpPr>
          <p:cNvPr id="5" name="Subtitle 4">
            <a:extLst>
              <a:ext uri="{FF2B5EF4-FFF2-40B4-BE49-F238E27FC236}">
                <a16:creationId xmlns:a16="http://schemas.microsoft.com/office/drawing/2014/main" id="{849876F6-EB26-DD45-C99D-43556689AFF5}"/>
              </a:ext>
            </a:extLst>
          </p:cNvPr>
          <p:cNvSpPr>
            <a:spLocks noGrp="1"/>
          </p:cNvSpPr>
          <p:nvPr>
            <p:ph type="subTitle" idx="10"/>
          </p:nvPr>
        </p:nvSpPr>
        <p:spPr>
          <a:xfrm>
            <a:off x="222287" y="1632132"/>
            <a:ext cx="11490624" cy="1028772"/>
          </a:xfrm>
        </p:spPr>
        <p:txBody>
          <a:bodyPr/>
          <a:lstStyle/>
          <a:p>
            <a:pPr marL="0" indent="0">
              <a:buNone/>
            </a:pPr>
            <a:r>
              <a:rPr lang="es-ES" b="1" dirty="0"/>
              <a:t>Estimar figuras inscritas</a:t>
            </a:r>
            <a:endParaRPr lang="es-ES" sz="3600" b="1" dirty="0"/>
          </a:p>
          <a:p>
            <a:r>
              <a:rPr lang="es-ES" sz="3200" dirty="0"/>
              <a:t>Ejemplo de salida para la simulación</a:t>
            </a:r>
          </a:p>
          <a:p>
            <a:endParaRPr lang="es-ES" sz="3200" dirty="0"/>
          </a:p>
        </p:txBody>
      </p:sp>
      <p:sp>
        <p:nvSpPr>
          <p:cNvPr id="2" name="Slide Number Placeholder 1">
            <a:extLst>
              <a:ext uri="{FF2B5EF4-FFF2-40B4-BE49-F238E27FC236}">
                <a16:creationId xmlns:a16="http://schemas.microsoft.com/office/drawing/2014/main" id="{964AD97B-D419-65E2-1D92-4EBC065DBEB6}"/>
              </a:ext>
            </a:extLst>
          </p:cNvPr>
          <p:cNvSpPr>
            <a:spLocks noGrp="1"/>
          </p:cNvSpPr>
          <p:nvPr>
            <p:ph type="sldNum" sz="quarter" idx="4"/>
          </p:nvPr>
        </p:nvSpPr>
        <p:spPr/>
        <p:txBody>
          <a:bodyPr/>
          <a:lstStyle/>
          <a:p>
            <a:fld id="{C3C68E28-6A0B-4E0D-A95D-AA2B793B8668}" type="slidenum">
              <a:rPr lang="es-ES" smtClean="0"/>
              <a:t>81</a:t>
            </a:fld>
            <a:endParaRPr lang="es-ES"/>
          </a:p>
        </p:txBody>
      </p:sp>
      <p:sp>
        <p:nvSpPr>
          <p:cNvPr id="3" name="Rectangle 1">
            <a:extLst>
              <a:ext uri="{FF2B5EF4-FFF2-40B4-BE49-F238E27FC236}">
                <a16:creationId xmlns:a16="http://schemas.microsoft.com/office/drawing/2014/main" id="{3125EE31-1F0C-1C0C-FF66-B267986F3900}"/>
              </a:ext>
            </a:extLst>
          </p:cNvPr>
          <p:cNvSpPr>
            <a:spLocks noChangeArrowheads="1"/>
          </p:cNvSpPr>
          <p:nvPr/>
        </p:nvSpPr>
        <p:spPr bwMode="auto">
          <a:xfrm>
            <a:off x="5993675" y="2597556"/>
            <a:ext cx="5873713" cy="393954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CF8E6D"/>
                </a:solidFill>
                <a:effectLst/>
                <a:latin typeface="JetBrains Mono"/>
              </a:rPr>
              <a:t>import</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numpy</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CF8E6D"/>
                </a:solidFill>
                <a:effectLst/>
                <a:latin typeface="JetBrains Mono"/>
              </a:rPr>
              <a:t>as </a:t>
            </a:r>
            <a:r>
              <a:rPr kumimoji="0" lang="es-ES" altLang="es-ES" sz="1000" b="0" i="0" u="none" strike="noStrike" cap="none" normalizeH="0" baseline="0" dirty="0" err="1">
                <a:ln>
                  <a:noFill/>
                </a:ln>
                <a:solidFill>
                  <a:srgbClr val="BCBEC4"/>
                </a:solidFill>
                <a:effectLst/>
                <a:latin typeface="JetBrains Mono"/>
              </a:rPr>
              <a:t>np</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CF8E6D"/>
                </a:solidFill>
                <a:effectLst/>
                <a:latin typeface="JetBrains Mono"/>
              </a:rPr>
              <a:t>import</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matplotlib.pyplot</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CF8E6D"/>
                </a:solidFill>
                <a:effectLst/>
                <a:latin typeface="JetBrains Mono"/>
              </a:rPr>
              <a:t>as </a:t>
            </a:r>
            <a:r>
              <a:rPr kumimoji="0" lang="es-ES" altLang="es-ES" sz="1000" b="0" i="0" u="none" strike="noStrike" cap="none" normalizeH="0" baseline="0" dirty="0" err="1">
                <a:ln>
                  <a:noFill/>
                </a:ln>
                <a:solidFill>
                  <a:srgbClr val="BCBEC4"/>
                </a:solidFill>
                <a:effectLst/>
                <a:latin typeface="JetBrains Mono"/>
              </a:rPr>
              <a:t>plt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CF8E6D"/>
                </a:solidFill>
                <a:effectLst/>
                <a:latin typeface="JetBrains Mono"/>
              </a:rPr>
              <a:t>def</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err="1">
                <a:ln>
                  <a:noFill/>
                </a:ln>
                <a:solidFill>
                  <a:srgbClr val="56A8F5"/>
                </a:solidFill>
                <a:effectLst/>
                <a:latin typeface="JetBrains Mono"/>
              </a:rPr>
              <a:t>monte_carlo_sphere_volume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num_samples</a:t>
            </a:r>
            <a:r>
              <a:rPr kumimoji="0" lang="es-ES" altLang="es-ES" sz="1000" b="0" i="0" u="none" strike="noStrike" cap="none" normalizeH="0" baseline="0" dirty="0">
                <a:ln>
                  <a:noFill/>
                </a:ln>
                <a:solidFill>
                  <a:srgbClr val="BCBEC4"/>
                </a:solidFill>
                <a:effectLst/>
                <a:latin typeface="JetBrains Mono"/>
              </a:rPr>
              <a:t>, r=</a:t>
            </a:r>
            <a:r>
              <a:rPr kumimoji="0" lang="es-ES" altLang="es-ES" sz="1000" b="0" i="0" u="none" strike="noStrike" cap="none" normalizeH="0" baseline="0" dirty="0">
                <a:ln>
                  <a:noFill/>
                </a:ln>
                <a:solidFill>
                  <a:srgbClr val="2AACB8"/>
                </a:solidFill>
                <a:effectLst/>
                <a:latin typeface="JetBrains Mono"/>
              </a:rPr>
              <a:t>1</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7A7E85"/>
                </a:solidFill>
                <a:effectLst/>
                <a:latin typeface="JetBrains Mono"/>
              </a:rPr>
              <a:t># Generar puntos aleatorios en el cubo [-r, r]^3</a:t>
            </a:r>
            <a:br>
              <a:rPr kumimoji="0" lang="es-ES" altLang="es-ES" sz="1000" b="0" i="0" u="none" strike="noStrike" cap="none" normalizeH="0" baseline="0" dirty="0">
                <a:ln>
                  <a:noFill/>
                </a:ln>
                <a:solidFill>
                  <a:srgbClr val="7A7E85"/>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7A7E85"/>
                </a:solidFill>
                <a:effectLst/>
                <a:latin typeface="JetBrains Mono"/>
              </a:rPr>
              <a:t># Calcular la distancia al origen</a:t>
            </a:r>
            <a:br>
              <a:rPr kumimoji="0" lang="es-ES" altLang="es-ES" sz="1000" b="0" i="0" u="none" strike="noStrike" cap="none" normalizeH="0" baseline="0" dirty="0">
                <a:ln>
                  <a:noFill/>
                </a:ln>
                <a:solidFill>
                  <a:srgbClr val="7A7E85"/>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7A7E85"/>
                </a:solidFill>
                <a:effectLst/>
                <a:latin typeface="JetBrains Mono"/>
              </a:rPr>
              <a:t># Contar puntos dentro de la esfera</a:t>
            </a:r>
            <a:br>
              <a:rPr kumimoji="0" lang="es-ES" altLang="es-ES" sz="1000" b="0" i="0" u="none" strike="noStrike" cap="none" normalizeH="0" baseline="0" dirty="0">
                <a:ln>
                  <a:noFill/>
                </a:ln>
                <a:solidFill>
                  <a:srgbClr val="7A7E85"/>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7A7E85"/>
                </a:solidFill>
                <a:effectLst/>
                <a:latin typeface="JetBrains Mono"/>
              </a:rPr>
              <a:t># Calcular el volumen del cubo</a:t>
            </a:r>
            <a:br>
              <a:rPr kumimoji="0" lang="es-ES" altLang="es-ES" sz="1000" b="0" i="0" u="none" strike="noStrike" cap="none" normalizeH="0" baseline="0" dirty="0">
                <a:ln>
                  <a:noFill/>
                </a:ln>
                <a:solidFill>
                  <a:srgbClr val="7A7E85"/>
                </a:solidFill>
                <a:effectLst/>
                <a:latin typeface="JetBrains Mono"/>
              </a:rPr>
            </a:br>
            <a:br>
              <a:rPr kumimoji="0" lang="es-ES" altLang="es-ES" sz="1000" b="0" i="0" u="none" strike="noStrike" cap="none" normalizeH="0" baseline="0" dirty="0">
                <a:ln>
                  <a:noFill/>
                </a:ln>
                <a:solidFill>
                  <a:srgbClr val="2AACB8"/>
                </a:solidFill>
                <a:effectLst/>
                <a:latin typeface="JetBrains Mono"/>
              </a:rPr>
            </a:br>
            <a:r>
              <a:rPr kumimoji="0" lang="es-ES" altLang="es-ES" sz="1000" b="0" i="0" u="none" strike="noStrike" cap="none" normalizeH="0" baseline="0" dirty="0">
                <a:ln>
                  <a:noFill/>
                </a:ln>
                <a:solidFill>
                  <a:srgbClr val="2AACB8"/>
                </a:solidFill>
                <a:effectLst/>
                <a:latin typeface="JetBrains Mono"/>
              </a:rPr>
              <a:t>    </a:t>
            </a:r>
            <a:r>
              <a:rPr kumimoji="0" lang="es-ES" altLang="es-ES" sz="1000" b="0" i="0" u="none" strike="noStrike" cap="none" normalizeH="0" baseline="0" dirty="0">
                <a:ln>
                  <a:noFill/>
                </a:ln>
                <a:solidFill>
                  <a:srgbClr val="7A7E85"/>
                </a:solidFill>
                <a:effectLst/>
                <a:latin typeface="JetBrains Mono"/>
              </a:rPr>
              <a:t># Estimar el volumen de la esfera</a:t>
            </a:r>
            <a:br>
              <a:rPr kumimoji="0" lang="es-ES" altLang="es-ES" sz="1000" b="0" i="0" u="none" strike="noStrike" cap="none" normalizeH="0" baseline="0" dirty="0">
                <a:ln>
                  <a:noFill/>
                </a:ln>
                <a:solidFill>
                  <a:srgbClr val="7A7E85"/>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Parámetros</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num_samples</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a:ln>
                  <a:noFill/>
                </a:ln>
                <a:solidFill>
                  <a:srgbClr val="2AACB8"/>
                </a:solidFill>
                <a:effectLst/>
                <a:latin typeface="JetBrains Mono"/>
              </a:rPr>
              <a:t>100000</a:t>
            </a:r>
            <a:br>
              <a:rPr kumimoji="0" lang="es-ES" altLang="es-ES" sz="1000" b="0" i="0" u="none" strike="noStrike" cap="none" normalizeH="0" baseline="0" dirty="0">
                <a:ln>
                  <a:noFill/>
                </a:ln>
                <a:solidFill>
                  <a:srgbClr val="2AACB8"/>
                </a:solidFill>
                <a:effectLst/>
                <a:latin typeface="JetBrains Mono"/>
              </a:rPr>
            </a:br>
            <a:r>
              <a:rPr kumimoji="0" lang="es-ES" altLang="es-ES" sz="1000" b="0" i="0" u="none" strike="noStrike" cap="none" normalizeH="0" baseline="0" dirty="0">
                <a:ln>
                  <a:noFill/>
                </a:ln>
                <a:solidFill>
                  <a:srgbClr val="BCBEC4"/>
                </a:solidFill>
                <a:effectLst/>
                <a:latin typeface="JetBrains Mono"/>
              </a:rPr>
              <a:t>r = </a:t>
            </a:r>
            <a:r>
              <a:rPr kumimoji="0" lang="es-ES" altLang="es-ES" sz="1000" b="0" i="0" u="none" strike="noStrike" cap="none" normalizeH="0" baseline="0" dirty="0">
                <a:ln>
                  <a:noFill/>
                </a:ln>
                <a:solidFill>
                  <a:srgbClr val="2AACB8"/>
                </a:solidFill>
                <a:effectLst/>
                <a:latin typeface="JetBrains Mono"/>
              </a:rPr>
              <a:t>1</a:t>
            </a:r>
            <a:br>
              <a:rPr kumimoji="0" lang="es-ES" altLang="es-ES" sz="1000" b="0" i="0" u="none" strike="noStrike" cap="none" normalizeH="0" baseline="0" dirty="0">
                <a:ln>
                  <a:noFill/>
                </a:ln>
                <a:solidFill>
                  <a:srgbClr val="2AACB8"/>
                </a:solidFill>
                <a:effectLst/>
                <a:latin typeface="JetBrains Mono"/>
              </a:rPr>
            </a:br>
            <a:br>
              <a:rPr kumimoji="0" lang="es-ES" altLang="es-ES" sz="1000" b="0" i="0" u="none" strike="noStrike" cap="none" normalizeH="0" baseline="0" dirty="0">
                <a:ln>
                  <a:noFill/>
                </a:ln>
                <a:solidFill>
                  <a:srgbClr val="2AACB8"/>
                </a:solidFill>
                <a:effectLst/>
                <a:latin typeface="JetBrains Mono"/>
              </a:rPr>
            </a:br>
            <a:r>
              <a:rPr kumimoji="0" lang="es-ES" altLang="es-ES" sz="1000" b="0" i="0" u="none" strike="noStrike" cap="none" normalizeH="0" baseline="0" dirty="0">
                <a:ln>
                  <a:noFill/>
                </a:ln>
                <a:solidFill>
                  <a:srgbClr val="7A7E85"/>
                </a:solidFill>
                <a:effectLst/>
                <a:latin typeface="JetBrains Mono"/>
              </a:rPr>
              <a:t># Ejecutar la simulación</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volume_estimate</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inside</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err="1">
                <a:ln>
                  <a:noFill/>
                </a:ln>
                <a:solidFill>
                  <a:srgbClr val="BCBEC4"/>
                </a:solidFill>
                <a:effectLst/>
                <a:latin typeface="JetBrains Mono"/>
              </a:rPr>
              <a:t>monte_carlo_sphere_volume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num_samples</a:t>
            </a:r>
            <a:r>
              <a:rPr kumimoji="0" lang="es-ES" altLang="es-ES" sz="1000" b="0" i="0" u="none" strike="noStrike" cap="none" normalizeH="0" baseline="0" dirty="0">
                <a:ln>
                  <a:noFill/>
                </a:ln>
                <a:solidFill>
                  <a:srgbClr val="BCBEC4"/>
                </a:solidFill>
                <a:effectLst/>
                <a:latin typeface="JetBrains Mono"/>
              </a:rPr>
              <a:t>, r)</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8888C6"/>
                </a:solidFill>
                <a:effectLst/>
                <a:latin typeface="JetBrains Mono"/>
              </a:rPr>
              <a:t>print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6AAB73"/>
                </a:solidFill>
                <a:effectLst/>
                <a:latin typeface="JetBrains Mono"/>
              </a:rPr>
              <a:t>f"Estimación</a:t>
            </a:r>
            <a:r>
              <a:rPr kumimoji="0" lang="es-ES" altLang="es-ES" sz="1000" b="0" i="0" u="none" strike="noStrike" cap="none" normalizeH="0" baseline="0" dirty="0">
                <a:ln>
                  <a:noFill/>
                </a:ln>
                <a:solidFill>
                  <a:srgbClr val="6AAB73"/>
                </a:solidFill>
                <a:effectLst/>
                <a:latin typeface="JetBrains Mono"/>
              </a:rPr>
              <a:t> del volumen de la esfera con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num_samples</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 muestras: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volume_estimate</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.4f</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8888C6"/>
                </a:solidFill>
                <a:effectLst/>
                <a:latin typeface="JetBrains Mono"/>
              </a:rPr>
              <a:t>print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6AAB73"/>
                </a:solidFill>
                <a:effectLst/>
                <a:latin typeface="JetBrains Mono"/>
              </a:rPr>
              <a:t>f"Número</a:t>
            </a:r>
            <a:r>
              <a:rPr kumimoji="0" lang="es-ES" altLang="es-ES" sz="1000" b="0" i="0" u="none" strike="noStrike" cap="none" normalizeH="0" baseline="0" dirty="0">
                <a:ln>
                  <a:noFill/>
                </a:ln>
                <a:solidFill>
                  <a:srgbClr val="6AAB73"/>
                </a:solidFill>
                <a:effectLst/>
                <a:latin typeface="JetBrains Mono"/>
              </a:rPr>
              <a:t> de puntos dentro de la esfera: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inside</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CDA2D46B-B4E8-DCF6-F242-1DC966F8FB48}"/>
              </a:ext>
            </a:extLst>
          </p:cNvPr>
          <p:cNvSpPr txBox="1"/>
          <p:nvPr/>
        </p:nvSpPr>
        <p:spPr>
          <a:xfrm>
            <a:off x="324612" y="3020056"/>
            <a:ext cx="6227064" cy="923330"/>
          </a:xfrm>
          <a:prstGeom prst="rect">
            <a:avLst/>
          </a:prstGeom>
          <a:noFill/>
        </p:spPr>
        <p:txBody>
          <a:bodyPr wrap="square">
            <a:spAutoFit/>
          </a:bodyPr>
          <a:lstStyle/>
          <a:p>
            <a:r>
              <a:rPr lang="es-ES" dirty="0"/>
              <a:t>Estimación del volumen de la esfera con 100000 muestras: 4.1879</a:t>
            </a:r>
          </a:p>
          <a:p>
            <a:r>
              <a:rPr lang="es-ES" dirty="0"/>
              <a:t>Número de puntos dentro de la esfera: 52349</a:t>
            </a:r>
          </a:p>
        </p:txBody>
      </p:sp>
    </p:spTree>
    <p:extLst>
      <p:ext uri="{BB962C8B-B14F-4D97-AF65-F5344CB8AC3E}">
        <p14:creationId xmlns:p14="http://schemas.microsoft.com/office/powerpoint/2010/main" val="40300999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73207-6B83-701E-B1AF-7AB98F8D9339}"/>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4A64F1D0-374D-7515-2D23-882139F12E32}"/>
              </a:ext>
            </a:extLst>
          </p:cNvPr>
          <p:cNvPicPr>
            <a:picLocks noChangeAspect="1"/>
          </p:cNvPicPr>
          <p:nvPr/>
        </p:nvPicPr>
        <p:blipFill>
          <a:blip r:embed="rId3"/>
          <a:stretch>
            <a:fillRect/>
          </a:stretch>
        </p:blipFill>
        <p:spPr>
          <a:xfrm>
            <a:off x="524718" y="2576973"/>
            <a:ext cx="4110609" cy="4110609"/>
          </a:xfrm>
          <a:prstGeom prst="rect">
            <a:avLst/>
          </a:prstGeom>
        </p:spPr>
      </p:pic>
      <p:sp>
        <p:nvSpPr>
          <p:cNvPr id="4" name="Title 3">
            <a:extLst>
              <a:ext uri="{FF2B5EF4-FFF2-40B4-BE49-F238E27FC236}">
                <a16:creationId xmlns:a16="http://schemas.microsoft.com/office/drawing/2014/main" id="{E9BEB0E4-AD7B-D503-C49B-EE887789F071}"/>
              </a:ext>
            </a:extLst>
          </p:cNvPr>
          <p:cNvSpPr>
            <a:spLocks noGrp="1"/>
          </p:cNvSpPr>
          <p:nvPr>
            <p:ph type="title"/>
          </p:nvPr>
        </p:nvSpPr>
        <p:spPr>
          <a:xfrm>
            <a:off x="222287" y="352980"/>
            <a:ext cx="11747425" cy="666360"/>
          </a:xfrm>
        </p:spPr>
        <p:txBody>
          <a:bodyPr/>
          <a:lstStyle/>
          <a:p>
            <a:r>
              <a:rPr lang="es-ES" b="1"/>
              <a:t>Simulación de Monte Carlo</a:t>
            </a:r>
            <a:endParaRPr lang="es-ES" b="1" dirty="0"/>
          </a:p>
        </p:txBody>
      </p:sp>
      <p:sp>
        <p:nvSpPr>
          <p:cNvPr id="5" name="Subtitle 4">
            <a:extLst>
              <a:ext uri="{FF2B5EF4-FFF2-40B4-BE49-F238E27FC236}">
                <a16:creationId xmlns:a16="http://schemas.microsoft.com/office/drawing/2014/main" id="{A43C35A4-0774-EFF5-9BE4-5980130DC050}"/>
              </a:ext>
            </a:extLst>
          </p:cNvPr>
          <p:cNvSpPr>
            <a:spLocks noGrp="1"/>
          </p:cNvSpPr>
          <p:nvPr>
            <p:ph type="subTitle" idx="10"/>
          </p:nvPr>
        </p:nvSpPr>
        <p:spPr>
          <a:xfrm>
            <a:off x="222287" y="1632132"/>
            <a:ext cx="11591588" cy="4589280"/>
          </a:xfrm>
        </p:spPr>
        <p:txBody>
          <a:bodyPr/>
          <a:lstStyle/>
          <a:p>
            <a:pPr marL="0" indent="0">
              <a:buNone/>
            </a:pPr>
            <a:r>
              <a:rPr lang="es-ES" b="1" dirty="0"/>
              <a:t>Estimar figuras inscritas</a:t>
            </a:r>
            <a:endParaRPr lang="es-ES" sz="3600" b="1" dirty="0"/>
          </a:p>
          <a:p>
            <a:r>
              <a:rPr lang="es-ES" sz="3200" dirty="0"/>
              <a:t>Resultado de simulación y visualización de datos</a:t>
            </a:r>
          </a:p>
          <a:p>
            <a:endParaRPr lang="es-ES" sz="3200" dirty="0"/>
          </a:p>
          <a:p>
            <a:endParaRPr lang="es-ES" sz="3200" dirty="0"/>
          </a:p>
          <a:p>
            <a:endParaRPr lang="es-ES" sz="3200" dirty="0"/>
          </a:p>
          <a:p>
            <a:endParaRPr lang="es-ES" sz="3200" dirty="0"/>
          </a:p>
          <a:p>
            <a:endParaRPr lang="es-ES" sz="3200" dirty="0"/>
          </a:p>
          <a:p>
            <a:endParaRPr lang="es-ES" sz="3200" dirty="0"/>
          </a:p>
          <a:p>
            <a:endParaRPr lang="es-ES" sz="3200" dirty="0"/>
          </a:p>
          <a:p>
            <a:endParaRPr lang="es-ES" sz="3200" dirty="0"/>
          </a:p>
        </p:txBody>
      </p:sp>
      <p:sp>
        <p:nvSpPr>
          <p:cNvPr id="2" name="Slide Number Placeholder 1">
            <a:extLst>
              <a:ext uri="{FF2B5EF4-FFF2-40B4-BE49-F238E27FC236}">
                <a16:creationId xmlns:a16="http://schemas.microsoft.com/office/drawing/2014/main" id="{60694B66-D370-C881-73D2-8F16F5E030BE}"/>
              </a:ext>
            </a:extLst>
          </p:cNvPr>
          <p:cNvSpPr>
            <a:spLocks noGrp="1"/>
          </p:cNvSpPr>
          <p:nvPr>
            <p:ph type="sldNum" sz="quarter" idx="4"/>
          </p:nvPr>
        </p:nvSpPr>
        <p:spPr/>
        <p:txBody>
          <a:bodyPr/>
          <a:lstStyle/>
          <a:p>
            <a:fld id="{C3C68E28-6A0B-4E0D-A95D-AA2B793B8668}" type="slidenum">
              <a:rPr lang="es-ES" smtClean="0"/>
              <a:t>82</a:t>
            </a:fld>
            <a:endParaRPr lang="es-ES"/>
          </a:p>
        </p:txBody>
      </p:sp>
      <p:sp>
        <p:nvSpPr>
          <p:cNvPr id="3" name="Rectangle 1">
            <a:extLst>
              <a:ext uri="{FF2B5EF4-FFF2-40B4-BE49-F238E27FC236}">
                <a16:creationId xmlns:a16="http://schemas.microsoft.com/office/drawing/2014/main" id="{78B3FBEF-5F05-2BC9-EDC0-48ED59E39C04}"/>
              </a:ext>
            </a:extLst>
          </p:cNvPr>
          <p:cNvSpPr>
            <a:spLocks noChangeArrowheads="1"/>
          </p:cNvSpPr>
          <p:nvPr/>
        </p:nvSpPr>
        <p:spPr bwMode="auto">
          <a:xfrm>
            <a:off x="5087457" y="2970283"/>
            <a:ext cx="6726418" cy="3323987"/>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7A7E85"/>
                </a:solidFill>
                <a:effectLst/>
                <a:latin typeface="JetBrains Mono"/>
              </a:rPr>
              <a:t># Visualizar algunos puntos</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CF8E6D"/>
                </a:solidFill>
                <a:effectLst/>
                <a:latin typeface="JetBrains Mono"/>
              </a:rPr>
              <a:t>def</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err="1">
                <a:ln>
                  <a:noFill/>
                </a:ln>
                <a:solidFill>
                  <a:srgbClr val="56A8F5"/>
                </a:solidFill>
                <a:effectLst/>
                <a:latin typeface="JetBrains Mono"/>
              </a:rPr>
              <a:t>visualize_sphere_samples</a:t>
            </a:r>
            <a:r>
              <a:rPr kumimoji="0" lang="es-ES" altLang="es-ES" sz="1000" b="0" i="0" u="none" strike="noStrike" cap="none" normalizeH="0" baseline="0" dirty="0">
                <a:ln>
                  <a:noFill/>
                </a:ln>
                <a:solidFill>
                  <a:srgbClr val="BCBEC4"/>
                </a:solidFill>
                <a:effectLst/>
                <a:latin typeface="JetBrains Mono"/>
              </a:rPr>
              <a:t>(r, </a:t>
            </a:r>
            <a:r>
              <a:rPr kumimoji="0" lang="es-ES" altLang="es-ES" sz="1000" b="0" i="0" u="none" strike="noStrike" cap="none" normalizeH="0" baseline="0" dirty="0" err="1">
                <a:ln>
                  <a:noFill/>
                </a:ln>
                <a:solidFill>
                  <a:srgbClr val="BCBEC4"/>
                </a:solidFill>
                <a:effectLst/>
                <a:latin typeface="JetBrains Mono"/>
              </a:rPr>
              <a:t>num_points</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1000</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fig</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err="1">
                <a:ln>
                  <a:noFill/>
                </a:ln>
                <a:solidFill>
                  <a:srgbClr val="BCBEC4"/>
                </a:solidFill>
                <a:effectLst/>
                <a:latin typeface="JetBrains Mono"/>
              </a:rPr>
              <a:t>plt.figure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AA4926"/>
                </a:solidFill>
                <a:effectLst/>
                <a:latin typeface="JetBrains Mono"/>
              </a:rPr>
              <a:t>figsize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8</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2AACB8"/>
                </a:solidFill>
                <a:effectLst/>
                <a:latin typeface="JetBrains Mono"/>
              </a:rPr>
              <a:t>8</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ax</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err="1">
                <a:ln>
                  <a:noFill/>
                </a:ln>
                <a:solidFill>
                  <a:srgbClr val="BCBEC4"/>
                </a:solidFill>
                <a:effectLst/>
                <a:latin typeface="JetBrains Mono"/>
              </a:rPr>
              <a:t>fig.add_subplot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111</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AA4926"/>
                </a:solidFill>
                <a:effectLst/>
                <a:latin typeface="JetBrains Mono"/>
              </a:rPr>
              <a:t>projection</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'3d'</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7A7E85"/>
                </a:solidFill>
                <a:effectLst/>
                <a:latin typeface="JetBrains Mono"/>
              </a:rPr>
              <a:t># Generar puntos aleatorios</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a:ln>
                  <a:noFill/>
                </a:ln>
                <a:solidFill>
                  <a:srgbClr val="7A7E85"/>
                </a:solidFill>
                <a:effectLst/>
                <a:latin typeface="JetBrains Mono"/>
              </a:rPr>
              <a:t>    </a:t>
            </a:r>
            <a:r>
              <a:rPr kumimoji="0" lang="es-ES" altLang="es-ES" sz="1000" b="0" i="0" u="none" strike="noStrike" cap="none" normalizeH="0" baseline="0" dirty="0">
                <a:ln>
                  <a:noFill/>
                </a:ln>
                <a:solidFill>
                  <a:srgbClr val="BCBEC4"/>
                </a:solidFill>
                <a:effectLst/>
                <a:latin typeface="JetBrains Mono"/>
              </a:rPr>
              <a:t>x = </a:t>
            </a:r>
            <a:r>
              <a:rPr kumimoji="0" lang="es-ES" altLang="es-ES" sz="1000" b="0" i="0" u="none" strike="noStrike" cap="none" normalizeH="0" baseline="0" dirty="0" err="1">
                <a:ln>
                  <a:noFill/>
                </a:ln>
                <a:solidFill>
                  <a:srgbClr val="BCBEC4"/>
                </a:solidFill>
                <a:effectLst/>
                <a:latin typeface="JetBrains Mono"/>
              </a:rPr>
              <a:t>np.random.uniform</a:t>
            </a:r>
            <a:r>
              <a:rPr kumimoji="0" lang="es-ES" altLang="es-ES" sz="1000" b="0" i="0" u="none" strike="noStrike" cap="none" normalizeH="0" baseline="0" dirty="0">
                <a:ln>
                  <a:noFill/>
                </a:ln>
                <a:solidFill>
                  <a:srgbClr val="BCBEC4"/>
                </a:solidFill>
                <a:effectLst/>
                <a:latin typeface="JetBrains Mono"/>
              </a:rPr>
              <a:t>(-r, r, </a:t>
            </a:r>
            <a:r>
              <a:rPr kumimoji="0" lang="es-ES" altLang="es-ES" sz="1000" b="0" i="0" u="none" strike="noStrike" cap="none" normalizeH="0" baseline="0" dirty="0" err="1">
                <a:ln>
                  <a:noFill/>
                </a:ln>
                <a:solidFill>
                  <a:srgbClr val="BCBEC4"/>
                </a:solidFill>
                <a:effectLst/>
                <a:latin typeface="JetBrains Mono"/>
              </a:rPr>
              <a:t>num_points</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y = </a:t>
            </a:r>
            <a:r>
              <a:rPr kumimoji="0" lang="es-ES" altLang="es-ES" sz="1000" b="0" i="0" u="none" strike="noStrike" cap="none" normalizeH="0" baseline="0" dirty="0" err="1">
                <a:ln>
                  <a:noFill/>
                </a:ln>
                <a:solidFill>
                  <a:srgbClr val="BCBEC4"/>
                </a:solidFill>
                <a:effectLst/>
                <a:latin typeface="JetBrains Mono"/>
              </a:rPr>
              <a:t>np.random.uniform</a:t>
            </a:r>
            <a:r>
              <a:rPr kumimoji="0" lang="es-ES" altLang="es-ES" sz="1000" b="0" i="0" u="none" strike="noStrike" cap="none" normalizeH="0" baseline="0" dirty="0">
                <a:ln>
                  <a:noFill/>
                </a:ln>
                <a:solidFill>
                  <a:srgbClr val="BCBEC4"/>
                </a:solidFill>
                <a:effectLst/>
                <a:latin typeface="JetBrains Mono"/>
              </a:rPr>
              <a:t>(-r, r, </a:t>
            </a:r>
            <a:r>
              <a:rPr kumimoji="0" lang="es-ES" altLang="es-ES" sz="1000" b="0" i="0" u="none" strike="noStrike" cap="none" normalizeH="0" baseline="0" dirty="0" err="1">
                <a:ln>
                  <a:noFill/>
                </a:ln>
                <a:solidFill>
                  <a:srgbClr val="BCBEC4"/>
                </a:solidFill>
                <a:effectLst/>
                <a:latin typeface="JetBrains Mono"/>
              </a:rPr>
              <a:t>num_points</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z = </a:t>
            </a:r>
            <a:r>
              <a:rPr kumimoji="0" lang="es-ES" altLang="es-ES" sz="1000" b="0" i="0" u="none" strike="noStrike" cap="none" normalizeH="0" baseline="0" dirty="0" err="1">
                <a:ln>
                  <a:noFill/>
                </a:ln>
                <a:solidFill>
                  <a:srgbClr val="BCBEC4"/>
                </a:solidFill>
                <a:effectLst/>
                <a:latin typeface="JetBrains Mono"/>
              </a:rPr>
              <a:t>np.random.uniform</a:t>
            </a:r>
            <a:r>
              <a:rPr kumimoji="0" lang="es-ES" altLang="es-ES" sz="1000" b="0" i="0" u="none" strike="noStrike" cap="none" normalizeH="0" baseline="0" dirty="0">
                <a:ln>
                  <a:noFill/>
                </a:ln>
                <a:solidFill>
                  <a:srgbClr val="BCBEC4"/>
                </a:solidFill>
                <a:effectLst/>
                <a:latin typeface="JetBrains Mono"/>
              </a:rPr>
              <a:t>(-r, r, </a:t>
            </a:r>
            <a:r>
              <a:rPr kumimoji="0" lang="es-ES" altLang="es-ES" sz="1000" b="0" i="0" u="none" strike="noStrike" cap="none" normalizeH="0" baseline="0" dirty="0" err="1">
                <a:ln>
                  <a:noFill/>
                </a:ln>
                <a:solidFill>
                  <a:srgbClr val="BCBEC4"/>
                </a:solidFill>
                <a:effectLst/>
                <a:latin typeface="JetBrains Mono"/>
              </a:rPr>
              <a:t>num_points</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7A7E85"/>
                </a:solidFill>
                <a:effectLst/>
                <a:latin typeface="JetBrains Mono"/>
              </a:rPr>
              <a:t># Filtrar puntos dentro de la esfera</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a:ln>
                  <a:noFill/>
                </a:ln>
                <a:solidFill>
                  <a:srgbClr val="7A7E85"/>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inside</a:t>
            </a:r>
            <a:r>
              <a:rPr kumimoji="0" lang="es-ES" altLang="es-ES" sz="1000" b="0" i="0" u="none" strike="noStrike" cap="none" normalizeH="0" baseline="0" dirty="0">
                <a:ln>
                  <a:noFill/>
                </a:ln>
                <a:solidFill>
                  <a:srgbClr val="BCBEC4"/>
                </a:solidFill>
                <a:effectLst/>
                <a:latin typeface="JetBrains Mono"/>
              </a:rPr>
              <a:t> = x**</a:t>
            </a:r>
            <a:r>
              <a:rPr kumimoji="0" lang="es-ES" altLang="es-ES" sz="1000" b="0" i="0" u="none" strike="noStrike" cap="none" normalizeH="0" baseline="0" dirty="0">
                <a:ln>
                  <a:noFill/>
                </a:ln>
                <a:solidFill>
                  <a:srgbClr val="2AACB8"/>
                </a:solidFill>
                <a:effectLst/>
                <a:latin typeface="JetBrains Mono"/>
              </a:rPr>
              <a:t>2 </a:t>
            </a:r>
            <a:r>
              <a:rPr kumimoji="0" lang="es-ES" altLang="es-ES" sz="1000" b="0" i="0" u="none" strike="noStrike" cap="none" normalizeH="0" baseline="0" dirty="0">
                <a:ln>
                  <a:noFill/>
                </a:ln>
                <a:solidFill>
                  <a:srgbClr val="BCBEC4"/>
                </a:solidFill>
                <a:effectLst/>
                <a:latin typeface="JetBrains Mono"/>
              </a:rPr>
              <a:t>+ y**</a:t>
            </a:r>
            <a:r>
              <a:rPr kumimoji="0" lang="es-ES" altLang="es-ES" sz="1000" b="0" i="0" u="none" strike="noStrike" cap="none" normalizeH="0" baseline="0" dirty="0">
                <a:ln>
                  <a:noFill/>
                </a:ln>
                <a:solidFill>
                  <a:srgbClr val="2AACB8"/>
                </a:solidFill>
                <a:effectLst/>
                <a:latin typeface="JetBrains Mono"/>
              </a:rPr>
              <a:t>2 </a:t>
            </a:r>
            <a:r>
              <a:rPr kumimoji="0" lang="es-ES" altLang="es-ES" sz="1000" b="0" i="0" u="none" strike="noStrike" cap="none" normalizeH="0" baseline="0" dirty="0">
                <a:ln>
                  <a:noFill/>
                </a:ln>
                <a:solidFill>
                  <a:srgbClr val="BCBEC4"/>
                </a:solidFill>
                <a:effectLst/>
                <a:latin typeface="JetBrains Mono"/>
              </a:rPr>
              <a:t>+ z**</a:t>
            </a:r>
            <a:r>
              <a:rPr kumimoji="0" lang="es-ES" altLang="es-ES" sz="1000" b="0" i="0" u="none" strike="noStrike" cap="none" normalizeH="0" baseline="0" dirty="0">
                <a:ln>
                  <a:noFill/>
                </a:ln>
                <a:solidFill>
                  <a:srgbClr val="2AACB8"/>
                </a:solidFill>
                <a:effectLst/>
                <a:latin typeface="JetBrains Mono"/>
              </a:rPr>
              <a:t>2 </a:t>
            </a:r>
            <a:r>
              <a:rPr kumimoji="0" lang="es-ES" altLang="es-ES" sz="1000" b="0" i="0" u="none" strike="noStrike" cap="none" normalizeH="0" baseline="0" dirty="0">
                <a:ln>
                  <a:noFill/>
                </a:ln>
                <a:solidFill>
                  <a:srgbClr val="BCBEC4"/>
                </a:solidFill>
                <a:effectLst/>
                <a:latin typeface="JetBrains Mono"/>
              </a:rPr>
              <a:t>&lt;= r**</a:t>
            </a:r>
            <a:r>
              <a:rPr kumimoji="0" lang="es-ES" altLang="es-ES" sz="1000" b="0" i="0" u="none" strike="noStrike" cap="none" normalizeH="0" baseline="0" dirty="0">
                <a:ln>
                  <a:noFill/>
                </a:ln>
                <a:solidFill>
                  <a:srgbClr val="2AACB8"/>
                </a:solidFill>
                <a:effectLst/>
                <a:latin typeface="JetBrains Mono"/>
              </a:rPr>
              <a:t>2</a:t>
            </a:r>
            <a:br>
              <a:rPr kumimoji="0" lang="es-ES" altLang="es-ES" sz="1000" b="0" i="0" u="none" strike="noStrike" cap="none" normalizeH="0" baseline="0" dirty="0">
                <a:ln>
                  <a:noFill/>
                </a:ln>
                <a:solidFill>
                  <a:srgbClr val="2AACB8"/>
                </a:solidFill>
                <a:effectLst/>
                <a:latin typeface="JetBrains Mono"/>
              </a:rPr>
            </a:br>
            <a:r>
              <a:rPr kumimoji="0" lang="es-ES" altLang="es-ES" sz="1000" b="0" i="0" u="none" strike="noStrike" cap="none" normalizeH="0" baseline="0" dirty="0">
                <a:ln>
                  <a:noFill/>
                </a:ln>
                <a:solidFill>
                  <a:srgbClr val="2AACB8"/>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ax.scatter</a:t>
            </a:r>
            <a:r>
              <a:rPr kumimoji="0" lang="es-ES" altLang="es-ES" sz="1000" b="0" i="0" u="none" strike="noStrike" cap="none" normalizeH="0" baseline="0" dirty="0">
                <a:ln>
                  <a:noFill/>
                </a:ln>
                <a:solidFill>
                  <a:srgbClr val="BCBEC4"/>
                </a:solidFill>
                <a:effectLst/>
                <a:latin typeface="JetBrains Mono"/>
              </a:rPr>
              <a:t>(x[</a:t>
            </a:r>
            <a:r>
              <a:rPr kumimoji="0" lang="es-ES" altLang="es-ES" sz="1000" b="0" i="0" u="none" strike="noStrike" cap="none" normalizeH="0" baseline="0" dirty="0" err="1">
                <a:ln>
                  <a:noFill/>
                </a:ln>
                <a:solidFill>
                  <a:srgbClr val="BCBEC4"/>
                </a:solidFill>
                <a:effectLst/>
                <a:latin typeface="JetBrains Mono"/>
              </a:rPr>
              <a:t>inside</a:t>
            </a:r>
            <a:r>
              <a:rPr kumimoji="0" lang="es-ES" altLang="es-ES" sz="1000" b="0" i="0" u="none" strike="noStrike" cap="none" normalizeH="0" baseline="0" dirty="0">
                <a:ln>
                  <a:noFill/>
                </a:ln>
                <a:solidFill>
                  <a:srgbClr val="BCBEC4"/>
                </a:solidFill>
                <a:effectLst/>
                <a:latin typeface="JetBrains Mono"/>
              </a:rPr>
              <a:t>], y[</a:t>
            </a:r>
            <a:r>
              <a:rPr kumimoji="0" lang="es-ES" altLang="es-ES" sz="1000" b="0" i="0" u="none" strike="noStrike" cap="none" normalizeH="0" baseline="0" dirty="0" err="1">
                <a:ln>
                  <a:noFill/>
                </a:ln>
                <a:solidFill>
                  <a:srgbClr val="BCBEC4"/>
                </a:solidFill>
                <a:effectLst/>
                <a:latin typeface="JetBrains Mono"/>
              </a:rPr>
              <a:t>inside</a:t>
            </a:r>
            <a:r>
              <a:rPr kumimoji="0" lang="es-ES" altLang="es-ES" sz="1000" b="0" i="0" u="none" strike="noStrike" cap="none" normalizeH="0" baseline="0" dirty="0">
                <a:ln>
                  <a:noFill/>
                </a:ln>
                <a:solidFill>
                  <a:srgbClr val="BCBEC4"/>
                </a:solidFill>
                <a:effectLst/>
                <a:latin typeface="JetBrains Mono"/>
              </a:rPr>
              <a:t>], z[</a:t>
            </a:r>
            <a:r>
              <a:rPr kumimoji="0" lang="es-ES" altLang="es-ES" sz="1000" b="0" i="0" u="none" strike="noStrike" cap="none" normalizeH="0" baseline="0" dirty="0" err="1">
                <a:ln>
                  <a:noFill/>
                </a:ln>
                <a:solidFill>
                  <a:srgbClr val="BCBEC4"/>
                </a:solidFill>
                <a:effectLst/>
                <a:latin typeface="JetBrains Mono"/>
              </a:rPr>
              <a:t>inside</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AA4926"/>
                </a:solidFill>
                <a:effectLst/>
                <a:latin typeface="JetBrains Mono"/>
              </a:rPr>
              <a:t>color</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'blue'</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AA4926"/>
                </a:solidFill>
                <a:effectLst/>
                <a:latin typeface="JetBrains Mono"/>
              </a:rPr>
              <a:t>s</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1</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AA4926"/>
                </a:solidFill>
                <a:effectLst/>
                <a:latin typeface="JetBrains Mono"/>
              </a:rPr>
              <a:t>alpha</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0.5</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AA4926"/>
                </a:solidFill>
                <a:effectLst/>
                <a:latin typeface="JetBrains Mono"/>
              </a:rPr>
              <a:t>label</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'Dentro de la esfera'</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ax.scatter</a:t>
            </a:r>
            <a:r>
              <a:rPr kumimoji="0" lang="es-ES" altLang="es-ES" sz="1000" b="0" i="0" u="none" strike="noStrike" cap="none" normalizeH="0" baseline="0" dirty="0">
                <a:ln>
                  <a:noFill/>
                </a:ln>
                <a:solidFill>
                  <a:srgbClr val="BCBEC4"/>
                </a:solidFill>
                <a:effectLst/>
                <a:latin typeface="JetBrains Mono"/>
              </a:rPr>
              <a:t>(x[~</a:t>
            </a:r>
            <a:r>
              <a:rPr kumimoji="0" lang="es-ES" altLang="es-ES" sz="1000" b="0" i="0" u="none" strike="noStrike" cap="none" normalizeH="0" baseline="0" dirty="0" err="1">
                <a:ln>
                  <a:noFill/>
                </a:ln>
                <a:solidFill>
                  <a:srgbClr val="BCBEC4"/>
                </a:solidFill>
                <a:effectLst/>
                <a:latin typeface="JetBrains Mono"/>
              </a:rPr>
              <a:t>inside</a:t>
            </a:r>
            <a:r>
              <a:rPr kumimoji="0" lang="es-ES" altLang="es-ES" sz="1000" b="0" i="0" u="none" strike="noStrike" cap="none" normalizeH="0" baseline="0" dirty="0">
                <a:ln>
                  <a:noFill/>
                </a:ln>
                <a:solidFill>
                  <a:srgbClr val="BCBEC4"/>
                </a:solidFill>
                <a:effectLst/>
                <a:latin typeface="JetBrains Mono"/>
              </a:rPr>
              <a:t>], y[~</a:t>
            </a:r>
            <a:r>
              <a:rPr kumimoji="0" lang="es-ES" altLang="es-ES" sz="1000" b="0" i="0" u="none" strike="noStrike" cap="none" normalizeH="0" baseline="0" dirty="0" err="1">
                <a:ln>
                  <a:noFill/>
                </a:ln>
                <a:solidFill>
                  <a:srgbClr val="BCBEC4"/>
                </a:solidFill>
                <a:effectLst/>
                <a:latin typeface="JetBrains Mono"/>
              </a:rPr>
              <a:t>inside</a:t>
            </a:r>
            <a:r>
              <a:rPr kumimoji="0" lang="es-ES" altLang="es-ES" sz="1000" b="0" i="0" u="none" strike="noStrike" cap="none" normalizeH="0" baseline="0" dirty="0">
                <a:ln>
                  <a:noFill/>
                </a:ln>
                <a:solidFill>
                  <a:srgbClr val="BCBEC4"/>
                </a:solidFill>
                <a:effectLst/>
                <a:latin typeface="JetBrains Mono"/>
              </a:rPr>
              <a:t>], z[~</a:t>
            </a:r>
            <a:r>
              <a:rPr kumimoji="0" lang="es-ES" altLang="es-ES" sz="1000" b="0" i="0" u="none" strike="noStrike" cap="none" normalizeH="0" baseline="0" dirty="0" err="1">
                <a:ln>
                  <a:noFill/>
                </a:ln>
                <a:solidFill>
                  <a:srgbClr val="BCBEC4"/>
                </a:solidFill>
                <a:effectLst/>
                <a:latin typeface="JetBrains Mono"/>
              </a:rPr>
              <a:t>inside</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AA4926"/>
                </a:solidFill>
                <a:effectLst/>
                <a:latin typeface="JetBrains Mono"/>
              </a:rPr>
              <a:t>color</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'red'</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AA4926"/>
                </a:solidFill>
                <a:effectLst/>
                <a:latin typeface="JetBrains Mono"/>
              </a:rPr>
              <a:t>s</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1</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AA4926"/>
                </a:solidFill>
                <a:effectLst/>
                <a:latin typeface="JetBrains Mono"/>
              </a:rPr>
              <a:t>alpha</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0.1</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AA4926"/>
                </a:solidFill>
                <a:effectLst/>
                <a:latin typeface="JetBrains Mono"/>
              </a:rPr>
              <a:t>label</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'Fuera de la esfera'</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ax.set_title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'Visualización de Puntos dentro y fuera de la Esfera'</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ax.set_xlabel</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'X'</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ax.set_ylabel</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'Y'</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ax.set_zlabel</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'Z'</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ax.legend</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plt.show</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Visualizar algunos puntos</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visualize_sphere_samples</a:t>
            </a:r>
            <a:r>
              <a:rPr kumimoji="0" lang="es-ES" altLang="es-ES" sz="1000" b="0" i="0" u="none" strike="noStrike" cap="none" normalizeH="0" baseline="0" dirty="0">
                <a:ln>
                  <a:noFill/>
                </a:ln>
                <a:solidFill>
                  <a:srgbClr val="BCBEC4"/>
                </a:solidFill>
                <a:effectLst/>
                <a:latin typeface="JetBrains Mono"/>
              </a:rPr>
              <a:t>(r, </a:t>
            </a:r>
            <a:r>
              <a:rPr kumimoji="0" lang="es-ES" altLang="es-ES" sz="1000" b="0" i="0" u="none" strike="noStrike" cap="none" normalizeH="0" baseline="0" dirty="0" err="1">
                <a:ln>
                  <a:noFill/>
                </a:ln>
                <a:solidFill>
                  <a:srgbClr val="AA4926"/>
                </a:solidFill>
                <a:effectLst/>
                <a:latin typeface="JetBrains Mono"/>
              </a:rPr>
              <a:t>num_points</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5000</a:t>
            </a:r>
            <a:r>
              <a:rPr kumimoji="0" lang="es-ES" altLang="es-ES" sz="1000" b="0" i="0" u="none" strike="noStrike" cap="none" normalizeH="0" baseline="0" dirty="0">
                <a:ln>
                  <a:noFill/>
                </a:ln>
                <a:solidFill>
                  <a:srgbClr val="BCBEC4"/>
                </a:solidFill>
                <a:effectLst/>
                <a:latin typeface="JetBrains Mono"/>
              </a:rPr>
              <a:t>)</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30735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dirty="0"/>
              <a:t>Bibliografía</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222287" y="1467540"/>
            <a:ext cx="11490624" cy="4589280"/>
          </a:xfrm>
        </p:spPr>
        <p:txBody>
          <a:bodyPr/>
          <a:lstStyle/>
          <a:p>
            <a:r>
              <a:rPr lang="es-ES" dirty="0"/>
              <a:t>Hillier &amp; Liebermann (2010). Introducción a la investigación de operaciones, 9ªed. Capítulos 1 y 2.</a:t>
            </a:r>
          </a:p>
          <a:p>
            <a:r>
              <a:rPr lang="es-ES" dirty="0"/>
              <a:t>González y García (2015). Manual práctico de investigación de operaciones 4ª ed. Capítulo 1.</a:t>
            </a:r>
          </a:p>
          <a:p>
            <a:r>
              <a:rPr lang="es-ES" dirty="0"/>
              <a:t>Investigación Operativa (2004). Modelos determinísticos y estocásticos. Sixto Ríos Insua, Alfonso </a:t>
            </a:r>
            <a:r>
              <a:rPr lang="es-ES" dirty="0" err="1"/>
              <a:t>Mateosos</a:t>
            </a:r>
            <a:r>
              <a:rPr lang="es-ES" dirty="0"/>
              <a:t> Caballero, Mª Concepción </a:t>
            </a:r>
            <a:r>
              <a:rPr lang="es-ES" dirty="0" err="1"/>
              <a:t>Bielza</a:t>
            </a:r>
            <a:r>
              <a:rPr lang="es-ES" dirty="0"/>
              <a:t> Lozoya y Antonio Jiménez Martín, Editorial Centro de Estudios Ramón Areces, S.A., Madrid.</a:t>
            </a:r>
            <a:endParaRPr lang="es-ES" b="1" dirty="0"/>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83</a:t>
            </a:fld>
            <a:endParaRPr lang="es-ES"/>
          </a:p>
        </p:txBody>
      </p:sp>
    </p:spTree>
    <p:extLst>
      <p:ext uri="{BB962C8B-B14F-4D97-AF65-F5344CB8AC3E}">
        <p14:creationId xmlns:p14="http://schemas.microsoft.com/office/powerpoint/2010/main" val="23177779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dirty="0"/>
              <a:t>Bibliografía</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222287" y="1531548"/>
            <a:ext cx="11490624" cy="4589280"/>
          </a:xfrm>
        </p:spPr>
        <p:txBody>
          <a:bodyPr/>
          <a:lstStyle/>
          <a:p>
            <a:r>
              <a:rPr lang="es-ES" sz="3200" dirty="0"/>
              <a:t>Investigación Operativa. Optimización, Sixto Ríos Insua. Editorial Centro de Estudios Ramón Areces, S.A., Madrid.</a:t>
            </a:r>
          </a:p>
          <a:p>
            <a:r>
              <a:rPr lang="es-ES" sz="3200" dirty="0"/>
              <a:t>Problemas de Investigación Operativa. Programación Lineal y Extensiones. Sixto Ríos Insua, David Ríos Insua, Alfonso Mateos Caballero, Jacinto Martín Jiménez y Antonio Jiménez Martín. Editorial Ra‐Ma, Madrid 2006.</a:t>
            </a:r>
          </a:p>
          <a:p>
            <a:r>
              <a:rPr lang="es-ES" sz="3200" dirty="0" err="1"/>
              <a:t>Model</a:t>
            </a:r>
            <a:r>
              <a:rPr lang="es-ES" sz="3200" dirty="0"/>
              <a:t> </a:t>
            </a:r>
            <a:r>
              <a:rPr lang="es-ES" sz="3200" dirty="0" err="1"/>
              <a:t>Building</a:t>
            </a:r>
            <a:r>
              <a:rPr lang="es-ES" sz="3200" dirty="0"/>
              <a:t> in </a:t>
            </a:r>
            <a:r>
              <a:rPr lang="es-ES" sz="3200" dirty="0" err="1"/>
              <a:t>Mathematical</a:t>
            </a:r>
            <a:r>
              <a:rPr lang="es-ES" sz="3200" dirty="0"/>
              <a:t> </a:t>
            </a:r>
            <a:r>
              <a:rPr lang="es-ES" sz="3200" dirty="0" err="1"/>
              <a:t>Programming</a:t>
            </a:r>
            <a:r>
              <a:rPr lang="es-ES" sz="3200" dirty="0"/>
              <a:t>. Paul W. Williams. Editorial JOHN WILEY AND SONS</a:t>
            </a:r>
          </a:p>
          <a:p>
            <a:r>
              <a:rPr lang="es-ES" sz="3200" dirty="0"/>
              <a:t>Apuntes de Victoria Ruiz y Antonio Alonso</a:t>
            </a:r>
          </a:p>
          <a:p>
            <a:r>
              <a:rPr lang="es-ES" sz="3200" dirty="0"/>
              <a:t>Apuntes de Alberto Herrán y José J. Ruz Ortiz</a:t>
            </a:r>
          </a:p>
          <a:p>
            <a:r>
              <a:rPr lang="es-ES" sz="3200" dirty="0"/>
              <a:t>Apuntes de Gerardo Reyes y Salvador Sánchez</a:t>
            </a:r>
            <a:endParaRPr lang="es-ES" sz="3200" b="1" dirty="0"/>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84</a:t>
            </a:fld>
            <a:endParaRPr lang="es-ES"/>
          </a:p>
        </p:txBody>
      </p:sp>
    </p:spTree>
    <p:extLst>
      <p:ext uri="{BB962C8B-B14F-4D97-AF65-F5344CB8AC3E}">
        <p14:creationId xmlns:p14="http://schemas.microsoft.com/office/powerpoint/2010/main" val="12182676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rma libre: forma 421">
            <a:extLst>
              <a:ext uri="{FF2B5EF4-FFF2-40B4-BE49-F238E27FC236}">
                <a16:creationId xmlns:a16="http://schemas.microsoft.com/office/drawing/2014/main" id="{EDE3D86E-5564-7827-58E0-3D3BA69429A9}"/>
              </a:ext>
            </a:extLst>
          </p:cNvPr>
          <p:cNvSpPr/>
          <p:nvPr/>
        </p:nvSpPr>
        <p:spPr>
          <a:xfrm>
            <a:off x="9568836" y="6109234"/>
            <a:ext cx="2491200" cy="651776"/>
          </a:xfrm>
          <a:custGeom>
            <a:avLst/>
            <a:gdLst/>
            <a:ahLst/>
            <a:cxnLst/>
            <a:rect l="0" t="0" r="r" b="b"/>
            <a:pathLst>
              <a:path w="2178" h="625">
                <a:moveTo>
                  <a:pt x="488" y="260"/>
                </a:moveTo>
                <a:cubicBezTo>
                  <a:pt x="470" y="228"/>
                  <a:pt x="440" y="215"/>
                  <a:pt x="405" y="215"/>
                </a:cubicBezTo>
                <a:cubicBezTo>
                  <a:pt x="355" y="215"/>
                  <a:pt x="314" y="251"/>
                  <a:pt x="314" y="312"/>
                </a:cubicBezTo>
                <a:cubicBezTo>
                  <a:pt x="314" y="374"/>
                  <a:pt x="352" y="409"/>
                  <a:pt x="407" y="409"/>
                </a:cubicBezTo>
                <a:cubicBezTo>
                  <a:pt x="442" y="409"/>
                  <a:pt x="472" y="389"/>
                  <a:pt x="489" y="360"/>
                </a:cubicBezTo>
                <a:lnTo>
                  <a:pt x="450" y="340"/>
                </a:lnTo>
                <a:cubicBezTo>
                  <a:pt x="442" y="361"/>
                  <a:pt x="428" y="367"/>
                  <a:pt x="412" y="367"/>
                </a:cubicBezTo>
                <a:cubicBezTo>
                  <a:pt x="383" y="367"/>
                  <a:pt x="370" y="343"/>
                  <a:pt x="370" y="312"/>
                </a:cubicBezTo>
                <a:cubicBezTo>
                  <a:pt x="370" y="280"/>
                  <a:pt x="381" y="257"/>
                  <a:pt x="412" y="257"/>
                </a:cubicBezTo>
                <a:cubicBezTo>
                  <a:pt x="420" y="257"/>
                  <a:pt x="437" y="261"/>
                  <a:pt x="446" y="282"/>
                </a:cubicBezTo>
                <a:lnTo>
                  <a:pt x="488" y="260"/>
                </a:lnTo>
                <a:moveTo>
                  <a:pt x="308" y="260"/>
                </a:moveTo>
                <a:cubicBezTo>
                  <a:pt x="290" y="228"/>
                  <a:pt x="260" y="215"/>
                  <a:pt x="225" y="215"/>
                </a:cubicBezTo>
                <a:cubicBezTo>
                  <a:pt x="175" y="215"/>
                  <a:pt x="134" y="251"/>
                  <a:pt x="134" y="312"/>
                </a:cubicBezTo>
                <a:cubicBezTo>
                  <a:pt x="134" y="374"/>
                  <a:pt x="172" y="409"/>
                  <a:pt x="227" y="409"/>
                </a:cubicBezTo>
                <a:cubicBezTo>
                  <a:pt x="262" y="409"/>
                  <a:pt x="292" y="389"/>
                  <a:pt x="309" y="360"/>
                </a:cubicBezTo>
                <a:lnTo>
                  <a:pt x="270" y="340"/>
                </a:lnTo>
                <a:cubicBezTo>
                  <a:pt x="262" y="361"/>
                  <a:pt x="249" y="367"/>
                  <a:pt x="232" y="367"/>
                </a:cubicBezTo>
                <a:cubicBezTo>
                  <a:pt x="203" y="367"/>
                  <a:pt x="190" y="343"/>
                  <a:pt x="190" y="312"/>
                </a:cubicBezTo>
                <a:cubicBezTo>
                  <a:pt x="190" y="280"/>
                  <a:pt x="201" y="257"/>
                  <a:pt x="232" y="257"/>
                </a:cubicBezTo>
                <a:cubicBezTo>
                  <a:pt x="240" y="257"/>
                  <a:pt x="257" y="261"/>
                  <a:pt x="266" y="282"/>
                </a:cubicBezTo>
                <a:lnTo>
                  <a:pt x="308" y="260"/>
                </a:lnTo>
                <a:moveTo>
                  <a:pt x="311" y="0"/>
                </a:moveTo>
                <a:cubicBezTo>
                  <a:pt x="226" y="0"/>
                  <a:pt x="150" y="32"/>
                  <a:pt x="92" y="90"/>
                </a:cubicBezTo>
                <a:cubicBezTo>
                  <a:pt x="33" y="151"/>
                  <a:pt x="0" y="230"/>
                  <a:pt x="0" y="312"/>
                </a:cubicBezTo>
                <a:cubicBezTo>
                  <a:pt x="0" y="395"/>
                  <a:pt x="32" y="471"/>
                  <a:pt x="92" y="531"/>
                </a:cubicBezTo>
                <a:cubicBezTo>
                  <a:pt x="151" y="591"/>
                  <a:pt x="229" y="624"/>
                  <a:pt x="311" y="624"/>
                </a:cubicBezTo>
                <a:cubicBezTo>
                  <a:pt x="393" y="624"/>
                  <a:pt x="473" y="591"/>
                  <a:pt x="534" y="531"/>
                </a:cubicBezTo>
                <a:cubicBezTo>
                  <a:pt x="592" y="473"/>
                  <a:pt x="623" y="397"/>
                  <a:pt x="623" y="312"/>
                </a:cubicBezTo>
                <a:cubicBezTo>
                  <a:pt x="623" y="227"/>
                  <a:pt x="592" y="150"/>
                  <a:pt x="533" y="91"/>
                </a:cubicBezTo>
                <a:cubicBezTo>
                  <a:pt x="473" y="32"/>
                  <a:pt x="397" y="0"/>
                  <a:pt x="311" y="0"/>
                </a:cubicBezTo>
                <a:moveTo>
                  <a:pt x="312" y="56"/>
                </a:moveTo>
                <a:cubicBezTo>
                  <a:pt x="382" y="56"/>
                  <a:pt x="444" y="83"/>
                  <a:pt x="493" y="131"/>
                </a:cubicBezTo>
                <a:cubicBezTo>
                  <a:pt x="541" y="179"/>
                  <a:pt x="567" y="243"/>
                  <a:pt x="567" y="312"/>
                </a:cubicBezTo>
                <a:cubicBezTo>
                  <a:pt x="567" y="382"/>
                  <a:pt x="542" y="443"/>
                  <a:pt x="494" y="490"/>
                </a:cubicBezTo>
                <a:cubicBezTo>
                  <a:pt x="443" y="540"/>
                  <a:pt x="379" y="566"/>
                  <a:pt x="312" y="566"/>
                </a:cubicBezTo>
                <a:cubicBezTo>
                  <a:pt x="244" y="566"/>
                  <a:pt x="181" y="540"/>
                  <a:pt x="132" y="491"/>
                </a:cubicBezTo>
                <a:cubicBezTo>
                  <a:pt x="84" y="442"/>
                  <a:pt x="57" y="378"/>
                  <a:pt x="57" y="312"/>
                </a:cubicBezTo>
                <a:cubicBezTo>
                  <a:pt x="57" y="244"/>
                  <a:pt x="84" y="180"/>
                  <a:pt x="132" y="131"/>
                </a:cubicBezTo>
                <a:cubicBezTo>
                  <a:pt x="180" y="82"/>
                  <a:pt x="242" y="56"/>
                  <a:pt x="312" y="56"/>
                </a:cubicBezTo>
                <a:moveTo>
                  <a:pt x="1095" y="0"/>
                </a:moveTo>
                <a:cubicBezTo>
                  <a:pt x="1009" y="0"/>
                  <a:pt x="936" y="30"/>
                  <a:pt x="876" y="91"/>
                </a:cubicBezTo>
                <a:cubicBezTo>
                  <a:pt x="815" y="153"/>
                  <a:pt x="784" y="227"/>
                  <a:pt x="784" y="312"/>
                </a:cubicBezTo>
                <a:cubicBezTo>
                  <a:pt x="784" y="397"/>
                  <a:pt x="815" y="470"/>
                  <a:pt x="876" y="531"/>
                </a:cubicBezTo>
                <a:cubicBezTo>
                  <a:pt x="938" y="593"/>
                  <a:pt x="1011" y="623"/>
                  <a:pt x="1095" y="623"/>
                </a:cubicBezTo>
                <a:cubicBezTo>
                  <a:pt x="1181" y="623"/>
                  <a:pt x="1255" y="592"/>
                  <a:pt x="1318" y="531"/>
                </a:cubicBezTo>
                <a:cubicBezTo>
                  <a:pt x="1378" y="472"/>
                  <a:pt x="1407" y="399"/>
                  <a:pt x="1407" y="312"/>
                </a:cubicBezTo>
                <a:cubicBezTo>
                  <a:pt x="1407" y="225"/>
                  <a:pt x="1377" y="151"/>
                  <a:pt x="1317" y="91"/>
                </a:cubicBezTo>
                <a:cubicBezTo>
                  <a:pt x="1256" y="30"/>
                  <a:pt x="1183" y="0"/>
                  <a:pt x="1095" y="0"/>
                </a:cubicBezTo>
                <a:moveTo>
                  <a:pt x="1096" y="56"/>
                </a:moveTo>
                <a:cubicBezTo>
                  <a:pt x="1167" y="56"/>
                  <a:pt x="1227" y="81"/>
                  <a:pt x="1276" y="131"/>
                </a:cubicBezTo>
                <a:cubicBezTo>
                  <a:pt x="1326" y="180"/>
                  <a:pt x="1351" y="241"/>
                  <a:pt x="1351" y="312"/>
                </a:cubicBezTo>
                <a:cubicBezTo>
                  <a:pt x="1351" y="383"/>
                  <a:pt x="1327" y="443"/>
                  <a:pt x="1278" y="490"/>
                </a:cubicBezTo>
                <a:cubicBezTo>
                  <a:pt x="1226" y="541"/>
                  <a:pt x="1166" y="566"/>
                  <a:pt x="1096" y="566"/>
                </a:cubicBezTo>
                <a:cubicBezTo>
                  <a:pt x="1027" y="566"/>
                  <a:pt x="966" y="541"/>
                  <a:pt x="916" y="491"/>
                </a:cubicBezTo>
                <a:cubicBezTo>
                  <a:pt x="866" y="440"/>
                  <a:pt x="840" y="381"/>
                  <a:pt x="840" y="312"/>
                </a:cubicBezTo>
                <a:cubicBezTo>
                  <a:pt x="840" y="243"/>
                  <a:pt x="866" y="183"/>
                  <a:pt x="917" y="131"/>
                </a:cubicBezTo>
                <a:cubicBezTo>
                  <a:pt x="966" y="81"/>
                  <a:pt x="1026" y="56"/>
                  <a:pt x="1096" y="56"/>
                </a:cubicBezTo>
                <a:moveTo>
                  <a:pt x="1139" y="154"/>
                </a:moveTo>
                <a:cubicBezTo>
                  <a:pt x="1139" y="178"/>
                  <a:pt x="1120" y="198"/>
                  <a:pt x="1096" y="198"/>
                </a:cubicBezTo>
                <a:cubicBezTo>
                  <a:pt x="1072" y="198"/>
                  <a:pt x="1052" y="178"/>
                  <a:pt x="1052" y="154"/>
                </a:cubicBezTo>
                <a:cubicBezTo>
                  <a:pt x="1052" y="130"/>
                  <a:pt x="1072" y="111"/>
                  <a:pt x="1096" y="111"/>
                </a:cubicBezTo>
                <a:cubicBezTo>
                  <a:pt x="1120" y="111"/>
                  <a:pt x="1139" y="130"/>
                  <a:pt x="1139" y="154"/>
                </a:cubicBezTo>
                <a:moveTo>
                  <a:pt x="1180" y="235"/>
                </a:moveTo>
                <a:cubicBezTo>
                  <a:pt x="1180" y="224"/>
                  <a:pt x="1171" y="215"/>
                  <a:pt x="1159" y="215"/>
                </a:cubicBezTo>
                <a:lnTo>
                  <a:pt x="1032" y="215"/>
                </a:lnTo>
                <a:cubicBezTo>
                  <a:pt x="1021" y="215"/>
                  <a:pt x="1012" y="224"/>
                  <a:pt x="1012" y="235"/>
                </a:cubicBezTo>
                <a:lnTo>
                  <a:pt x="1012" y="362"/>
                </a:lnTo>
                <a:lnTo>
                  <a:pt x="1047" y="362"/>
                </a:lnTo>
                <a:lnTo>
                  <a:pt x="1047" y="513"/>
                </a:lnTo>
                <a:lnTo>
                  <a:pt x="1144" y="513"/>
                </a:lnTo>
                <a:lnTo>
                  <a:pt x="1144" y="362"/>
                </a:lnTo>
                <a:lnTo>
                  <a:pt x="1180" y="362"/>
                </a:lnTo>
                <a:lnTo>
                  <a:pt x="1180" y="235"/>
                </a:lnTo>
                <a:moveTo>
                  <a:pt x="1731" y="261"/>
                </a:moveTo>
                <a:lnTo>
                  <a:pt x="1704" y="261"/>
                </a:lnTo>
                <a:lnTo>
                  <a:pt x="1764" y="329"/>
                </a:lnTo>
                <a:lnTo>
                  <a:pt x="1825" y="261"/>
                </a:lnTo>
                <a:lnTo>
                  <a:pt x="1803" y="261"/>
                </a:lnTo>
                <a:cubicBezTo>
                  <a:pt x="1808" y="228"/>
                  <a:pt x="1837" y="207"/>
                  <a:pt x="1870" y="209"/>
                </a:cubicBezTo>
                <a:cubicBezTo>
                  <a:pt x="1872" y="210"/>
                  <a:pt x="1873" y="209"/>
                  <a:pt x="1874" y="209"/>
                </a:cubicBezTo>
                <a:cubicBezTo>
                  <a:pt x="1929" y="209"/>
                  <a:pt x="1951" y="251"/>
                  <a:pt x="1953" y="312"/>
                </a:cubicBezTo>
                <a:cubicBezTo>
                  <a:pt x="1954" y="376"/>
                  <a:pt x="1918" y="415"/>
                  <a:pt x="1874" y="414"/>
                </a:cubicBezTo>
                <a:cubicBezTo>
                  <a:pt x="1829" y="413"/>
                  <a:pt x="1812" y="392"/>
                  <a:pt x="1805" y="359"/>
                </a:cubicBezTo>
                <a:lnTo>
                  <a:pt x="1724" y="359"/>
                </a:lnTo>
                <a:cubicBezTo>
                  <a:pt x="1737" y="435"/>
                  <a:pt x="1793" y="479"/>
                  <a:pt x="1873" y="479"/>
                </a:cubicBezTo>
                <a:cubicBezTo>
                  <a:pt x="1962" y="479"/>
                  <a:pt x="2027" y="404"/>
                  <a:pt x="2027" y="312"/>
                </a:cubicBezTo>
                <a:cubicBezTo>
                  <a:pt x="2027" y="213"/>
                  <a:pt x="1963" y="144"/>
                  <a:pt x="1873" y="144"/>
                </a:cubicBezTo>
                <a:cubicBezTo>
                  <a:pt x="1870" y="144"/>
                  <a:pt x="1867" y="144"/>
                  <a:pt x="1865" y="144"/>
                </a:cubicBezTo>
                <a:cubicBezTo>
                  <a:pt x="1864" y="144"/>
                  <a:pt x="1863" y="144"/>
                  <a:pt x="1863" y="144"/>
                </a:cubicBezTo>
                <a:cubicBezTo>
                  <a:pt x="1807" y="145"/>
                  <a:pt x="1731" y="185"/>
                  <a:pt x="1731" y="261"/>
                </a:cubicBezTo>
                <a:moveTo>
                  <a:pt x="1858" y="0"/>
                </a:moveTo>
                <a:cubicBezTo>
                  <a:pt x="1690" y="5"/>
                  <a:pt x="1554" y="143"/>
                  <a:pt x="1554" y="312"/>
                </a:cubicBezTo>
                <a:cubicBezTo>
                  <a:pt x="1554" y="484"/>
                  <a:pt x="1694" y="623"/>
                  <a:pt x="1866" y="623"/>
                </a:cubicBezTo>
                <a:cubicBezTo>
                  <a:pt x="2038" y="623"/>
                  <a:pt x="2177" y="484"/>
                  <a:pt x="2177" y="312"/>
                </a:cubicBezTo>
                <a:cubicBezTo>
                  <a:pt x="2177" y="140"/>
                  <a:pt x="2037" y="0"/>
                  <a:pt x="1866" y="0"/>
                </a:cubicBezTo>
                <a:cubicBezTo>
                  <a:pt x="1863" y="0"/>
                  <a:pt x="1860" y="0"/>
                  <a:pt x="1858" y="0"/>
                </a:cubicBezTo>
                <a:moveTo>
                  <a:pt x="1857" y="54"/>
                </a:moveTo>
                <a:cubicBezTo>
                  <a:pt x="1860" y="54"/>
                  <a:pt x="1863" y="54"/>
                  <a:pt x="1866" y="54"/>
                </a:cubicBezTo>
                <a:cubicBezTo>
                  <a:pt x="2008" y="54"/>
                  <a:pt x="2124" y="169"/>
                  <a:pt x="2124" y="312"/>
                </a:cubicBezTo>
                <a:cubicBezTo>
                  <a:pt x="2124" y="454"/>
                  <a:pt x="2008" y="570"/>
                  <a:pt x="1866" y="570"/>
                </a:cubicBezTo>
                <a:cubicBezTo>
                  <a:pt x="1723" y="570"/>
                  <a:pt x="1608" y="454"/>
                  <a:pt x="1608" y="312"/>
                </a:cubicBezTo>
                <a:cubicBezTo>
                  <a:pt x="1608" y="172"/>
                  <a:pt x="1719" y="58"/>
                  <a:pt x="1857" y="54"/>
                </a:cubicBezTo>
                <a:close/>
              </a:path>
            </a:pathLst>
          </a:custGeom>
          <a:solidFill>
            <a:srgbClr val="666666"/>
          </a:solidFill>
          <a:ln w="0">
            <a:noFill/>
          </a:ln>
        </p:spPr>
        <p:txBody>
          <a:bodyPr/>
          <a:lstStyle/>
          <a:p>
            <a:endParaRPr lang="es-ES"/>
          </a:p>
        </p:txBody>
      </p:sp>
      <p:sp>
        <p:nvSpPr>
          <p:cNvPr id="6" name="Rectangle 1">
            <a:extLst>
              <a:ext uri="{FF2B5EF4-FFF2-40B4-BE49-F238E27FC236}">
                <a16:creationId xmlns:a16="http://schemas.microsoft.com/office/drawing/2014/main" id="{B0A489EE-971D-A5D8-9340-19F129CA968D}"/>
              </a:ext>
            </a:extLst>
          </p:cNvPr>
          <p:cNvSpPr>
            <a:spLocks noChangeArrowheads="1"/>
          </p:cNvSpPr>
          <p:nvPr/>
        </p:nvSpPr>
        <p:spPr bwMode="auto">
          <a:xfrm>
            <a:off x="8327078" y="4644324"/>
            <a:ext cx="3864922" cy="1205418"/>
          </a:xfrm>
          <a:prstGeom prst="rect">
            <a:avLst/>
          </a:prstGeom>
          <a:solidFill>
            <a:srgbClr val="FEF8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212529"/>
                </a:solidFill>
                <a:effectLst/>
                <a:latin typeface="SFMono-Regular"/>
              </a:rPr>
              <a:t>©2023 Autores </a:t>
            </a:r>
            <a:br>
              <a:rPr kumimoji="0" lang="es-ES" altLang="es-ES" sz="1000" b="0" i="0" u="none" strike="noStrike" cap="none" normalizeH="0" baseline="0" dirty="0">
                <a:ln>
                  <a:noFill/>
                </a:ln>
                <a:solidFill>
                  <a:srgbClr val="212529"/>
                </a:solidFill>
                <a:effectLst/>
                <a:latin typeface="SFMono-Regular"/>
              </a:rPr>
            </a:br>
            <a:r>
              <a:rPr kumimoji="0" lang="es-ES" altLang="es-ES" sz="1000" b="0" i="0" u="none" strike="noStrike" cap="none" normalizeH="0" baseline="0" dirty="0">
                <a:ln>
                  <a:noFill/>
                </a:ln>
                <a:solidFill>
                  <a:srgbClr val="212529"/>
                </a:solidFill>
                <a:effectLst/>
                <a:latin typeface="SFMono-Regular"/>
              </a:rPr>
              <a:t>Nicolás H. Rodríguez Uribe,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212529"/>
                </a:solidFill>
                <a:effectLst/>
                <a:latin typeface="SFMono-Regular"/>
              </a:rPr>
              <a:t>Algunos derechos reservados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212529"/>
                </a:solidFill>
                <a:effectLst/>
                <a:latin typeface="SFMono-Regular"/>
              </a:rPr>
              <a:t>Este documento se distribuye bajo la licencia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212529"/>
                </a:solidFill>
                <a:effectLst/>
                <a:latin typeface="SFMono-Regular"/>
              </a:rPr>
              <a:t>“Atribución-</a:t>
            </a:r>
            <a:r>
              <a:rPr kumimoji="0" lang="es-ES" altLang="es-ES" sz="1000" b="0" i="0" u="none" strike="noStrike" cap="none" normalizeH="0" baseline="0" dirty="0" err="1">
                <a:ln>
                  <a:noFill/>
                </a:ln>
                <a:solidFill>
                  <a:srgbClr val="212529"/>
                </a:solidFill>
                <a:effectLst/>
                <a:latin typeface="SFMono-Regular"/>
              </a:rPr>
              <a:t>CompartirIgual</a:t>
            </a:r>
            <a:r>
              <a:rPr kumimoji="0" lang="es-ES" altLang="es-ES" sz="1000" b="0" i="0" u="none" strike="noStrike" cap="none" normalizeH="0" baseline="0" dirty="0">
                <a:ln>
                  <a:noFill/>
                </a:ln>
                <a:solidFill>
                  <a:srgbClr val="212529"/>
                </a:solidFill>
                <a:effectLst/>
                <a:latin typeface="SFMono-Regular"/>
              </a:rPr>
              <a:t> 4.0 Internacional” de Creative </a:t>
            </a:r>
            <a:r>
              <a:rPr kumimoji="0" lang="es-ES" altLang="es-ES" sz="1000" b="0" i="0" u="none" strike="noStrike" cap="none" normalizeH="0" baseline="0" dirty="0" err="1">
                <a:ln>
                  <a:noFill/>
                </a:ln>
                <a:solidFill>
                  <a:srgbClr val="212529"/>
                </a:solidFill>
                <a:effectLst/>
                <a:latin typeface="SFMono-Regular"/>
              </a:rPr>
              <a:t>Commons</a:t>
            </a:r>
            <a:r>
              <a:rPr kumimoji="0" lang="es-ES" altLang="es-ES" sz="1000" b="0" i="0" u="none" strike="noStrike" cap="none" normalizeH="0" baseline="0" dirty="0">
                <a:ln>
                  <a:noFill/>
                </a:ln>
                <a:solidFill>
                  <a:srgbClr val="212529"/>
                </a:solidFill>
                <a:effectLst/>
                <a:latin typeface="SFMono-Regular"/>
              </a:rPr>
              <a:t>, disponible 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212529"/>
                </a:solidFill>
                <a:effectLst/>
                <a:latin typeface="SFMono-Regular"/>
              </a:rPr>
              <a:t>https://creativecommons.org/licenses/by-sa/4.0/deed.es</a:t>
            </a:r>
            <a:r>
              <a:rPr kumimoji="0" lang="es-ES" altLang="es-ES" sz="800" b="0" i="0" u="none" strike="noStrike" cap="none" normalizeH="0" baseline="0" dirty="0">
                <a:ln>
                  <a:noFill/>
                </a:ln>
                <a:solidFill>
                  <a:schemeClr val="tx1"/>
                </a:solidFill>
                <a:effectLst/>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11" name="7 CuadroTexto_3">
            <a:extLst>
              <a:ext uri="{FF2B5EF4-FFF2-40B4-BE49-F238E27FC236}">
                <a16:creationId xmlns:a16="http://schemas.microsoft.com/office/drawing/2014/main" id="{1E77AC19-C6FE-5E52-4339-3DAE7DDE1322}"/>
              </a:ext>
            </a:extLst>
          </p:cNvPr>
          <p:cNvSpPr/>
          <p:nvPr/>
        </p:nvSpPr>
        <p:spPr>
          <a:xfrm>
            <a:off x="4850400" y="6109234"/>
            <a:ext cx="2491200" cy="58332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1" spc="-1" dirty="0">
                <a:solidFill>
                  <a:srgbClr val="FFFFFF"/>
                </a:solidFill>
                <a:latin typeface="Corbel"/>
              </a:rPr>
              <a:t>Nicolás Rodríguez</a:t>
            </a:r>
          </a:p>
          <a:p>
            <a:pPr algn="ctr">
              <a:lnSpc>
                <a:spcPct val="100000"/>
              </a:lnSpc>
            </a:pPr>
            <a:r>
              <a:rPr lang="en-US" sz="1600" b="1" spc="-1" dirty="0">
                <a:solidFill>
                  <a:srgbClr val="FFFFFF"/>
                </a:solidFill>
                <a:latin typeface="Corbel"/>
                <a:hlinkClick r:id="rId2"/>
              </a:rPr>
              <a:t>nicolas.rodriguez@urjc.es</a:t>
            </a:r>
            <a:endParaRPr lang="en-US" sz="1600" spc="-1" dirty="0">
              <a:solidFill>
                <a:srgbClr val="FFFFFF"/>
              </a:solidFill>
              <a:latin typeface="Montserrat"/>
            </a:endParaRPr>
          </a:p>
        </p:txBody>
      </p:sp>
      <p:sp>
        <p:nvSpPr>
          <p:cNvPr id="12" name="PlaceHolder 1">
            <a:extLst>
              <a:ext uri="{FF2B5EF4-FFF2-40B4-BE49-F238E27FC236}">
                <a16:creationId xmlns:a16="http://schemas.microsoft.com/office/drawing/2014/main" id="{AB1BC595-3FEA-209E-B263-00CB17A7B442}"/>
              </a:ext>
            </a:extLst>
          </p:cNvPr>
          <p:cNvSpPr txBox="1">
            <a:spLocks/>
          </p:cNvSpPr>
          <p:nvPr/>
        </p:nvSpPr>
        <p:spPr>
          <a:xfrm>
            <a:off x="246888" y="509432"/>
            <a:ext cx="11667743" cy="387540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Aft>
                <a:spcPts val="1414"/>
              </a:spcAft>
            </a:pPr>
            <a:r>
              <a:rPr lang="es-ES" sz="4800" b="1" spc="-1" dirty="0">
                <a:solidFill>
                  <a:srgbClr val="CB0017"/>
                </a:solidFill>
                <a:latin typeface="Corbel"/>
              </a:rPr>
              <a:t>Grado en Ingeniería del Software</a:t>
            </a:r>
          </a:p>
          <a:p>
            <a:pPr algn="ctr">
              <a:lnSpc>
                <a:spcPct val="100000"/>
              </a:lnSpc>
              <a:spcAft>
                <a:spcPts val="1414"/>
              </a:spcAft>
            </a:pPr>
            <a:r>
              <a:rPr lang="es-ES" sz="4800" b="1" spc="-1" dirty="0">
                <a:solidFill>
                  <a:srgbClr val="CB0017"/>
                </a:solidFill>
                <a:latin typeface="Corbel"/>
              </a:rPr>
              <a:t>Investigación Operativa</a:t>
            </a:r>
          </a:p>
          <a:p>
            <a:pPr algn="ctr">
              <a:lnSpc>
                <a:spcPct val="100000"/>
              </a:lnSpc>
              <a:spcAft>
                <a:spcPts val="1414"/>
              </a:spcAft>
            </a:pPr>
            <a:endParaRPr lang="es-ES" sz="3600" b="1" spc="-1" dirty="0">
              <a:solidFill>
                <a:srgbClr val="CB0017"/>
              </a:solidFill>
              <a:latin typeface="Corbel"/>
            </a:endParaRPr>
          </a:p>
          <a:p>
            <a:pPr algn="ctr">
              <a:lnSpc>
                <a:spcPct val="100000"/>
              </a:lnSpc>
              <a:spcAft>
                <a:spcPts val="1414"/>
              </a:spcAft>
            </a:pPr>
            <a:r>
              <a:rPr lang="es-ES" sz="3600" b="1" spc="-1" dirty="0">
                <a:solidFill>
                  <a:srgbClr val="CB0017"/>
                </a:solidFill>
                <a:latin typeface="Corbel"/>
              </a:rPr>
              <a:t>BLOQUE III. MODELOS ESTOCÁSTICOS</a:t>
            </a:r>
          </a:p>
          <a:p>
            <a:pPr algn="ctr">
              <a:lnSpc>
                <a:spcPct val="100000"/>
              </a:lnSpc>
              <a:spcAft>
                <a:spcPts val="1414"/>
              </a:spcAft>
            </a:pPr>
            <a:r>
              <a:rPr lang="es-ES" sz="3600" b="1" spc="-1" dirty="0">
                <a:solidFill>
                  <a:srgbClr val="CB0017"/>
                </a:solidFill>
                <a:latin typeface="Corbel"/>
              </a:rPr>
              <a:t>Tema 5: Simulación</a:t>
            </a:r>
          </a:p>
        </p:txBody>
      </p:sp>
    </p:spTree>
    <p:extLst>
      <p:ext uri="{BB962C8B-B14F-4D97-AF65-F5344CB8AC3E}">
        <p14:creationId xmlns:p14="http://schemas.microsoft.com/office/powerpoint/2010/main" val="2930281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BEDF9-BB07-C6EF-985D-1B007A48CF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6707265-993B-EE7D-B95D-334742A913F1}"/>
              </a:ext>
            </a:extLst>
          </p:cNvPr>
          <p:cNvSpPr>
            <a:spLocks noGrp="1"/>
          </p:cNvSpPr>
          <p:nvPr>
            <p:ph type="title"/>
          </p:nvPr>
        </p:nvSpPr>
        <p:spPr>
          <a:xfrm>
            <a:off x="222287" y="352980"/>
            <a:ext cx="11747425" cy="666360"/>
          </a:xfrm>
        </p:spPr>
        <p:txBody>
          <a:bodyPr/>
          <a:lstStyle/>
          <a:p>
            <a:r>
              <a:rPr lang="es-ES" b="1" dirty="0"/>
              <a:t>Introducción a la simulación</a:t>
            </a:r>
          </a:p>
        </p:txBody>
      </p:sp>
      <p:sp>
        <p:nvSpPr>
          <p:cNvPr id="5" name="Subtitle 4">
            <a:extLst>
              <a:ext uri="{FF2B5EF4-FFF2-40B4-BE49-F238E27FC236}">
                <a16:creationId xmlns:a16="http://schemas.microsoft.com/office/drawing/2014/main" id="{DE990FBC-2003-FE13-75DB-A38BDE48C165}"/>
              </a:ext>
            </a:extLst>
          </p:cNvPr>
          <p:cNvSpPr>
            <a:spLocks noGrp="1"/>
          </p:cNvSpPr>
          <p:nvPr>
            <p:ph type="subTitle" idx="10"/>
          </p:nvPr>
        </p:nvSpPr>
        <p:spPr>
          <a:xfrm>
            <a:off x="314280" y="1655712"/>
            <a:ext cx="11490624" cy="4589280"/>
          </a:xfrm>
        </p:spPr>
        <p:txBody>
          <a:bodyPr/>
          <a:lstStyle/>
          <a:p>
            <a:pPr marL="0" indent="0">
              <a:buNone/>
            </a:pPr>
            <a:r>
              <a:rPr lang="es-ES" b="1" dirty="0"/>
              <a:t>Simulación estática</a:t>
            </a:r>
          </a:p>
          <a:p>
            <a:r>
              <a:rPr lang="es-ES" sz="3200" dirty="0"/>
              <a:t>Modela sistemas en un estado específico en un momento determinado, sin considerar la evolución temporal.</a:t>
            </a:r>
          </a:p>
          <a:p>
            <a:r>
              <a:rPr lang="es-ES" sz="3200" dirty="0"/>
              <a:t>Enfocada en un análisis puntual del sistema.</a:t>
            </a:r>
          </a:p>
          <a:p>
            <a:r>
              <a:rPr lang="es-ES" sz="3200" dirty="0"/>
              <a:t>No incorpora la dimensión del tiempo ni la evolución del estado del sistema.</a:t>
            </a:r>
          </a:p>
          <a:p>
            <a:pPr marL="0" indent="0">
              <a:buNone/>
            </a:pPr>
            <a:r>
              <a:rPr lang="es-ES" sz="3200" b="1" dirty="0"/>
              <a:t>Ejemplos:</a:t>
            </a:r>
          </a:p>
          <a:p>
            <a:r>
              <a:rPr lang="es-ES" sz="3200" dirty="0"/>
              <a:t>Análisis de equilibrio en sistemas económicos.</a:t>
            </a:r>
          </a:p>
          <a:p>
            <a:r>
              <a:rPr lang="es-ES" sz="3200" dirty="0"/>
              <a:t>Evaluación de capacidades de almacenamiento en inventarios.</a:t>
            </a:r>
          </a:p>
          <a:p>
            <a:r>
              <a:rPr lang="es-ES" sz="3200" dirty="0"/>
              <a:t>Modelado de estructuras organizacionales en un punto específico.</a:t>
            </a:r>
            <a:endParaRPr lang="es-ES" dirty="0"/>
          </a:p>
        </p:txBody>
      </p:sp>
      <p:sp>
        <p:nvSpPr>
          <p:cNvPr id="2" name="Slide Number Placeholder 1">
            <a:extLst>
              <a:ext uri="{FF2B5EF4-FFF2-40B4-BE49-F238E27FC236}">
                <a16:creationId xmlns:a16="http://schemas.microsoft.com/office/drawing/2014/main" id="{50A54C7B-B9E8-56C7-9464-F56189E4128F}"/>
              </a:ext>
            </a:extLst>
          </p:cNvPr>
          <p:cNvSpPr>
            <a:spLocks noGrp="1"/>
          </p:cNvSpPr>
          <p:nvPr>
            <p:ph type="sldNum" sz="quarter" idx="4"/>
          </p:nvPr>
        </p:nvSpPr>
        <p:spPr/>
        <p:txBody>
          <a:bodyPr/>
          <a:lstStyle/>
          <a:p>
            <a:fld id="{C3C68E28-6A0B-4E0D-A95D-AA2B793B8668}" type="slidenum">
              <a:rPr lang="es-ES" smtClean="0"/>
              <a:t>9</a:t>
            </a:fld>
            <a:endParaRPr lang="es-ES"/>
          </a:p>
        </p:txBody>
      </p:sp>
    </p:spTree>
    <p:extLst>
      <p:ext uri="{BB962C8B-B14F-4D97-AF65-F5344CB8AC3E}">
        <p14:creationId xmlns:p14="http://schemas.microsoft.com/office/powerpoint/2010/main" val="2909166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1375</TotalTime>
  <Words>8730</Words>
  <Application>Microsoft Office PowerPoint</Application>
  <PresentationFormat>Widescreen</PresentationFormat>
  <Paragraphs>894</Paragraphs>
  <Slides>85</Slides>
  <Notes>17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85</vt:i4>
      </vt:variant>
    </vt:vector>
  </HeadingPairs>
  <TitlesOfParts>
    <vt:vector size="96" baseType="lpstr">
      <vt:lpstr>Aptos Narrow</vt:lpstr>
      <vt:lpstr>Arial</vt:lpstr>
      <vt:lpstr>Calibri</vt:lpstr>
      <vt:lpstr>Cambria Math</vt:lpstr>
      <vt:lpstr>Corbel</vt:lpstr>
      <vt:lpstr>JetBrains Mono</vt:lpstr>
      <vt:lpstr>Montserrat</vt:lpstr>
      <vt:lpstr>SFMono-Regular</vt:lpstr>
      <vt:lpstr>Söhne</vt:lpstr>
      <vt:lpstr>Office Theme</vt:lpstr>
      <vt:lpstr>Custom Design</vt:lpstr>
      <vt:lpstr>PowerPoint Presentation</vt:lpstr>
      <vt:lpstr>Índice</vt:lpstr>
      <vt:lpstr>Introducción a la simulación</vt:lpstr>
      <vt:lpstr>Introducción a la simulación</vt:lpstr>
      <vt:lpstr>Introducción a la simulación</vt:lpstr>
      <vt:lpstr>Introducción a la simulación</vt:lpstr>
      <vt:lpstr>Introducción a la simulación</vt:lpstr>
      <vt:lpstr>Introducción a la simulación</vt:lpstr>
      <vt:lpstr>Introducción a la simulación</vt:lpstr>
      <vt:lpstr>Introducción a la simulación</vt:lpstr>
      <vt:lpstr>Introducción a la simulación</vt:lpstr>
      <vt:lpstr>Introducción a la simulación</vt:lpstr>
      <vt:lpstr>Características de sistemas con sucesos discretos</vt:lpstr>
      <vt:lpstr>Características de sistemas con sucesos discretos</vt:lpstr>
      <vt:lpstr>Características de sistemas con sucesos discretos</vt:lpstr>
      <vt:lpstr>Características de sistemas con sucesos discretos</vt:lpstr>
      <vt:lpstr>Características de sistemas con sucesos discretos</vt:lpstr>
      <vt:lpstr>Modelado de sistemas con sucesos discretos</vt:lpstr>
      <vt:lpstr>Modelado de sistemas con sucesos discretos</vt:lpstr>
      <vt:lpstr>Modelado de sistemas con sucesos discretos</vt:lpstr>
      <vt:lpstr>Modelado de sistemas con sucesos discretos</vt:lpstr>
      <vt:lpstr>Modelado de sistemas con sucesos discretos</vt:lpstr>
      <vt:lpstr>Modelado de sistemas con sucesos discretos</vt:lpstr>
      <vt:lpstr>Eventos y procesos de eventos</vt:lpstr>
      <vt:lpstr>Eventos y procesos de eventos</vt:lpstr>
      <vt:lpstr>Eventos y procesos de eventos</vt:lpstr>
      <vt:lpstr>Eventos y procesos de eventos</vt:lpstr>
      <vt:lpstr>Eventos y procesos de eventos</vt:lpstr>
      <vt:lpstr>Eventos y procesos de eventos</vt:lpstr>
      <vt:lpstr>Componentes de un modelo de simulación de sucesos discretos</vt:lpstr>
      <vt:lpstr>Componentes de un modelo de simulación de sucesos discretos</vt:lpstr>
      <vt:lpstr>Componentes de un modelo de simulación de sucesos discretos</vt:lpstr>
      <vt:lpstr>Componentes de un modelo de simulación de sucesos discretos</vt:lpstr>
      <vt:lpstr>Componentes de un modelo de simulación de sucesos discretos</vt:lpstr>
      <vt:lpstr>Componentes de un modelo de simulación de sucesos discretos</vt:lpstr>
      <vt:lpstr>Generación de números y variables aleatorias</vt:lpstr>
      <vt:lpstr>Generación de números y variables aleatorias</vt:lpstr>
      <vt:lpstr>Generación de números y variables aleatorias</vt:lpstr>
      <vt:lpstr>Generación de números y variables aleatorias</vt:lpstr>
      <vt:lpstr>Generación de números y variables aleatorias</vt:lpstr>
      <vt:lpstr>Generación de números y variables aleatorias</vt:lpstr>
      <vt:lpstr>Generación de números y variables aleatorias</vt:lpstr>
      <vt:lpstr>Generación de números y variables aleatorias</vt:lpstr>
      <vt:lpstr>Generación de números y variables aleatorias</vt:lpstr>
      <vt:lpstr>Generación de números y variables aleatorias</vt:lpstr>
      <vt:lpstr>Generación de números y variables aleatorias</vt:lpstr>
      <vt:lpstr>Generación de números y variables aleatorias</vt:lpstr>
      <vt:lpstr>Generación de números y variables aleatorias</vt:lpstr>
      <vt:lpstr>Generación de números y variables aleatorias</vt:lpstr>
      <vt:lpstr>Generación de números y variables aleatorias</vt:lpstr>
      <vt:lpstr>Generación de números y variables aleatorias</vt:lpstr>
      <vt:lpstr>Generación de números y variables aleatorias</vt:lpstr>
      <vt:lpstr>Generación de números y variables aleatorias</vt:lpstr>
      <vt:lpstr>Generación de números y variables aleatorias</vt:lpstr>
      <vt:lpstr>Generación de números y variables aleatorias</vt:lpstr>
      <vt:lpstr>Generación de números y variables aleatorias</vt:lpstr>
      <vt:lpstr>Generación de números y variables aleatorias</vt:lpstr>
      <vt:lpstr>Generación de números y variables aleatorias</vt:lpstr>
      <vt:lpstr>Generación de números y variables aleatorias</vt:lpstr>
      <vt:lpstr>Generación de números y variables aleatorias</vt:lpstr>
      <vt:lpstr>Generación de números y variables aleatorias</vt:lpstr>
      <vt:lpstr>Generación de números y variables aleatorias</vt:lpstr>
      <vt:lpstr>Generación de números y variables aleatorias</vt:lpstr>
      <vt:lpstr>Generación de números y variables aleatorias</vt:lpstr>
      <vt:lpstr>Generación de números y variables aleatorias</vt:lpstr>
      <vt:lpstr>Generación de números y variables aleatorias</vt:lpstr>
      <vt:lpstr>Generación de números y variables aleatorias</vt:lpstr>
      <vt:lpstr>Simulación de Monte Carlo</vt:lpstr>
      <vt:lpstr>Simulación de Monte Carlo</vt:lpstr>
      <vt:lpstr>Simulación de Monte Carlo</vt:lpstr>
      <vt:lpstr>Simulación de Monte Carlo</vt:lpstr>
      <vt:lpstr>Simulación de Monte Carlo</vt:lpstr>
      <vt:lpstr>Simulación de Monte Carlo</vt:lpstr>
      <vt:lpstr>Simulación de Monte Carlo</vt:lpstr>
      <vt:lpstr>Simulación de Monte Carlo</vt:lpstr>
      <vt:lpstr>Simulación de Monte Carlo</vt:lpstr>
      <vt:lpstr>Simulación de Monte Carlo</vt:lpstr>
      <vt:lpstr>Simulación de Monte Carlo</vt:lpstr>
      <vt:lpstr>Simulación de Monte Carlo</vt:lpstr>
      <vt:lpstr>Simulación de Monte Carlo</vt:lpstr>
      <vt:lpstr>Simulación de Monte Carlo</vt:lpstr>
      <vt:lpstr>Simulación de Monte Carlo</vt:lpstr>
      <vt:lpstr>Bibliografía</vt:lpstr>
      <vt:lpstr>Bibliografía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Nicolás Rodríguez Uribe</dc:creator>
  <cp:lastModifiedBy>Nicolás Rodríguez Uribe</cp:lastModifiedBy>
  <cp:revision>2</cp:revision>
  <dcterms:created xsi:type="dcterms:W3CDTF">2023-09-13T15:54:56Z</dcterms:created>
  <dcterms:modified xsi:type="dcterms:W3CDTF">2024-11-28T22:06:01Z</dcterms:modified>
</cp:coreProperties>
</file>