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2" r:id="rId3"/>
    <p:sldId id="409" r:id="rId4"/>
    <p:sldId id="290" r:id="rId5"/>
    <p:sldId id="330" r:id="rId6"/>
    <p:sldId id="311" r:id="rId7"/>
    <p:sldId id="410" r:id="rId8"/>
    <p:sldId id="411" r:id="rId9"/>
    <p:sldId id="476" r:id="rId10"/>
    <p:sldId id="470" r:id="rId11"/>
    <p:sldId id="471" r:id="rId12"/>
    <p:sldId id="474" r:id="rId13"/>
    <p:sldId id="475" r:id="rId14"/>
    <p:sldId id="482" r:id="rId15"/>
    <p:sldId id="477" r:id="rId16"/>
    <p:sldId id="479" r:id="rId17"/>
    <p:sldId id="480" r:id="rId18"/>
    <p:sldId id="459" r:id="rId19"/>
    <p:sldId id="460" r:id="rId20"/>
    <p:sldId id="461" r:id="rId21"/>
    <p:sldId id="462" r:id="rId22"/>
    <p:sldId id="465" r:id="rId23"/>
    <p:sldId id="466" r:id="rId24"/>
    <p:sldId id="467" r:id="rId25"/>
    <p:sldId id="468" r:id="rId26"/>
    <p:sldId id="469" r:id="rId27"/>
    <p:sldId id="457" r:id="rId28"/>
    <p:sldId id="412" r:id="rId29"/>
    <p:sldId id="413" r:id="rId30"/>
    <p:sldId id="414" r:id="rId31"/>
    <p:sldId id="415" r:id="rId32"/>
    <p:sldId id="416" r:id="rId33"/>
    <p:sldId id="417" r:id="rId34"/>
    <p:sldId id="481" r:id="rId35"/>
    <p:sldId id="418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7" r:id="rId48"/>
    <p:sldId id="456" r:id="rId49"/>
    <p:sldId id="440" r:id="rId50"/>
    <p:sldId id="260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A194F-1B93-45CE-81AB-D14ED4E4CD07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81CA7A-7FD2-42B9-9EFA-044B3D05131A}">
      <dgm:prSet phldrT="[Text]"/>
      <dgm:spPr/>
      <dgm:t>
        <a:bodyPr/>
        <a:lstStyle/>
        <a:p>
          <a:r>
            <a:rPr lang="en-GB" dirty="0"/>
            <a:t>DK</a:t>
          </a:r>
          <a:br>
            <a:rPr lang="en-GB" dirty="0"/>
          </a:br>
          <a:r>
            <a:rPr lang="en-GB" dirty="0"/>
            <a:t>K</a:t>
          </a:r>
        </a:p>
      </dgm:t>
    </dgm:pt>
    <dgm:pt modelId="{0326C1AF-A8F2-4C23-9A15-CD51DE1672C9}" type="parTrans" cxnId="{7B1CA91F-42DE-44F5-BB41-98E8AB126F11}">
      <dgm:prSet/>
      <dgm:spPr/>
      <dgm:t>
        <a:bodyPr/>
        <a:lstStyle/>
        <a:p>
          <a:endParaRPr lang="en-GB"/>
        </a:p>
      </dgm:t>
    </dgm:pt>
    <dgm:pt modelId="{7DDD7154-9E83-479D-88B3-64D1342C0E80}" type="sibTrans" cxnId="{7B1CA91F-42DE-44F5-BB41-98E8AB126F11}">
      <dgm:prSet/>
      <dgm:spPr/>
      <dgm:t>
        <a:bodyPr/>
        <a:lstStyle/>
        <a:p>
          <a:endParaRPr lang="en-GB"/>
        </a:p>
      </dgm:t>
    </dgm:pt>
    <dgm:pt modelId="{17E44F6F-41D6-46C6-9DB2-4C8C8ED56CBA}">
      <dgm:prSet phldrT="[Text]"/>
      <dgm:spPr/>
      <dgm:t>
        <a:bodyPr/>
        <a:lstStyle/>
        <a:p>
          <a:r>
            <a:rPr lang="en-GB" dirty="0"/>
            <a:t>DK</a:t>
          </a:r>
          <a:br>
            <a:rPr lang="en-GB" dirty="0"/>
          </a:br>
          <a:r>
            <a:rPr lang="en-GB" dirty="0" err="1"/>
            <a:t>DK</a:t>
          </a:r>
          <a:endParaRPr lang="en-GB" dirty="0"/>
        </a:p>
      </dgm:t>
    </dgm:pt>
    <dgm:pt modelId="{81AA62F1-40B5-48FF-AA68-6389B162A9CF}" type="parTrans" cxnId="{80EBDBB8-77B1-414F-B7D9-A26895D57835}">
      <dgm:prSet/>
      <dgm:spPr/>
      <dgm:t>
        <a:bodyPr/>
        <a:lstStyle/>
        <a:p>
          <a:endParaRPr lang="en-GB"/>
        </a:p>
      </dgm:t>
    </dgm:pt>
    <dgm:pt modelId="{1B6CD537-45E5-4644-995D-118043C3F2A9}" type="sibTrans" cxnId="{80EBDBB8-77B1-414F-B7D9-A26895D57835}">
      <dgm:prSet/>
      <dgm:spPr/>
      <dgm:t>
        <a:bodyPr/>
        <a:lstStyle/>
        <a:p>
          <a:endParaRPr lang="en-GB"/>
        </a:p>
      </dgm:t>
    </dgm:pt>
    <dgm:pt modelId="{E58CF5B0-6788-4EE1-9077-9BB58B8C4AD5}">
      <dgm:prSet phldrT="[Text]"/>
      <dgm:spPr/>
      <dgm:t>
        <a:bodyPr/>
        <a:lstStyle/>
        <a:p>
          <a:r>
            <a:rPr lang="en-GB" dirty="0"/>
            <a:t>K</a:t>
          </a:r>
          <a:br>
            <a:rPr lang="en-GB" dirty="0"/>
          </a:br>
          <a:r>
            <a:rPr lang="en-GB" dirty="0"/>
            <a:t>DK</a:t>
          </a:r>
        </a:p>
      </dgm:t>
    </dgm:pt>
    <dgm:pt modelId="{9F5631C1-CFA5-410F-9583-35700D85F36D}" type="parTrans" cxnId="{295DD583-B689-4AEF-9148-CC84885DC260}">
      <dgm:prSet/>
      <dgm:spPr/>
      <dgm:t>
        <a:bodyPr/>
        <a:lstStyle/>
        <a:p>
          <a:endParaRPr lang="en-GB"/>
        </a:p>
      </dgm:t>
    </dgm:pt>
    <dgm:pt modelId="{4AD3E933-CB71-4A45-9219-7CD081EBB66E}" type="sibTrans" cxnId="{295DD583-B689-4AEF-9148-CC84885DC260}">
      <dgm:prSet/>
      <dgm:spPr/>
      <dgm:t>
        <a:bodyPr/>
        <a:lstStyle/>
        <a:p>
          <a:endParaRPr lang="en-GB"/>
        </a:p>
      </dgm:t>
    </dgm:pt>
    <dgm:pt modelId="{9A91CC15-32C1-494C-A23C-C267487E95A5}">
      <dgm:prSet phldrT="[Text]"/>
      <dgm:spPr/>
      <dgm:t>
        <a:bodyPr/>
        <a:lstStyle/>
        <a:p>
          <a:r>
            <a:rPr lang="en-GB" dirty="0"/>
            <a:t>K</a:t>
          </a:r>
          <a:br>
            <a:rPr lang="en-GB" dirty="0"/>
          </a:br>
          <a:r>
            <a:rPr lang="en-GB" dirty="0" err="1"/>
            <a:t>K</a:t>
          </a:r>
          <a:endParaRPr lang="en-GB" dirty="0"/>
        </a:p>
      </dgm:t>
    </dgm:pt>
    <dgm:pt modelId="{B92575C8-0578-4FF0-9BA9-5615AFA7FE55}" type="parTrans" cxnId="{AB164C9C-E8B1-4F53-926C-CD1DE01F9088}">
      <dgm:prSet/>
      <dgm:spPr/>
      <dgm:t>
        <a:bodyPr/>
        <a:lstStyle/>
        <a:p>
          <a:endParaRPr lang="en-GB"/>
        </a:p>
      </dgm:t>
    </dgm:pt>
    <dgm:pt modelId="{33627A8D-43E1-4A73-9EBB-D71C60CA8600}" type="sibTrans" cxnId="{AB164C9C-E8B1-4F53-926C-CD1DE01F9088}">
      <dgm:prSet/>
      <dgm:spPr/>
      <dgm:t>
        <a:bodyPr/>
        <a:lstStyle/>
        <a:p>
          <a:endParaRPr lang="en-GB"/>
        </a:p>
      </dgm:t>
    </dgm:pt>
    <dgm:pt modelId="{A7593C5D-8578-4964-BAFD-050B30E5F891}">
      <dgm:prSet phldrT="[Text]" custT="1"/>
      <dgm:spPr/>
      <dgm:t>
        <a:bodyPr tIns="0"/>
        <a:lstStyle/>
        <a:p>
          <a:r>
            <a:rPr lang="en-GB" sz="2400" dirty="0"/>
            <a:t>Know you know</a:t>
          </a:r>
        </a:p>
      </dgm:t>
    </dgm:pt>
    <dgm:pt modelId="{81A21FFB-1D1B-43B1-9438-6289C4DF617B}" type="parTrans" cxnId="{752FB8F8-A224-4E4E-AF6D-A703B3272C45}">
      <dgm:prSet/>
      <dgm:spPr/>
      <dgm:t>
        <a:bodyPr/>
        <a:lstStyle/>
        <a:p>
          <a:endParaRPr lang="en-GB"/>
        </a:p>
      </dgm:t>
    </dgm:pt>
    <dgm:pt modelId="{7F74B47E-5D1A-4DCD-8BFA-EE6F4D213A45}" type="sibTrans" cxnId="{752FB8F8-A224-4E4E-AF6D-A703B3272C45}">
      <dgm:prSet/>
      <dgm:spPr/>
      <dgm:t>
        <a:bodyPr/>
        <a:lstStyle/>
        <a:p>
          <a:endParaRPr lang="en-GB"/>
        </a:p>
      </dgm:t>
    </dgm:pt>
    <dgm:pt modelId="{7A25883C-1E59-4F65-B697-6F3FF69AA117}">
      <dgm:prSet phldrT="[Text]" custT="1"/>
      <dgm:spPr/>
      <dgm:t>
        <a:bodyPr/>
        <a:lstStyle/>
        <a:p>
          <a:r>
            <a:rPr lang="en-GB" sz="2400" dirty="0"/>
            <a:t>Don’t know you don’t know</a:t>
          </a:r>
        </a:p>
      </dgm:t>
    </dgm:pt>
    <dgm:pt modelId="{D48CA605-815F-4817-BA75-7494D107CC11}" type="parTrans" cxnId="{8E2B58CE-6E4E-4B0C-8FCD-402F2E22ED5F}">
      <dgm:prSet/>
      <dgm:spPr/>
      <dgm:t>
        <a:bodyPr/>
        <a:lstStyle/>
        <a:p>
          <a:endParaRPr lang="en-GB"/>
        </a:p>
      </dgm:t>
    </dgm:pt>
    <dgm:pt modelId="{4694230F-EC41-4069-8DE5-10390DD16085}" type="sibTrans" cxnId="{8E2B58CE-6E4E-4B0C-8FCD-402F2E22ED5F}">
      <dgm:prSet/>
      <dgm:spPr/>
      <dgm:t>
        <a:bodyPr/>
        <a:lstStyle/>
        <a:p>
          <a:endParaRPr lang="en-GB"/>
        </a:p>
      </dgm:t>
    </dgm:pt>
    <dgm:pt modelId="{22B25430-5D63-4F51-A736-7AEAAB53C704}">
      <dgm:prSet phldrT="[Text]" custT="1"/>
      <dgm:spPr/>
      <dgm:t>
        <a:bodyPr/>
        <a:lstStyle/>
        <a:p>
          <a:r>
            <a:rPr lang="en-GB" sz="2400" dirty="0"/>
            <a:t>Don’t know</a:t>
          </a:r>
          <a:br>
            <a:rPr lang="en-GB" sz="2400" dirty="0"/>
          </a:br>
          <a:r>
            <a:rPr lang="en-GB" sz="2400" dirty="0"/>
            <a:t>you know</a:t>
          </a:r>
        </a:p>
      </dgm:t>
    </dgm:pt>
    <dgm:pt modelId="{56F0A51C-6704-4A79-982E-EC9EC8F8008A}" type="parTrans" cxnId="{7997ED92-2AF0-4BDE-9646-8E0EF72792A5}">
      <dgm:prSet/>
      <dgm:spPr/>
      <dgm:t>
        <a:bodyPr/>
        <a:lstStyle/>
        <a:p>
          <a:endParaRPr lang="en-GB"/>
        </a:p>
      </dgm:t>
    </dgm:pt>
    <dgm:pt modelId="{8A130489-0FAE-4C2A-BF6D-9707E8B14913}" type="sibTrans" cxnId="{7997ED92-2AF0-4BDE-9646-8E0EF72792A5}">
      <dgm:prSet/>
      <dgm:spPr/>
      <dgm:t>
        <a:bodyPr/>
        <a:lstStyle/>
        <a:p>
          <a:endParaRPr lang="en-GB"/>
        </a:p>
      </dgm:t>
    </dgm:pt>
    <dgm:pt modelId="{5F121987-827E-48D4-A29A-0FA20A93B0E4}">
      <dgm:prSet phldrT="[Text]" custT="1"/>
      <dgm:spPr/>
      <dgm:t>
        <a:bodyPr tIns="0"/>
        <a:lstStyle/>
        <a:p>
          <a:r>
            <a:rPr lang="en-GB" sz="2400"/>
            <a:t>Know you </a:t>
          </a:r>
          <a:r>
            <a:rPr lang="en-GB" sz="2400" dirty="0"/>
            <a:t>don’t know</a:t>
          </a:r>
        </a:p>
      </dgm:t>
    </dgm:pt>
    <dgm:pt modelId="{EAA23AF2-20DF-443C-BBC3-41424AD49D0B}" type="sibTrans" cxnId="{7FE23504-0F80-4AF0-9C75-83B39D048422}">
      <dgm:prSet/>
      <dgm:spPr/>
      <dgm:t>
        <a:bodyPr/>
        <a:lstStyle/>
        <a:p>
          <a:endParaRPr lang="en-GB"/>
        </a:p>
      </dgm:t>
    </dgm:pt>
    <dgm:pt modelId="{1F6C8583-694D-4A9C-B61A-3A64C4AD5CD2}" type="parTrans" cxnId="{7FE23504-0F80-4AF0-9C75-83B39D048422}">
      <dgm:prSet/>
      <dgm:spPr/>
      <dgm:t>
        <a:bodyPr/>
        <a:lstStyle/>
        <a:p>
          <a:endParaRPr lang="en-GB"/>
        </a:p>
      </dgm:t>
    </dgm:pt>
    <dgm:pt modelId="{28E057EB-F251-4ACD-9B2F-DFD502BFFA67}" type="pres">
      <dgm:prSet presAssocID="{749A194F-1B93-45CE-81AB-D14ED4E4CD0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905458B-EB70-4304-AFEE-4486303776B5}" type="pres">
      <dgm:prSet presAssocID="{749A194F-1B93-45CE-81AB-D14ED4E4CD07}" presName="children" presStyleCnt="0"/>
      <dgm:spPr/>
    </dgm:pt>
    <dgm:pt modelId="{2CA578C6-450A-4F1E-8F5F-15E1D0ADA315}" type="pres">
      <dgm:prSet presAssocID="{749A194F-1B93-45CE-81AB-D14ED4E4CD07}" presName="child1group" presStyleCnt="0"/>
      <dgm:spPr/>
    </dgm:pt>
    <dgm:pt modelId="{ED4C796E-D155-4892-89F1-0081EEB46B4E}" type="pres">
      <dgm:prSet presAssocID="{749A194F-1B93-45CE-81AB-D14ED4E4CD07}" presName="child1" presStyleLbl="bgAcc1" presStyleIdx="0" presStyleCnt="4" custScaleX="190716" custScaleY="58524" custLinFactNeighborX="-25229" custLinFactNeighborY="10472"/>
      <dgm:spPr/>
    </dgm:pt>
    <dgm:pt modelId="{80012D54-395C-433E-B606-08BF6F2CA8D4}" type="pres">
      <dgm:prSet presAssocID="{749A194F-1B93-45CE-81AB-D14ED4E4CD07}" presName="child1Text" presStyleLbl="bgAcc1" presStyleIdx="0" presStyleCnt="4">
        <dgm:presLayoutVars>
          <dgm:bulletEnabled val="1"/>
        </dgm:presLayoutVars>
      </dgm:prSet>
      <dgm:spPr/>
    </dgm:pt>
    <dgm:pt modelId="{C87D4D24-8AF9-44D7-93EE-E73C69EAA1BD}" type="pres">
      <dgm:prSet presAssocID="{749A194F-1B93-45CE-81AB-D14ED4E4CD07}" presName="child2group" presStyleCnt="0"/>
      <dgm:spPr/>
    </dgm:pt>
    <dgm:pt modelId="{3466B470-C043-4301-840E-E5DCE8F2D0E8}" type="pres">
      <dgm:prSet presAssocID="{749A194F-1B93-45CE-81AB-D14ED4E4CD07}" presName="child2" presStyleLbl="bgAcc1" presStyleIdx="1" presStyleCnt="4" custScaleX="190716" custScaleY="58524" custLinFactNeighborX="49828" custLinFactNeighborY="10472"/>
      <dgm:spPr/>
    </dgm:pt>
    <dgm:pt modelId="{BAFCB225-2FE9-4222-87BB-AB25276520E4}" type="pres">
      <dgm:prSet presAssocID="{749A194F-1B93-45CE-81AB-D14ED4E4CD07}" presName="child2Text" presStyleLbl="bgAcc1" presStyleIdx="1" presStyleCnt="4">
        <dgm:presLayoutVars>
          <dgm:bulletEnabled val="1"/>
        </dgm:presLayoutVars>
      </dgm:prSet>
      <dgm:spPr/>
    </dgm:pt>
    <dgm:pt modelId="{F06426D9-B67B-4D14-AD92-32C49FA82E4B}" type="pres">
      <dgm:prSet presAssocID="{749A194F-1B93-45CE-81AB-D14ED4E4CD07}" presName="child3group" presStyleCnt="0"/>
      <dgm:spPr/>
    </dgm:pt>
    <dgm:pt modelId="{C29DFEE9-AA2E-4655-8204-FD0F2E7900DA}" type="pres">
      <dgm:prSet presAssocID="{749A194F-1B93-45CE-81AB-D14ED4E4CD07}" presName="child3" presStyleLbl="bgAcc1" presStyleIdx="2" presStyleCnt="4" custScaleX="216574" custScaleY="58524" custLinFactNeighborX="49828" custLinFactNeighborY="10472"/>
      <dgm:spPr/>
    </dgm:pt>
    <dgm:pt modelId="{B4BE620A-F84F-4E61-BCF9-2DFEBC67C7F2}" type="pres">
      <dgm:prSet presAssocID="{749A194F-1B93-45CE-81AB-D14ED4E4CD07}" presName="child3Text" presStyleLbl="bgAcc1" presStyleIdx="2" presStyleCnt="4">
        <dgm:presLayoutVars>
          <dgm:bulletEnabled val="1"/>
        </dgm:presLayoutVars>
      </dgm:prSet>
      <dgm:spPr/>
    </dgm:pt>
    <dgm:pt modelId="{C361B54A-D608-43FB-9126-292A60580A20}" type="pres">
      <dgm:prSet presAssocID="{749A194F-1B93-45CE-81AB-D14ED4E4CD07}" presName="child4group" presStyleCnt="0"/>
      <dgm:spPr/>
    </dgm:pt>
    <dgm:pt modelId="{F37C8B35-E8EB-44F6-A774-B426A34B07FD}" type="pres">
      <dgm:prSet presAssocID="{749A194F-1B93-45CE-81AB-D14ED4E4CD07}" presName="child4" presStyleLbl="bgAcc1" presStyleIdx="3" presStyleCnt="4" custScaleX="190716" custScaleY="58524" custLinFactNeighborX="-25229" custLinFactNeighborY="10472"/>
      <dgm:spPr/>
    </dgm:pt>
    <dgm:pt modelId="{1B21B487-442C-4BB8-8F76-AFB44494DD3D}" type="pres">
      <dgm:prSet presAssocID="{749A194F-1B93-45CE-81AB-D14ED4E4CD07}" presName="child4Text" presStyleLbl="bgAcc1" presStyleIdx="3" presStyleCnt="4">
        <dgm:presLayoutVars>
          <dgm:bulletEnabled val="1"/>
        </dgm:presLayoutVars>
      </dgm:prSet>
      <dgm:spPr/>
    </dgm:pt>
    <dgm:pt modelId="{C5DDDC14-6EC1-4B92-8977-B1FD0EF43039}" type="pres">
      <dgm:prSet presAssocID="{749A194F-1B93-45CE-81AB-D14ED4E4CD07}" presName="childPlaceholder" presStyleCnt="0"/>
      <dgm:spPr/>
    </dgm:pt>
    <dgm:pt modelId="{A5777732-5361-4FCE-A291-EB91789B8EB2}" type="pres">
      <dgm:prSet presAssocID="{749A194F-1B93-45CE-81AB-D14ED4E4CD07}" presName="circle" presStyleCnt="0"/>
      <dgm:spPr/>
    </dgm:pt>
    <dgm:pt modelId="{99A13C60-733D-4F75-ADDF-41676D737FE1}" type="pres">
      <dgm:prSet presAssocID="{749A194F-1B93-45CE-81AB-D14ED4E4CD0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5E6B462-5766-4722-BB0A-A7AAF71A015C}" type="pres">
      <dgm:prSet presAssocID="{749A194F-1B93-45CE-81AB-D14ED4E4CD0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9E3DAA8-8286-4379-A0DD-5FF0EC3A608B}" type="pres">
      <dgm:prSet presAssocID="{749A194F-1B93-45CE-81AB-D14ED4E4CD0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131C1B9-BFBB-42ED-B872-2119786D11F8}" type="pres">
      <dgm:prSet presAssocID="{749A194F-1B93-45CE-81AB-D14ED4E4CD0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52D66BB-900E-4B3F-885E-8F5E4DD1A39B}" type="pres">
      <dgm:prSet presAssocID="{749A194F-1B93-45CE-81AB-D14ED4E4CD07}" presName="quadrantPlaceholder" presStyleCnt="0"/>
      <dgm:spPr/>
    </dgm:pt>
    <dgm:pt modelId="{03B19AA2-90F5-4F2B-8A42-A7E848183B85}" type="pres">
      <dgm:prSet presAssocID="{749A194F-1B93-45CE-81AB-D14ED4E4CD07}" presName="center1" presStyleLbl="fgShp" presStyleIdx="0" presStyleCnt="2"/>
      <dgm:spPr/>
    </dgm:pt>
    <dgm:pt modelId="{B6C1D03D-1A89-4C2D-9F21-DB1DCBE46FC1}" type="pres">
      <dgm:prSet presAssocID="{749A194F-1B93-45CE-81AB-D14ED4E4CD07}" presName="center2" presStyleLbl="fgShp" presStyleIdx="1" presStyleCnt="2"/>
      <dgm:spPr/>
    </dgm:pt>
  </dgm:ptLst>
  <dgm:cxnLst>
    <dgm:cxn modelId="{7FE23504-0F80-4AF0-9C75-83B39D048422}" srcId="{E58CF5B0-6788-4EE1-9077-9BB58B8C4AD5}" destId="{5F121987-827E-48D4-A29A-0FA20A93B0E4}" srcOrd="0" destOrd="0" parTransId="{1F6C8583-694D-4A9C-B61A-3A64C4AD5CD2}" sibTransId="{EAA23AF2-20DF-443C-BBC3-41424AD49D0B}"/>
    <dgm:cxn modelId="{7B1CA91F-42DE-44F5-BB41-98E8AB126F11}" srcId="{749A194F-1B93-45CE-81AB-D14ED4E4CD07}" destId="{F681CA7A-7FD2-42B9-9EFA-044B3D05131A}" srcOrd="0" destOrd="0" parTransId="{0326C1AF-A8F2-4C23-9A15-CD51DE1672C9}" sibTransId="{7DDD7154-9E83-479D-88B3-64D1342C0E80}"/>
    <dgm:cxn modelId="{1562F92F-FC53-4921-BE33-B58C8DEDA270}" type="presOf" srcId="{22B25430-5D63-4F51-A736-7AEAAB53C704}" destId="{80012D54-395C-433E-B606-08BF6F2CA8D4}" srcOrd="1" destOrd="0" presId="urn:microsoft.com/office/officeart/2005/8/layout/cycle4"/>
    <dgm:cxn modelId="{34821544-8E07-40CA-8C23-00D08DA8CB90}" type="presOf" srcId="{749A194F-1B93-45CE-81AB-D14ED4E4CD07}" destId="{28E057EB-F251-4ACD-9B2F-DFD502BFFA67}" srcOrd="0" destOrd="0" presId="urn:microsoft.com/office/officeart/2005/8/layout/cycle4"/>
    <dgm:cxn modelId="{8BC55C4F-DBE4-43A4-8340-42DC3C60C466}" type="presOf" srcId="{9A91CC15-32C1-494C-A23C-C267487E95A5}" destId="{8131C1B9-BFBB-42ED-B872-2119786D11F8}" srcOrd="0" destOrd="0" presId="urn:microsoft.com/office/officeart/2005/8/layout/cycle4"/>
    <dgm:cxn modelId="{47062872-F65C-410C-BE52-F7FCBA9B3CA5}" type="presOf" srcId="{17E44F6F-41D6-46C6-9DB2-4C8C8ED56CBA}" destId="{05E6B462-5766-4722-BB0A-A7AAF71A015C}" srcOrd="0" destOrd="0" presId="urn:microsoft.com/office/officeart/2005/8/layout/cycle4"/>
    <dgm:cxn modelId="{F55A0374-2A28-4CBC-A9E2-FFE2298C5F7B}" type="presOf" srcId="{E58CF5B0-6788-4EE1-9077-9BB58B8C4AD5}" destId="{39E3DAA8-8286-4379-A0DD-5FF0EC3A608B}" srcOrd="0" destOrd="0" presId="urn:microsoft.com/office/officeart/2005/8/layout/cycle4"/>
    <dgm:cxn modelId="{5DD76155-622A-4EF9-BCA7-CF6E206F0703}" type="presOf" srcId="{5F121987-827E-48D4-A29A-0FA20A93B0E4}" destId="{B4BE620A-F84F-4E61-BCF9-2DFEBC67C7F2}" srcOrd="1" destOrd="0" presId="urn:microsoft.com/office/officeart/2005/8/layout/cycle4"/>
    <dgm:cxn modelId="{8E956F77-56A4-4CB4-97AE-EEFDCDBB8677}" type="presOf" srcId="{F681CA7A-7FD2-42B9-9EFA-044B3D05131A}" destId="{99A13C60-733D-4F75-ADDF-41676D737FE1}" srcOrd="0" destOrd="0" presId="urn:microsoft.com/office/officeart/2005/8/layout/cycle4"/>
    <dgm:cxn modelId="{295DD583-B689-4AEF-9148-CC84885DC260}" srcId="{749A194F-1B93-45CE-81AB-D14ED4E4CD07}" destId="{E58CF5B0-6788-4EE1-9077-9BB58B8C4AD5}" srcOrd="2" destOrd="0" parTransId="{9F5631C1-CFA5-410F-9583-35700D85F36D}" sibTransId="{4AD3E933-CB71-4A45-9219-7CD081EBB66E}"/>
    <dgm:cxn modelId="{D8936C8A-AF40-4918-A802-A8B0684DF2B2}" type="presOf" srcId="{22B25430-5D63-4F51-A736-7AEAAB53C704}" destId="{ED4C796E-D155-4892-89F1-0081EEB46B4E}" srcOrd="0" destOrd="0" presId="urn:microsoft.com/office/officeart/2005/8/layout/cycle4"/>
    <dgm:cxn modelId="{670CD98E-47DC-45D6-A242-B3EEBF771C65}" type="presOf" srcId="{A7593C5D-8578-4964-BAFD-050B30E5F891}" destId="{F37C8B35-E8EB-44F6-A774-B426A34B07FD}" srcOrd="0" destOrd="0" presId="urn:microsoft.com/office/officeart/2005/8/layout/cycle4"/>
    <dgm:cxn modelId="{7997ED92-2AF0-4BDE-9646-8E0EF72792A5}" srcId="{F681CA7A-7FD2-42B9-9EFA-044B3D05131A}" destId="{22B25430-5D63-4F51-A736-7AEAAB53C704}" srcOrd="0" destOrd="0" parTransId="{56F0A51C-6704-4A79-982E-EC9EC8F8008A}" sibTransId="{8A130489-0FAE-4C2A-BF6D-9707E8B14913}"/>
    <dgm:cxn modelId="{93769A93-0650-4959-8724-37F61C227752}" type="presOf" srcId="{5F121987-827E-48D4-A29A-0FA20A93B0E4}" destId="{C29DFEE9-AA2E-4655-8204-FD0F2E7900DA}" srcOrd="0" destOrd="0" presId="urn:microsoft.com/office/officeart/2005/8/layout/cycle4"/>
    <dgm:cxn modelId="{AB164C9C-E8B1-4F53-926C-CD1DE01F9088}" srcId="{749A194F-1B93-45CE-81AB-D14ED4E4CD07}" destId="{9A91CC15-32C1-494C-A23C-C267487E95A5}" srcOrd="3" destOrd="0" parTransId="{B92575C8-0578-4FF0-9BA9-5615AFA7FE55}" sibTransId="{33627A8D-43E1-4A73-9EBB-D71C60CA8600}"/>
    <dgm:cxn modelId="{6406FDA8-1C1C-4CB2-B7FB-8EA8989638AD}" type="presOf" srcId="{A7593C5D-8578-4964-BAFD-050B30E5F891}" destId="{1B21B487-442C-4BB8-8F76-AFB44494DD3D}" srcOrd="1" destOrd="0" presId="urn:microsoft.com/office/officeart/2005/8/layout/cycle4"/>
    <dgm:cxn modelId="{80EBDBB8-77B1-414F-B7D9-A26895D57835}" srcId="{749A194F-1B93-45CE-81AB-D14ED4E4CD07}" destId="{17E44F6F-41D6-46C6-9DB2-4C8C8ED56CBA}" srcOrd="1" destOrd="0" parTransId="{81AA62F1-40B5-48FF-AA68-6389B162A9CF}" sibTransId="{1B6CD537-45E5-4644-995D-118043C3F2A9}"/>
    <dgm:cxn modelId="{8E2B58CE-6E4E-4B0C-8FCD-402F2E22ED5F}" srcId="{17E44F6F-41D6-46C6-9DB2-4C8C8ED56CBA}" destId="{7A25883C-1E59-4F65-B697-6F3FF69AA117}" srcOrd="0" destOrd="0" parTransId="{D48CA605-815F-4817-BA75-7494D107CC11}" sibTransId="{4694230F-EC41-4069-8DE5-10390DD16085}"/>
    <dgm:cxn modelId="{F61996D1-39DB-47FD-A728-EB14A0E4BC11}" type="presOf" srcId="{7A25883C-1E59-4F65-B697-6F3FF69AA117}" destId="{BAFCB225-2FE9-4222-87BB-AB25276520E4}" srcOrd="1" destOrd="0" presId="urn:microsoft.com/office/officeart/2005/8/layout/cycle4"/>
    <dgm:cxn modelId="{0894F8F2-F680-4816-A9BF-31CEEECB71BD}" type="presOf" srcId="{7A25883C-1E59-4F65-B697-6F3FF69AA117}" destId="{3466B470-C043-4301-840E-E5DCE8F2D0E8}" srcOrd="0" destOrd="0" presId="urn:microsoft.com/office/officeart/2005/8/layout/cycle4"/>
    <dgm:cxn modelId="{752FB8F8-A224-4E4E-AF6D-A703B3272C45}" srcId="{9A91CC15-32C1-494C-A23C-C267487E95A5}" destId="{A7593C5D-8578-4964-BAFD-050B30E5F891}" srcOrd="0" destOrd="0" parTransId="{81A21FFB-1D1B-43B1-9438-6289C4DF617B}" sibTransId="{7F74B47E-5D1A-4DCD-8BFA-EE6F4D213A45}"/>
    <dgm:cxn modelId="{74E86D9D-DA79-4A7E-9B2C-A652A420C42B}" type="presParOf" srcId="{28E057EB-F251-4ACD-9B2F-DFD502BFFA67}" destId="{0905458B-EB70-4304-AFEE-4486303776B5}" srcOrd="0" destOrd="0" presId="urn:microsoft.com/office/officeart/2005/8/layout/cycle4"/>
    <dgm:cxn modelId="{5BB9D242-3CD5-41F1-9421-57C8AB820431}" type="presParOf" srcId="{0905458B-EB70-4304-AFEE-4486303776B5}" destId="{2CA578C6-450A-4F1E-8F5F-15E1D0ADA315}" srcOrd="0" destOrd="0" presId="urn:microsoft.com/office/officeart/2005/8/layout/cycle4"/>
    <dgm:cxn modelId="{3BB07FDD-B01F-4064-BF09-9D646D7A847A}" type="presParOf" srcId="{2CA578C6-450A-4F1E-8F5F-15E1D0ADA315}" destId="{ED4C796E-D155-4892-89F1-0081EEB46B4E}" srcOrd="0" destOrd="0" presId="urn:microsoft.com/office/officeart/2005/8/layout/cycle4"/>
    <dgm:cxn modelId="{779120EC-E8E5-45F3-8A6F-30C6D9CC88EC}" type="presParOf" srcId="{2CA578C6-450A-4F1E-8F5F-15E1D0ADA315}" destId="{80012D54-395C-433E-B606-08BF6F2CA8D4}" srcOrd="1" destOrd="0" presId="urn:microsoft.com/office/officeart/2005/8/layout/cycle4"/>
    <dgm:cxn modelId="{43DD3793-26B7-49DB-AC7F-7F487DA9F799}" type="presParOf" srcId="{0905458B-EB70-4304-AFEE-4486303776B5}" destId="{C87D4D24-8AF9-44D7-93EE-E73C69EAA1BD}" srcOrd="1" destOrd="0" presId="urn:microsoft.com/office/officeart/2005/8/layout/cycle4"/>
    <dgm:cxn modelId="{138307EE-FD0A-42C1-8655-73634A283B9C}" type="presParOf" srcId="{C87D4D24-8AF9-44D7-93EE-E73C69EAA1BD}" destId="{3466B470-C043-4301-840E-E5DCE8F2D0E8}" srcOrd="0" destOrd="0" presId="urn:microsoft.com/office/officeart/2005/8/layout/cycle4"/>
    <dgm:cxn modelId="{CEC760B7-43D5-411E-A8DC-975550C43B8B}" type="presParOf" srcId="{C87D4D24-8AF9-44D7-93EE-E73C69EAA1BD}" destId="{BAFCB225-2FE9-4222-87BB-AB25276520E4}" srcOrd="1" destOrd="0" presId="urn:microsoft.com/office/officeart/2005/8/layout/cycle4"/>
    <dgm:cxn modelId="{B32B091C-B68A-46D0-94EA-E082C405F86D}" type="presParOf" srcId="{0905458B-EB70-4304-AFEE-4486303776B5}" destId="{F06426D9-B67B-4D14-AD92-32C49FA82E4B}" srcOrd="2" destOrd="0" presId="urn:microsoft.com/office/officeart/2005/8/layout/cycle4"/>
    <dgm:cxn modelId="{2F4E7E70-F590-4BEB-91EB-EA41E4B46B81}" type="presParOf" srcId="{F06426D9-B67B-4D14-AD92-32C49FA82E4B}" destId="{C29DFEE9-AA2E-4655-8204-FD0F2E7900DA}" srcOrd="0" destOrd="0" presId="urn:microsoft.com/office/officeart/2005/8/layout/cycle4"/>
    <dgm:cxn modelId="{4EB400C9-24F8-4D64-8A09-698182366564}" type="presParOf" srcId="{F06426D9-B67B-4D14-AD92-32C49FA82E4B}" destId="{B4BE620A-F84F-4E61-BCF9-2DFEBC67C7F2}" srcOrd="1" destOrd="0" presId="urn:microsoft.com/office/officeart/2005/8/layout/cycle4"/>
    <dgm:cxn modelId="{EF045C90-81D7-4264-95CA-1B60F8892B96}" type="presParOf" srcId="{0905458B-EB70-4304-AFEE-4486303776B5}" destId="{C361B54A-D608-43FB-9126-292A60580A20}" srcOrd="3" destOrd="0" presId="urn:microsoft.com/office/officeart/2005/8/layout/cycle4"/>
    <dgm:cxn modelId="{1BB2C659-2E20-47EC-8814-3BFB8B159790}" type="presParOf" srcId="{C361B54A-D608-43FB-9126-292A60580A20}" destId="{F37C8B35-E8EB-44F6-A774-B426A34B07FD}" srcOrd="0" destOrd="0" presId="urn:microsoft.com/office/officeart/2005/8/layout/cycle4"/>
    <dgm:cxn modelId="{85FED5D8-0B7A-4A6A-A036-56E7DE307FEB}" type="presParOf" srcId="{C361B54A-D608-43FB-9126-292A60580A20}" destId="{1B21B487-442C-4BB8-8F76-AFB44494DD3D}" srcOrd="1" destOrd="0" presId="urn:microsoft.com/office/officeart/2005/8/layout/cycle4"/>
    <dgm:cxn modelId="{182C1333-F56B-437B-BEAE-F61412F8B982}" type="presParOf" srcId="{0905458B-EB70-4304-AFEE-4486303776B5}" destId="{C5DDDC14-6EC1-4B92-8977-B1FD0EF43039}" srcOrd="4" destOrd="0" presId="urn:microsoft.com/office/officeart/2005/8/layout/cycle4"/>
    <dgm:cxn modelId="{209BFDF6-C51F-4042-A20F-8FF2236D652C}" type="presParOf" srcId="{28E057EB-F251-4ACD-9B2F-DFD502BFFA67}" destId="{A5777732-5361-4FCE-A291-EB91789B8EB2}" srcOrd="1" destOrd="0" presId="urn:microsoft.com/office/officeart/2005/8/layout/cycle4"/>
    <dgm:cxn modelId="{12EF1AD7-2078-4C55-9BCE-D5AA1F4059C7}" type="presParOf" srcId="{A5777732-5361-4FCE-A291-EB91789B8EB2}" destId="{99A13C60-733D-4F75-ADDF-41676D737FE1}" srcOrd="0" destOrd="0" presId="urn:microsoft.com/office/officeart/2005/8/layout/cycle4"/>
    <dgm:cxn modelId="{9872B07C-36A1-4205-891D-A0F9A53BBE83}" type="presParOf" srcId="{A5777732-5361-4FCE-A291-EB91789B8EB2}" destId="{05E6B462-5766-4722-BB0A-A7AAF71A015C}" srcOrd="1" destOrd="0" presId="urn:microsoft.com/office/officeart/2005/8/layout/cycle4"/>
    <dgm:cxn modelId="{840E15DC-7F90-4FE8-ACBF-55EE11807C38}" type="presParOf" srcId="{A5777732-5361-4FCE-A291-EB91789B8EB2}" destId="{39E3DAA8-8286-4379-A0DD-5FF0EC3A608B}" srcOrd="2" destOrd="0" presId="urn:microsoft.com/office/officeart/2005/8/layout/cycle4"/>
    <dgm:cxn modelId="{B28D566E-C013-4DFE-8EA5-5E68154E03EF}" type="presParOf" srcId="{A5777732-5361-4FCE-A291-EB91789B8EB2}" destId="{8131C1B9-BFBB-42ED-B872-2119786D11F8}" srcOrd="3" destOrd="0" presId="urn:microsoft.com/office/officeart/2005/8/layout/cycle4"/>
    <dgm:cxn modelId="{C6449230-5E22-4F4B-9588-0D2D12099B8B}" type="presParOf" srcId="{A5777732-5361-4FCE-A291-EB91789B8EB2}" destId="{952D66BB-900E-4B3F-885E-8F5E4DD1A39B}" srcOrd="4" destOrd="0" presId="urn:microsoft.com/office/officeart/2005/8/layout/cycle4"/>
    <dgm:cxn modelId="{ECA644D2-EA08-413A-B57B-6171263D2905}" type="presParOf" srcId="{28E057EB-F251-4ACD-9B2F-DFD502BFFA67}" destId="{03B19AA2-90F5-4F2B-8A42-A7E848183B85}" srcOrd="2" destOrd="0" presId="urn:microsoft.com/office/officeart/2005/8/layout/cycle4"/>
    <dgm:cxn modelId="{DC017CDD-A14C-40C0-87C3-5ECA92AAC406}" type="presParOf" srcId="{28E057EB-F251-4ACD-9B2F-DFD502BFFA67}" destId="{B6C1D03D-1A89-4C2D-9F21-DB1DCBE46FC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FEE9-AA2E-4655-8204-FD0F2E7900DA}">
      <dsp:nvSpPr>
        <dsp:cNvPr id="0" name=""/>
        <dsp:cNvSpPr/>
      </dsp:nvSpPr>
      <dsp:spPr>
        <a:xfrm>
          <a:off x="5755230" y="3803279"/>
          <a:ext cx="5217569" cy="913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Know you </a:t>
          </a:r>
          <a:r>
            <a:rPr lang="en-GB" sz="2400" kern="1200" dirty="0"/>
            <a:t>don’t know</a:t>
          </a:r>
        </a:p>
      </dsp:txBody>
      <dsp:txXfrm>
        <a:off x="7340563" y="4051669"/>
        <a:ext cx="3612174" cy="644859"/>
      </dsp:txXfrm>
    </dsp:sp>
    <dsp:sp modelId="{F37C8B35-E8EB-44F6-A774-B426A34B07FD}">
      <dsp:nvSpPr>
        <dsp:cNvPr id="0" name=""/>
        <dsp:cNvSpPr/>
      </dsp:nvSpPr>
      <dsp:spPr>
        <a:xfrm>
          <a:off x="460202" y="3803279"/>
          <a:ext cx="4594613" cy="913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Know you know</a:t>
          </a:r>
        </a:p>
      </dsp:txBody>
      <dsp:txXfrm>
        <a:off x="480264" y="4051669"/>
        <a:ext cx="3176105" cy="644859"/>
      </dsp:txXfrm>
    </dsp:sp>
    <dsp:sp modelId="{3466B470-C043-4301-840E-E5DCE8F2D0E8}">
      <dsp:nvSpPr>
        <dsp:cNvPr id="0" name=""/>
        <dsp:cNvSpPr/>
      </dsp:nvSpPr>
      <dsp:spPr>
        <a:xfrm>
          <a:off x="6199130" y="487055"/>
          <a:ext cx="4594613" cy="913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Don’t know you don’t know</a:t>
          </a:r>
        </a:p>
      </dsp:txBody>
      <dsp:txXfrm>
        <a:off x="7597576" y="507117"/>
        <a:ext cx="3176105" cy="644859"/>
      </dsp:txXfrm>
    </dsp:sp>
    <dsp:sp modelId="{ED4C796E-D155-4892-89F1-0081EEB46B4E}">
      <dsp:nvSpPr>
        <dsp:cNvPr id="0" name=""/>
        <dsp:cNvSpPr/>
      </dsp:nvSpPr>
      <dsp:spPr>
        <a:xfrm>
          <a:off x="460202" y="487055"/>
          <a:ext cx="4594613" cy="913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Don’t know</a:t>
          </a:r>
          <a:br>
            <a:rPr lang="en-GB" sz="2400" kern="1200" dirty="0"/>
          </a:br>
          <a:r>
            <a:rPr lang="en-GB" sz="2400" kern="1200" dirty="0"/>
            <a:t>you know</a:t>
          </a:r>
        </a:p>
      </dsp:txBody>
      <dsp:txXfrm>
        <a:off x="480264" y="507117"/>
        <a:ext cx="3176105" cy="644859"/>
      </dsp:txXfrm>
    </dsp:sp>
    <dsp:sp modelId="{99A13C60-733D-4F75-ADDF-41676D737FE1}">
      <dsp:nvSpPr>
        <dsp:cNvPr id="0" name=""/>
        <dsp:cNvSpPr/>
      </dsp:nvSpPr>
      <dsp:spPr>
        <a:xfrm>
          <a:off x="3325977" y="277977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DK</a:t>
          </a:r>
          <a:br>
            <a:rPr lang="en-GB" sz="3600" kern="1200" dirty="0"/>
          </a:br>
          <a:r>
            <a:rPr lang="en-GB" sz="3600" kern="1200" dirty="0"/>
            <a:t>K</a:t>
          </a:r>
        </a:p>
      </dsp:txBody>
      <dsp:txXfrm>
        <a:off x="3944466" y="896466"/>
        <a:ext cx="1493165" cy="1493165"/>
      </dsp:txXfrm>
    </dsp:sp>
    <dsp:sp modelId="{05E6B462-5766-4722-BB0A-A7AAF71A015C}">
      <dsp:nvSpPr>
        <dsp:cNvPr id="0" name=""/>
        <dsp:cNvSpPr/>
      </dsp:nvSpPr>
      <dsp:spPr>
        <a:xfrm rot="5400000">
          <a:off x="5535168" y="277977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DK</a:t>
          </a:r>
          <a:br>
            <a:rPr lang="en-GB" sz="3600" kern="1200" dirty="0"/>
          </a:br>
          <a:r>
            <a:rPr lang="en-GB" sz="3600" kern="1200" dirty="0" err="1"/>
            <a:t>DK</a:t>
          </a:r>
          <a:endParaRPr lang="en-GB" sz="3600" kern="1200" dirty="0"/>
        </a:p>
      </dsp:txBody>
      <dsp:txXfrm rot="-5400000">
        <a:off x="5535168" y="896466"/>
        <a:ext cx="1493165" cy="1493165"/>
      </dsp:txXfrm>
    </dsp:sp>
    <dsp:sp modelId="{39E3DAA8-8286-4379-A0DD-5FF0EC3A608B}">
      <dsp:nvSpPr>
        <dsp:cNvPr id="0" name=""/>
        <dsp:cNvSpPr/>
      </dsp:nvSpPr>
      <dsp:spPr>
        <a:xfrm rot="10800000">
          <a:off x="5535168" y="2487168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K</a:t>
          </a:r>
          <a:br>
            <a:rPr lang="en-GB" sz="3600" kern="1200" dirty="0"/>
          </a:br>
          <a:r>
            <a:rPr lang="en-GB" sz="3600" kern="1200" dirty="0"/>
            <a:t>DK</a:t>
          </a:r>
        </a:p>
      </dsp:txBody>
      <dsp:txXfrm rot="10800000">
        <a:off x="5535168" y="2487168"/>
        <a:ext cx="1493165" cy="1493165"/>
      </dsp:txXfrm>
    </dsp:sp>
    <dsp:sp modelId="{8131C1B9-BFBB-42ED-B872-2119786D11F8}">
      <dsp:nvSpPr>
        <dsp:cNvPr id="0" name=""/>
        <dsp:cNvSpPr/>
      </dsp:nvSpPr>
      <dsp:spPr>
        <a:xfrm rot="16200000">
          <a:off x="3325977" y="2487168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K</a:t>
          </a:r>
          <a:br>
            <a:rPr lang="en-GB" sz="3600" kern="1200" dirty="0"/>
          </a:br>
          <a:r>
            <a:rPr lang="en-GB" sz="3600" kern="1200" dirty="0" err="1"/>
            <a:t>K</a:t>
          </a:r>
          <a:endParaRPr lang="en-GB" sz="3600" kern="1200" dirty="0"/>
        </a:p>
      </dsp:txBody>
      <dsp:txXfrm rot="5400000">
        <a:off x="3944466" y="2487168"/>
        <a:ext cx="1493165" cy="1493165"/>
      </dsp:txXfrm>
    </dsp:sp>
    <dsp:sp modelId="{03B19AA2-90F5-4F2B-8A42-A7E848183B85}">
      <dsp:nvSpPr>
        <dsp:cNvPr id="0" name=""/>
        <dsp:cNvSpPr/>
      </dsp:nvSpPr>
      <dsp:spPr>
        <a:xfrm>
          <a:off x="5121859" y="1999488"/>
          <a:ext cx="729081" cy="63398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1D03D-1A89-4C2D-9F21-DB1DCBE46FC1}">
      <dsp:nvSpPr>
        <dsp:cNvPr id="0" name=""/>
        <dsp:cNvSpPr/>
      </dsp:nvSpPr>
      <dsp:spPr>
        <a:xfrm rot="10800000">
          <a:off x="5121859" y="2243328"/>
          <a:ext cx="729081" cy="63398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B18961-13C5-466F-AA23-0465B400106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teapress.com/thinkpython/thinkpyth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101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2880102"/>
          </a:xfrm>
        </p:spPr>
        <p:txBody>
          <a:bodyPr>
            <a:normAutofit/>
          </a:bodyPr>
          <a:lstStyle/>
          <a:p>
            <a:r>
              <a:rPr lang="en-GB" dirty="0"/>
              <a:t>Programming for non-programmers.</a:t>
            </a:r>
          </a:p>
          <a:p>
            <a:endParaRPr lang="en-GB" dirty="0"/>
          </a:p>
          <a:p>
            <a:r>
              <a:rPr lang="en-GB" dirty="0"/>
              <a:t>You will need </a:t>
            </a:r>
            <a:r>
              <a:rPr lang="en-GB" b="1" dirty="0"/>
              <a:t>Python 2.7.10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 to </a:t>
            </a:r>
            <a:r>
              <a:rPr lang="en-GB" b="1" dirty="0">
                <a:hlinkClick r:id="rId2"/>
              </a:rPr>
              <a:t>https://www.python.org/downloads/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                      , download it and install it.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4" y="5315274"/>
            <a:ext cx="179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7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/>
              <a:t> produces a list of numbers.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range(10)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range(5, 15)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range(0, 100, 10)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08" y="2034828"/>
            <a:ext cx="8667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2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/>
              <a:t>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Lists are shown in python by </a:t>
            </a:r>
            <a:r>
              <a:rPr lang="en-GB" b="1" dirty="0"/>
              <a:t>[</a:t>
            </a:r>
            <a:r>
              <a:rPr lang="en-GB" dirty="0"/>
              <a:t>square brackets</a:t>
            </a:r>
            <a:r>
              <a:rPr lang="en-GB" b="1" dirty="0"/>
              <a:t>]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6" y="2079397"/>
            <a:ext cx="6057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examples: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 range(10)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 range(1,11,2)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 range(15,-3,-5)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4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store any type of data in a list. E.g. strings, integers and </a:t>
            </a:r>
            <a:r>
              <a:rPr lang="en-GB" dirty="0" err="1"/>
              <a:t>booleans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questions       = [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 + 2’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‘9 - 4’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‘3 - 6’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myAnswers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= [4, 5, 9]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studentAnswers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= [4, 6, 3]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studentCorrect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= [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 False, False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0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special because it can store different types of data in a single list.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questions       = [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 + 2’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‘9 - 4’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‘3 - 6’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myAnswers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= [4, 5, 9]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studentAnswers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= [4, 6, 3]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studentCorrect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= [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 False, False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can store several types at once, so if you were designing a report card: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reportQuestion1 = [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 + 2’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4, 4,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reportQuestion2 = [</a:t>
            </a:r>
            <a:r>
              <a:rPr lang="en-GB" b="1" dirty="0">
                <a:solidFill>
                  <a:srgbClr val="00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‘9 - 4’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5, 6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6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If…</a:t>
            </a:r>
            <a:r>
              <a:rPr lang="en-GB" dirty="0" err="1"/>
              <a:t>ElseIf</a:t>
            </a:r>
            <a:r>
              <a:rPr lang="en-GB" dirty="0"/>
              <a:t>…Else: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  <a:cs typeface="Courier New" panose="02070309020205020404" pitchFamily="49" charset="0"/>
              </a:rPr>
              <a:t>It is possible to change what happens under certain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conditions</a:t>
            </a:r>
            <a:r>
              <a:rPr lang="en-GB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We use logical operators when doing comparisons:</a:t>
            </a:r>
          </a:p>
          <a:p>
            <a:r>
              <a:rPr lang="en-GB" strike="sngStrike" dirty="0"/>
              <a:t>+, -, *, /, etc. are </a:t>
            </a:r>
            <a:r>
              <a:rPr lang="en-GB" b="1" strike="sngStrike" dirty="0">
                <a:solidFill>
                  <a:schemeClr val="bg2">
                    <a:lumMod val="25000"/>
                  </a:schemeClr>
                </a:solidFill>
              </a:rPr>
              <a:t>mathematical</a:t>
            </a:r>
            <a:r>
              <a:rPr lang="en-GB" b="1" strike="sngStrike" dirty="0"/>
              <a:t> </a:t>
            </a:r>
            <a:r>
              <a:rPr lang="en-GB" strike="sngStrike" dirty="0"/>
              <a:t>operators</a:t>
            </a:r>
          </a:p>
          <a:p>
            <a:r>
              <a:rPr lang="en-GB" dirty="0"/>
              <a:t>&lt;, ≤, =, !=, &lt;&gt;, &gt;, ≥ are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relational </a:t>
            </a:r>
            <a:r>
              <a:rPr lang="en-GB" dirty="0"/>
              <a:t>operators</a:t>
            </a:r>
          </a:p>
          <a:p>
            <a:r>
              <a:rPr lang="en-GB" b="1" dirty="0">
                <a:cs typeface="Courier New" panose="02070309020205020404" pitchFamily="49" charset="0"/>
              </a:rPr>
              <a:t>and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and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b="1" dirty="0">
                <a:cs typeface="Courier New" panose="02070309020205020404" pitchFamily="49" charset="0"/>
              </a:rPr>
              <a:t>or</a:t>
            </a:r>
            <a:r>
              <a:rPr lang="en-GB" dirty="0">
                <a:cs typeface="Courier New" panose="02070309020205020404" pitchFamily="49" charset="0"/>
              </a:rPr>
              <a:t> are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conditional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8880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If…</a:t>
            </a:r>
            <a:r>
              <a:rPr lang="en-GB" dirty="0" err="1"/>
              <a:t>ElseIf</a:t>
            </a:r>
            <a:r>
              <a:rPr lang="en-GB" dirty="0"/>
              <a:t>…Else: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  <a:cs typeface="Courier New" panose="02070309020205020404" pitchFamily="49" charset="0"/>
              </a:rPr>
              <a:t>It is possible to change what happens under certain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conditions</a:t>
            </a:r>
            <a:r>
              <a:rPr lang="en-GB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We can say what to do:</a:t>
            </a:r>
          </a:p>
          <a:p>
            <a:r>
              <a:rPr lang="en-GB" b="1" dirty="0">
                <a:cs typeface="Courier New" panose="02070309020205020404" pitchFamily="49" charset="0"/>
              </a:rPr>
              <a:t>if</a:t>
            </a:r>
            <a:r>
              <a:rPr lang="en-GB" dirty="0">
                <a:cs typeface="Courier New" panose="02070309020205020404" pitchFamily="49" charset="0"/>
              </a:rPr>
              <a:t> something is true</a:t>
            </a:r>
          </a:p>
          <a:p>
            <a:r>
              <a:rPr lang="en-GB" dirty="0">
                <a:cs typeface="Courier New" panose="02070309020205020404" pitchFamily="49" charset="0"/>
              </a:rPr>
              <a:t>otherwise if (</a:t>
            </a:r>
            <a:r>
              <a:rPr lang="en-GB" b="1" dirty="0">
                <a:cs typeface="Courier New" panose="02070309020205020404" pitchFamily="49" charset="0"/>
              </a:rPr>
              <a:t>else if</a:t>
            </a:r>
            <a:r>
              <a:rPr lang="en-GB" dirty="0">
                <a:cs typeface="Courier New" panose="02070309020205020404" pitchFamily="49" charset="0"/>
              </a:rPr>
              <a:t>) something is true</a:t>
            </a:r>
          </a:p>
          <a:p>
            <a:r>
              <a:rPr lang="en-GB" dirty="0">
                <a:cs typeface="Courier New" panose="02070309020205020404" pitchFamily="49" charset="0"/>
              </a:rPr>
              <a:t>what </a:t>
            </a:r>
            <a:r>
              <a:rPr lang="en-GB" b="1" dirty="0">
                <a:cs typeface="Courier New" panose="02070309020205020404" pitchFamily="49" charset="0"/>
              </a:rPr>
              <a:t>else </a:t>
            </a:r>
            <a:r>
              <a:rPr lang="en-GB" dirty="0">
                <a:cs typeface="Courier New" panose="02070309020205020404" pitchFamily="49" charset="0"/>
              </a:rPr>
              <a:t>to do if none of those are true</a:t>
            </a:r>
          </a:p>
        </p:txBody>
      </p:sp>
    </p:spTree>
    <p:extLst>
      <p:ext uri="{BB962C8B-B14F-4D97-AF65-F5344CB8AC3E}">
        <p14:creationId xmlns:p14="http://schemas.microsoft.com/office/powerpoint/2010/main" val="91436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If…</a:t>
            </a:r>
            <a:r>
              <a:rPr lang="en-GB" dirty="0" err="1"/>
              <a:t>ElseIf</a:t>
            </a:r>
            <a:r>
              <a:rPr lang="en-GB" dirty="0"/>
              <a:t>…Else: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It is possible to change what happens under certain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conditions</a:t>
            </a:r>
            <a:r>
              <a:rPr lang="en-GB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These </a:t>
            </a:r>
            <a:r>
              <a:rPr lang="en-GB" b="1" dirty="0">
                <a:solidFill>
                  <a:srgbClr val="C00000"/>
                </a:solidFill>
                <a:cs typeface="Courier New" panose="02070309020205020404" pitchFamily="49" charset="0"/>
              </a:rPr>
              <a:t>conditions</a:t>
            </a:r>
            <a:r>
              <a:rPr lang="en-GB" dirty="0">
                <a:cs typeface="Courier New" panose="02070309020205020404" pitchFamily="49" charset="0"/>
              </a:rPr>
              <a:t> can be simple or complicated, and use </a:t>
            </a:r>
            <a:r>
              <a:rPr lang="en-GB" b="1" dirty="0">
                <a:solidFill>
                  <a:srgbClr val="0070C0"/>
                </a:solidFill>
                <a:cs typeface="Courier New" panose="02070309020205020404" pitchFamily="49" charset="0"/>
              </a:rPr>
              <a:t>logical operators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password == “letMeIn123”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answer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user == “Drew”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password == “password”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(funds &gt; 0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funds &gt; price)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overdraft == “yes”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If…</a:t>
            </a:r>
            <a:r>
              <a:rPr lang="en-GB" dirty="0" err="1"/>
              <a:t>ElseIf</a:t>
            </a:r>
            <a:r>
              <a:rPr lang="en-GB" dirty="0"/>
              <a:t>…Else: Controlling the Execution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say we’re writing code for a game where you can only turn right.</a:t>
            </a:r>
          </a:p>
          <a:p>
            <a:r>
              <a:rPr lang="en-GB" dirty="0"/>
              <a:t>The user enters a heading to follow.</a:t>
            </a:r>
          </a:p>
          <a:p>
            <a:pPr lvl="1"/>
            <a:r>
              <a:rPr lang="en-GB" dirty="0"/>
              <a:t>If the heading entered is greater than 180, it will take us left.</a:t>
            </a:r>
          </a:p>
          <a:p>
            <a:pPr lvl="1"/>
            <a:r>
              <a:rPr lang="en-GB" dirty="0"/>
              <a:t>If the angle is less than 0, the program will break.</a:t>
            </a:r>
          </a:p>
          <a:p>
            <a:endParaRPr lang="en-GB" dirty="0"/>
          </a:p>
          <a:p>
            <a:r>
              <a:rPr lang="en-GB" dirty="0"/>
              <a:t>So we have to change what the code does in different situations:</a:t>
            </a:r>
          </a:p>
          <a:p>
            <a:pPr lvl="1"/>
            <a:r>
              <a:rPr lang="en-GB" dirty="0"/>
              <a:t>If the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angle is less than 0</a:t>
            </a:r>
            <a:r>
              <a:rPr lang="en-GB" dirty="0"/>
              <a:t>, change it to 0.</a:t>
            </a:r>
          </a:p>
          <a:p>
            <a:pPr lvl="1"/>
            <a:r>
              <a:rPr lang="en-GB" dirty="0"/>
              <a:t>If the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angle is more than 180</a:t>
            </a:r>
            <a:r>
              <a:rPr lang="en-GB" dirty="0"/>
              <a:t>, change it to 180.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96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If…</a:t>
            </a:r>
            <a:r>
              <a:rPr lang="en-GB" dirty="0" err="1"/>
              <a:t>ElseIf</a:t>
            </a:r>
            <a:r>
              <a:rPr lang="en-GB" dirty="0"/>
              <a:t>…Else: Controlling the Execution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angle = input(“Which way do you want to go?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if angle &lt; 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angle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print(“You can’t go that way.”)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angle &gt; 180: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angle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print(“You can’t go that way.”)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print(“Go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go!”)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8454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learned to:</a:t>
            </a:r>
          </a:p>
          <a:p>
            <a:r>
              <a:rPr lang="en-GB" dirty="0"/>
              <a:t>Read and write code</a:t>
            </a:r>
          </a:p>
          <a:p>
            <a:r>
              <a:rPr lang="en-GB" dirty="0"/>
              <a:t>Use the building blocks of a program</a:t>
            </a:r>
          </a:p>
          <a:p>
            <a:r>
              <a:rPr lang="en-GB" dirty="0"/>
              <a:t>Name and describe different data types</a:t>
            </a:r>
          </a:p>
          <a:p>
            <a:r>
              <a:rPr lang="en-GB" dirty="0"/>
              <a:t>Print output to the user</a:t>
            </a:r>
          </a:p>
          <a:p>
            <a:r>
              <a:rPr lang="en-GB" dirty="0"/>
              <a:t>Get input from the user</a:t>
            </a:r>
          </a:p>
        </p:txBody>
      </p:sp>
    </p:spTree>
    <p:extLst>
      <p:ext uri="{BB962C8B-B14F-4D97-AF65-F5344CB8AC3E}">
        <p14:creationId xmlns:p14="http://schemas.microsoft.com/office/powerpoint/2010/main" val="242216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angle = input(“Which way do you want to go?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 &lt; 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angle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print(“You can’t go that way.”)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 &gt; 180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angle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print(“You can’t go that way.”)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print(“Go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go!”)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3281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forget to indent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angle = input(“Which way do you want to go?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 &lt; 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angle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print(“You can’t go that way.”)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 &gt; 180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angle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print(“You can’t go that way.”)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print(“Go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go!”)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7832" y="3157173"/>
            <a:ext cx="841829" cy="884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97831" y="4368090"/>
            <a:ext cx="841829" cy="884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97831" y="5579009"/>
            <a:ext cx="841829" cy="503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0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Bonus: Logic Tables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1375" y="2184400"/>
          <a:ext cx="3265713" cy="21771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571">
                <a:tc>
                  <a:txBody>
                    <a:bodyPr/>
                    <a:lstStyle/>
                    <a:p>
                      <a:r>
                        <a:rPr lang="en-GB" sz="2800" b="1" u="sng" dirty="0"/>
                        <a:t>NOT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37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Bonus: Logic Tables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3035"/>
              </p:ext>
            </p:extLst>
          </p:nvPr>
        </p:nvGraphicFramePr>
        <p:xfrm>
          <a:off x="631375" y="2184400"/>
          <a:ext cx="3265713" cy="2177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571">
                <a:tc>
                  <a:txBody>
                    <a:bodyPr/>
                    <a:lstStyle/>
                    <a:p>
                      <a:r>
                        <a:rPr lang="en-GB" sz="2800" b="1" u="sng" dirty="0"/>
                        <a:t>NOT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5643"/>
              </p:ext>
            </p:extLst>
          </p:nvPr>
        </p:nvGraphicFramePr>
        <p:xfrm>
          <a:off x="8316686" y="2184397"/>
          <a:ext cx="3265713" cy="3265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571">
                <a:tc>
                  <a:txBody>
                    <a:bodyPr/>
                    <a:lstStyle/>
                    <a:p>
                      <a:r>
                        <a:rPr lang="en-GB" sz="2800" b="1" u="sng" dirty="0"/>
                        <a:t>AND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r>
                        <a:rPr lang="en-GB" sz="2400" dirty="0"/>
                        <a:t>T</a:t>
                      </a:r>
                      <a:endParaRPr lang="en-GB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r>
                        <a:rPr lang="en-GB" sz="2400" dirty="0"/>
                        <a:t>F</a:t>
                      </a:r>
                      <a:endParaRPr lang="en-GB" sz="24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74031" y="2184398"/>
          <a:ext cx="3265713" cy="3265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571">
                <a:tc>
                  <a:txBody>
                    <a:bodyPr/>
                    <a:lstStyle/>
                    <a:p>
                      <a:r>
                        <a:rPr lang="en-GB" sz="2800" b="1" u="sng" dirty="0"/>
                        <a:t>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r>
                        <a:rPr lang="en-GB" sz="2400" b="1" dirty="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r>
                        <a:rPr lang="en-GB" sz="2400" b="1" dirty="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0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If…</a:t>
            </a:r>
            <a:r>
              <a:rPr lang="en-GB" dirty="0" err="1"/>
              <a:t>ElseIf</a:t>
            </a:r>
            <a:r>
              <a:rPr lang="en-GB" dirty="0"/>
              <a:t>…Else: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user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(“What’s your name?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angle = input(“What’s your heading? ”)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if user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“Drew”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angle &lt; 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print(“You should know better”)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“Drew”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(angle &lt; 0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angle &gt; 180):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#Change angle</a:t>
            </a:r>
          </a:p>
        </p:txBody>
      </p:sp>
    </p:spTree>
    <p:extLst>
      <p:ext uri="{BB962C8B-B14F-4D97-AF65-F5344CB8AC3E}">
        <p14:creationId xmlns:p14="http://schemas.microsoft.com/office/powerpoint/2010/main" val="455662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If-</a:t>
            </a:r>
            <a:r>
              <a:rPr lang="en-GB" b="1" u="sng" dirty="0" err="1"/>
              <a:t>ElseIf</a:t>
            </a:r>
            <a:r>
              <a:rPr lang="en-GB" b="1" u="sng" dirty="0"/>
              <a:t>-Else</a:t>
            </a:r>
          </a:p>
          <a:p>
            <a:r>
              <a:rPr lang="en-GB" dirty="0"/>
              <a:t>Comes in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GB" dirty="0"/>
              <a:t>,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if-else</a:t>
            </a:r>
            <a:r>
              <a:rPr lang="en-GB" dirty="0"/>
              <a:t>,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if-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elseif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-else</a:t>
            </a:r>
            <a:r>
              <a:rPr lang="en-GB" dirty="0"/>
              <a:t> flavours.</a:t>
            </a:r>
          </a:p>
          <a:p>
            <a:r>
              <a:rPr lang="en-GB" dirty="0"/>
              <a:t>Used to control which pieces of code are run in different circumstances.</a:t>
            </a:r>
          </a:p>
          <a:p>
            <a:r>
              <a:rPr lang="en-GB" dirty="0"/>
              <a:t>Can have any number of logical checks in any order</a:t>
            </a:r>
          </a:p>
          <a:p>
            <a:r>
              <a:rPr lang="en-GB" dirty="0"/>
              <a:t>Uses </a:t>
            </a:r>
            <a:r>
              <a:rPr lang="en-GB" b="1" dirty="0"/>
              <a:t>relational </a:t>
            </a:r>
            <a:r>
              <a:rPr lang="en-GB" dirty="0"/>
              <a:t>and </a:t>
            </a:r>
            <a:r>
              <a:rPr lang="en-GB" b="1" dirty="0"/>
              <a:t>conditional </a:t>
            </a:r>
            <a:r>
              <a:rPr lang="en-GB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56599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8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Computers can process the same thing thousands of times.</a:t>
            </a:r>
          </a:p>
          <a:p>
            <a:r>
              <a:rPr lang="en-GB" dirty="0"/>
              <a:t>This is called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looping </a:t>
            </a:r>
            <a:r>
              <a:rPr lang="en-GB" dirty="0"/>
              <a:t>and there are two types.</a:t>
            </a:r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loops do things a certain number of times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	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letter in “Hello”: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				print(letter)</a:t>
            </a:r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dirty="0"/>
              <a:t>loops do things </a:t>
            </a:r>
            <a:r>
              <a:rPr lang="en-GB" b="1" dirty="0"/>
              <a:t>while</a:t>
            </a:r>
            <a:r>
              <a:rPr lang="en-GB" dirty="0"/>
              <a:t> a condition is true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5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Computers can process the same thing thousands of times.</a:t>
            </a:r>
          </a:p>
          <a:p>
            <a:r>
              <a:rPr lang="en-GB" dirty="0"/>
              <a:t>This is called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looping </a:t>
            </a:r>
            <a:r>
              <a:rPr lang="en-GB" dirty="0"/>
              <a:t>and there are two types.</a:t>
            </a:r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loops do things a certain number of times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	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letter in “Hello”: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				print(letter)</a:t>
            </a:r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dirty="0"/>
              <a:t>loops do things </a:t>
            </a:r>
            <a:r>
              <a:rPr lang="en-GB" b="1" dirty="0"/>
              <a:t>while</a:t>
            </a:r>
            <a:r>
              <a:rPr lang="en-GB" dirty="0"/>
              <a:t> a condition is true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8558381" y="5103821"/>
            <a:ext cx="2838490" cy="594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Note the 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</a:rPr>
              <a:t>colons ( 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</a:rPr>
              <a:t> )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9977626" y="3697357"/>
            <a:ext cx="120531" cy="140646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55096" y="3485322"/>
            <a:ext cx="4253947" cy="161849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4028663" y="5401128"/>
            <a:ext cx="4529718" cy="749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Computers can process the same thing thousands of times.</a:t>
            </a:r>
          </a:p>
          <a:p>
            <a:r>
              <a:rPr lang="en-GB" dirty="0"/>
              <a:t>This is called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looping </a:t>
            </a:r>
            <a:r>
              <a:rPr lang="en-GB" dirty="0"/>
              <a:t>and there are two types.</a:t>
            </a:r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loops do things a certain number of times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	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letter in “Hello”: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				print(letter)</a:t>
            </a:r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dirty="0"/>
              <a:t>loops do things </a:t>
            </a:r>
            <a:r>
              <a:rPr lang="en-GB" b="1" dirty="0"/>
              <a:t>while</a:t>
            </a:r>
            <a:r>
              <a:rPr lang="en-GB" dirty="0"/>
              <a:t> a condition is true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25599" y="3585029"/>
            <a:ext cx="841829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190345" y="3592289"/>
            <a:ext cx="841829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18342" y="5580744"/>
            <a:ext cx="841829" cy="8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895771" y="4325257"/>
            <a:ext cx="3686629" cy="215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The gaps are also very important. This is how Python knows which lines are part of the loop and which lines are not.</a:t>
            </a:r>
          </a:p>
        </p:txBody>
      </p:sp>
    </p:spTree>
    <p:extLst>
      <p:ext uri="{BB962C8B-B14F-4D97-AF65-F5344CB8AC3E}">
        <p14:creationId xmlns:p14="http://schemas.microsoft.com/office/powerpoint/2010/main" val="323017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time, you will be able to:</a:t>
            </a:r>
          </a:p>
          <a:p>
            <a:r>
              <a:rPr lang="en-GB" dirty="0"/>
              <a:t>Name two types of loop</a:t>
            </a:r>
          </a:p>
          <a:p>
            <a:r>
              <a:rPr lang="en-GB" dirty="0"/>
              <a:t>Understand the uses for each</a:t>
            </a:r>
          </a:p>
          <a:p>
            <a:r>
              <a:rPr lang="en-GB" dirty="0"/>
              <a:t>Use the two types of loop</a:t>
            </a:r>
          </a:p>
          <a:p>
            <a:r>
              <a:rPr lang="en-GB" dirty="0"/>
              <a:t>Use conditional statements</a:t>
            </a:r>
          </a:p>
          <a:p>
            <a:r>
              <a:rPr lang="en-GB" dirty="0"/>
              <a:t>Choose one ‘code path’ over another depending on a value</a:t>
            </a:r>
          </a:p>
        </p:txBody>
      </p:sp>
    </p:spTree>
    <p:extLst>
      <p:ext uri="{BB962C8B-B14F-4D97-AF65-F5344CB8AC3E}">
        <p14:creationId xmlns:p14="http://schemas.microsoft.com/office/powerpoint/2010/main" val="3826905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Loops can also be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broken </a:t>
            </a:r>
            <a:r>
              <a:rPr lang="en-GB" dirty="0"/>
              <a:t>or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continued</a:t>
            </a:r>
            <a:r>
              <a:rPr lang="en-GB" dirty="0"/>
              <a:t>.</a:t>
            </a:r>
          </a:p>
          <a:p>
            <a:r>
              <a:rPr lang="en-GB" dirty="0"/>
              <a:t>For example, if a point in a loop is reached where it’s pointless going any further, you can call the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en-GB" dirty="0"/>
              <a:t>statement.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		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	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	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break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24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Loops can also be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broken </a:t>
            </a:r>
            <a:r>
              <a:rPr lang="en-GB" dirty="0"/>
              <a:t>or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continued</a:t>
            </a:r>
            <a:r>
              <a:rPr lang="en-GB" dirty="0"/>
              <a:t>.</a:t>
            </a:r>
          </a:p>
          <a:p>
            <a:r>
              <a:rPr lang="en-GB" dirty="0"/>
              <a:t>For example, if a point in a loop is reached where it’s pointless going any further, you can call the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en-GB" dirty="0"/>
              <a:t>statement.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		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	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	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break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91837" y="3765828"/>
            <a:ext cx="841829" cy="8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66204" y="3765828"/>
            <a:ext cx="841829" cy="1323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3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can also be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broken </a:t>
            </a:r>
            <a:r>
              <a:rPr lang="en-GB" dirty="0"/>
              <a:t>or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continued</a:t>
            </a:r>
            <a:r>
              <a:rPr lang="en-GB" dirty="0"/>
              <a:t>.</a:t>
            </a:r>
          </a:p>
          <a:p>
            <a:r>
              <a:rPr lang="en-GB" dirty="0"/>
              <a:t>If you’ve done all you can with a certain value and want to start with the next one, you can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		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	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continue</a:t>
            </a:r>
          </a:p>
        </p:txBody>
      </p:sp>
    </p:spTree>
    <p:extLst>
      <p:ext uri="{BB962C8B-B14F-4D97-AF65-F5344CB8AC3E}">
        <p14:creationId xmlns:p14="http://schemas.microsoft.com/office/powerpoint/2010/main" val="317152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can also be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broken </a:t>
            </a:r>
            <a:r>
              <a:rPr lang="en-GB" dirty="0"/>
              <a:t>or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continued</a:t>
            </a:r>
            <a:r>
              <a:rPr lang="en-GB" dirty="0"/>
              <a:t>.</a:t>
            </a:r>
          </a:p>
          <a:p>
            <a:r>
              <a:rPr lang="en-GB" dirty="0"/>
              <a:t>If you’ve done all you can with a certain value and want to start with the next one, you can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		while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			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+ 5)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continue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37" y="3765828"/>
            <a:ext cx="841829" cy="8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166204" y="3765828"/>
            <a:ext cx="841829" cy="1323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20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</a:t>
            </a:r>
          </a:p>
        </p:txBody>
      </p:sp>
      <p:pic>
        <p:nvPicPr>
          <p:cNvPr id="1026" name="Picture 2" descr="http://swh.schoolworkhelper.netdna-cdn.com/wp-content/uploads/2010/08/ascii_table2.jpg?024d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59" y="533400"/>
            <a:ext cx="9360605" cy="62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524000"/>
            <a:ext cx="1811714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i="1" dirty="0"/>
              <a:t>American</a:t>
            </a:r>
            <a:br>
              <a:rPr lang="en-GB" sz="2400" i="1" dirty="0"/>
            </a:br>
            <a:r>
              <a:rPr lang="en-GB" sz="2400" i="1" dirty="0"/>
              <a:t>Standard</a:t>
            </a:r>
            <a:br>
              <a:rPr lang="en-GB" sz="2400" i="1" dirty="0"/>
            </a:br>
            <a:r>
              <a:rPr lang="en-GB" sz="2400" i="1" dirty="0"/>
              <a:t>Code for</a:t>
            </a:r>
            <a:br>
              <a:rPr lang="en-GB" sz="2400" i="1" dirty="0"/>
            </a:br>
            <a:r>
              <a:rPr lang="en-GB" sz="2400" i="1" dirty="0"/>
              <a:t>Information</a:t>
            </a:r>
            <a:br>
              <a:rPr lang="en-GB" sz="2400" i="1" dirty="0"/>
            </a:br>
            <a:r>
              <a:rPr lang="en-GB" sz="2400" i="1" dirty="0"/>
              <a:t>Interchange</a:t>
            </a:r>
          </a:p>
        </p:txBody>
      </p:sp>
    </p:spTree>
    <p:extLst>
      <p:ext uri="{BB962C8B-B14F-4D97-AF65-F5344CB8AC3E}">
        <p14:creationId xmlns:p14="http://schemas.microsoft.com/office/powerpoint/2010/main" val="876749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languages are developing shortcuts for loops</a:t>
            </a:r>
          </a:p>
          <a:p>
            <a:pPr lvl="1"/>
            <a:endParaRPr lang="en-GB" dirty="0"/>
          </a:p>
          <a:p>
            <a:r>
              <a:rPr lang="en-GB" dirty="0"/>
              <a:t>Run the following: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range(48,127)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 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k = [[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c,chr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(c)] for c in n]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 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Question:</a:t>
            </a:r>
          </a:p>
          <a:p>
            <a:r>
              <a:rPr lang="en-GB" dirty="0"/>
              <a:t>What does it do?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923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Loops: Complex Series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1, 1, 2, 3, 5, 8, 13, 21, 34...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next number is always the sum of the previous two.</a:t>
            </a:r>
          </a:p>
        </p:txBody>
      </p:sp>
    </p:spTree>
    <p:extLst>
      <p:ext uri="{BB962C8B-B14F-4D97-AF65-F5344CB8AC3E}">
        <p14:creationId xmlns:p14="http://schemas.microsoft.com/office/powerpoint/2010/main" val="263388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1, 1, 2, 3, 5, 8, 13, 21, 34...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6875" y="2698750"/>
            <a:ext cx="4286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78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pic>
        <p:nvPicPr>
          <p:cNvPr id="7" name="Picture 4" descr="http://polynomialtimes.com/wp-content/uploads/2013/04/fibonacci-irene1.jp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6" t="3264" b="19081"/>
          <a:stretch/>
        </p:blipFill>
        <p:spPr bwMode="auto">
          <a:xfrm>
            <a:off x="609600" y="2001641"/>
            <a:ext cx="5384800" cy="406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6875" y="2698750"/>
            <a:ext cx="4286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7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code creates the values in the Fibonacci series: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[1, 1]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2080" y="2495194"/>
            <a:ext cx="3033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We’re always taking two values; the second-to-last and the last.</a:t>
            </a:r>
          </a:p>
        </p:txBody>
      </p:sp>
    </p:spTree>
    <p:extLst>
      <p:ext uri="{BB962C8B-B14F-4D97-AF65-F5344CB8AC3E}">
        <p14:creationId xmlns:p14="http://schemas.microsoft.com/office/powerpoint/2010/main" val="405449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Always, Bear In Mind…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is more of a skill than a subject.</a:t>
            </a:r>
          </a:p>
          <a:p>
            <a:pPr lvl="1"/>
            <a:r>
              <a:rPr lang="en-GB" dirty="0"/>
              <a:t>Even if you memorise all the books, your first driving lesson isn’t going to be perfect.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Reading code is easier if you read right to left.</a:t>
            </a:r>
          </a:p>
          <a:p>
            <a:pPr lvl="1"/>
            <a:r>
              <a:rPr lang="en-GB" dirty="0"/>
              <a:t>Think ‘6 = 3 + 3’ rather than ‘3 + 3 = 6’.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Mistakes are useful.</a:t>
            </a:r>
          </a:p>
          <a:p>
            <a:pPr lvl="1"/>
            <a:r>
              <a:rPr lang="en-GB" dirty="0"/>
              <a:t>The more you make, the more you learn.</a:t>
            </a:r>
          </a:p>
          <a:p>
            <a:pPr marL="0" indent="0">
              <a:buNone/>
            </a:pPr>
            <a:endParaRPr lang="en-GB" sz="1200" dirty="0"/>
          </a:p>
          <a:p>
            <a:pPr>
              <a:spcBef>
                <a:spcPts val="1200"/>
              </a:spcBef>
            </a:pPr>
            <a:r>
              <a:rPr lang="en-GB" dirty="0"/>
              <a:t>I’m going to show you more than you need to know.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may not seem important, but it will help you find problems later.</a:t>
            </a:r>
          </a:p>
        </p:txBody>
      </p:sp>
    </p:spTree>
    <p:extLst>
      <p:ext uri="{BB962C8B-B14F-4D97-AF65-F5344CB8AC3E}">
        <p14:creationId xmlns:p14="http://schemas.microsoft.com/office/powerpoint/2010/main" val="1286563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code creates the values in the Fibonacci series: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[1, 1]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2079" y="2495194"/>
            <a:ext cx="3289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The same operation is done over and over.</a:t>
            </a:r>
          </a:p>
          <a:p>
            <a:endParaRPr lang="en-GB" sz="24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We may as well loop.</a:t>
            </a:r>
          </a:p>
        </p:txBody>
      </p:sp>
    </p:spTree>
    <p:extLst>
      <p:ext uri="{BB962C8B-B14F-4D97-AF65-F5344CB8AC3E}">
        <p14:creationId xmlns:p14="http://schemas.microsoft.com/office/powerpoint/2010/main" val="1093814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code creates the values in the Fibonacci series: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[1, 1]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032079" y="2495194"/>
            <a:ext cx="3289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The same operation is done over and over.</a:t>
            </a:r>
          </a:p>
          <a:p>
            <a:endParaRPr lang="en-GB" sz="24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We may as well loop.</a:t>
            </a:r>
          </a:p>
        </p:txBody>
      </p:sp>
    </p:spTree>
    <p:extLst>
      <p:ext uri="{BB962C8B-B14F-4D97-AF65-F5344CB8AC3E}">
        <p14:creationId xmlns:p14="http://schemas.microsoft.com/office/powerpoint/2010/main" val="2414227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code creates the values in the Fibonacci series: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[1, 1]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range(10):	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f + [ f[ -2 ] + f[ -1 ] ]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32079" y="2495194"/>
            <a:ext cx="3289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The same operation is done over and over.</a:t>
            </a:r>
          </a:p>
          <a:p>
            <a:endParaRPr lang="en-GB" sz="24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We may as well loop.</a:t>
            </a:r>
          </a:p>
        </p:txBody>
      </p:sp>
    </p:spTree>
    <p:extLst>
      <p:ext uri="{BB962C8B-B14F-4D97-AF65-F5344CB8AC3E}">
        <p14:creationId xmlns:p14="http://schemas.microsoft.com/office/powerpoint/2010/main" val="1987188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code creates the values in the Fibonacci series: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[1, 1]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range(10):	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f = f + [ f[ -2 ] + f[ -1 ] ]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084" y="2888343"/>
            <a:ext cx="841829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22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code creates the values in the Fibonacci series: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 = [1, 1]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range(10):	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f + [ f[ -2 ] + f[ -1 ] ]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+mj-lt"/>
                <a:cs typeface="Courier New" panose="02070309020205020404" pitchFamily="49" charset="0"/>
              </a:rPr>
              <a:t>This is a </a:t>
            </a:r>
            <a:r>
              <a:rPr lang="pt-BR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statement</a:t>
            </a:r>
            <a:r>
              <a:rPr lang="pt-BR" dirty="0">
                <a:latin typeface="+mj-lt"/>
                <a:cs typeface="Courier New" panose="02070309020205020404" pitchFamily="49" charset="0"/>
              </a:rPr>
              <a:t>, so we have to print out the values ourselves.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print(f)</a:t>
            </a:r>
          </a:p>
          <a:p>
            <a:pPr marL="0" indent="0">
              <a:buNone/>
            </a:pPr>
            <a:r>
              <a:rPr lang="pt-BR" dirty="0">
                <a:latin typeface="+mj-lt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for n in f: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print(n)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11084" y="2888343"/>
            <a:ext cx="841829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11084" y="5545404"/>
            <a:ext cx="841829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7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Loops</a:t>
            </a:r>
          </a:p>
          <a:p>
            <a:r>
              <a:rPr lang="en-GB" dirty="0"/>
              <a:t>Useful for repetitive tasks</a:t>
            </a:r>
          </a:p>
          <a:p>
            <a:pPr lvl="1"/>
            <a:r>
              <a:rPr lang="en-GB" dirty="0"/>
              <a:t>Complex series, games, artificial intelligence</a:t>
            </a:r>
            <a:endParaRPr lang="en-GB" b="1" u="sng" dirty="0"/>
          </a:p>
          <a:p>
            <a:r>
              <a:rPr lang="en-GB" dirty="0"/>
              <a:t>Can be broken or continued</a:t>
            </a:r>
          </a:p>
          <a:p>
            <a:r>
              <a:rPr lang="en-GB" b="1" i="1" dirty="0">
                <a:solidFill>
                  <a:schemeClr val="bg2">
                    <a:lumMod val="25000"/>
                  </a:schemeClr>
                </a:solidFill>
              </a:rPr>
              <a:t>‘For’</a:t>
            </a:r>
            <a:r>
              <a:rPr lang="en-GB" i="1" dirty="0"/>
              <a:t> Loops</a:t>
            </a:r>
          </a:p>
          <a:p>
            <a:pPr lvl="1"/>
            <a:r>
              <a:rPr lang="en-GB" i="1" dirty="0"/>
              <a:t>Do the same thing a limited amount of times</a:t>
            </a:r>
          </a:p>
          <a:p>
            <a:r>
              <a:rPr lang="en-GB" b="1" i="1" dirty="0">
                <a:solidFill>
                  <a:schemeClr val="accent5">
                    <a:lumMod val="75000"/>
                  </a:schemeClr>
                </a:solidFill>
              </a:rPr>
              <a:t>‘While’</a:t>
            </a:r>
            <a:r>
              <a:rPr lang="en-GB" b="1" i="1" dirty="0"/>
              <a:t> </a:t>
            </a:r>
            <a:r>
              <a:rPr lang="en-GB" i="1" dirty="0"/>
              <a:t>Loops</a:t>
            </a:r>
          </a:p>
          <a:p>
            <a:pPr lvl="1"/>
            <a:r>
              <a:rPr lang="en-GB" i="1" dirty="0"/>
              <a:t>Check a condition each time and loop again if it is true</a:t>
            </a:r>
          </a:p>
        </p:txBody>
      </p:sp>
    </p:spTree>
    <p:extLst>
      <p:ext uri="{BB962C8B-B14F-4D97-AF65-F5344CB8AC3E}">
        <p14:creationId xmlns:p14="http://schemas.microsoft.com/office/powerpoint/2010/main" val="1065439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6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That’s all the learning for this week.</a:t>
            </a:r>
          </a:p>
          <a:p>
            <a:endParaRPr lang="en-GB" dirty="0"/>
          </a:p>
          <a:p>
            <a:r>
              <a:rPr lang="en-GB" dirty="0"/>
              <a:t>As I said at the beginning, the best way to learn it is to do it.</a:t>
            </a:r>
          </a:p>
          <a:p>
            <a:pPr lvl="1"/>
            <a:r>
              <a:rPr lang="en-GB" dirty="0"/>
              <a:t>Make mistakes, ask for help.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541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Make a list that holds:</a:t>
            </a:r>
          </a:p>
          <a:p>
            <a:r>
              <a:rPr lang="en-GB" dirty="0"/>
              <a:t>a question</a:t>
            </a:r>
          </a:p>
          <a:p>
            <a:r>
              <a:rPr lang="en-GB" dirty="0"/>
              <a:t>an answer</a:t>
            </a:r>
          </a:p>
          <a:p>
            <a:r>
              <a:rPr lang="en-GB" dirty="0"/>
              <a:t>whether or not it’s correct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Ask each question, store their answer, and tell the user whether they’re correct.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46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Thank you for coming. I hope you enjoyed yourself.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If you want to try some more:</a:t>
            </a:r>
          </a:p>
          <a:p>
            <a:r>
              <a:rPr lang="en-GB" dirty="0"/>
              <a:t>These slides will be made available online</a:t>
            </a:r>
          </a:p>
          <a:p>
            <a:pPr lvl="2"/>
            <a:endParaRPr lang="en-GB" dirty="0"/>
          </a:p>
          <a:p>
            <a:r>
              <a:rPr lang="en-GB" dirty="0"/>
              <a:t>There is a book: “Think Python – How to Think Like a Computer Scientist”</a:t>
            </a:r>
          </a:p>
          <a:p>
            <a:pPr lvl="1"/>
            <a:r>
              <a:rPr lang="en-GB" dirty="0"/>
              <a:t>Free from </a:t>
            </a:r>
            <a:r>
              <a:rPr lang="en-GB" dirty="0">
                <a:hlinkClick r:id="rId2"/>
              </a:rPr>
              <a:t>http://www.greenteapress.com/thinkpython/thinkpython.pdf</a:t>
            </a:r>
            <a:r>
              <a:rPr lang="en-GB" dirty="0"/>
              <a:t> </a:t>
            </a:r>
          </a:p>
          <a:p>
            <a:pPr lvl="2"/>
            <a:endParaRPr lang="en-GB" dirty="0"/>
          </a:p>
          <a:p>
            <a:r>
              <a:rPr lang="en-GB" dirty="0"/>
              <a:t>You can learn for free on Code Academy</a:t>
            </a:r>
          </a:p>
          <a:p>
            <a:pPr lvl="1"/>
            <a:r>
              <a:rPr lang="en-GB" dirty="0"/>
              <a:t>They do lots of courses, including one on Python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2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is useful</a:t>
            </a:r>
          </a:p>
          <a:p>
            <a:pPr lvl="1"/>
            <a:r>
              <a:rPr lang="en-GB" dirty="0"/>
              <a:t>Stop me if you get confused.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not a classroom</a:t>
            </a:r>
          </a:p>
          <a:p>
            <a:pPr lvl="1"/>
            <a:r>
              <a:rPr lang="en-GB" dirty="0"/>
              <a:t>If you need to leave, that’s obviously OK.</a:t>
            </a:r>
          </a:p>
        </p:txBody>
      </p:sp>
    </p:spTree>
    <p:extLst>
      <p:ext uri="{BB962C8B-B14F-4D97-AF65-F5344CB8AC3E}">
        <p14:creationId xmlns:p14="http://schemas.microsoft.com/office/powerpoint/2010/main" val="2090422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Wheel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98827"/>
              </p:ext>
            </p:extLst>
          </p:nvPr>
        </p:nvGraphicFramePr>
        <p:xfrm>
          <a:off x="609600" y="1600200"/>
          <a:ext cx="1097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198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KWD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989546"/>
              </p:ext>
            </p:extLst>
          </p:nvPr>
        </p:nvGraphicFramePr>
        <p:xfrm>
          <a:off x="609600" y="1600200"/>
          <a:ext cx="1097280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Know</a:t>
                      </a:r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Want to know</a:t>
                      </a:r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Don’t know</a:t>
                      </a:r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5415" marR="9541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2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IDLE (Python GUI)</a:t>
            </a:r>
          </a:p>
          <a:p>
            <a:pPr lvl="1"/>
            <a:r>
              <a:rPr lang="en-GB" dirty="0"/>
              <a:t>IDLE stands for Integrated </a:t>
            </a:r>
            <a:r>
              <a:rPr lang="en-GB" dirty="0" err="1"/>
              <a:t>DeveLopment</a:t>
            </a:r>
            <a:r>
              <a:rPr lang="en-GB" dirty="0"/>
              <a:t> Environment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341"/>
          <a:stretch/>
        </p:blipFill>
        <p:spPr>
          <a:xfrm>
            <a:off x="7955643" y="1596570"/>
            <a:ext cx="2981330" cy="900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2849899"/>
            <a:ext cx="5486402" cy="34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0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used built-in functions last time: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print(“Hello, World!”)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type(“Text”)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(“Type something.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input(“Give me a number. ”)</a:t>
            </a:r>
          </a:p>
          <a:p>
            <a:r>
              <a:rPr lang="en-GB" dirty="0"/>
              <a:t>And used variables to store the results: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tenButAsText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giveMeDecimalPlaces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float(45)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numberForLetterAInASCII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theLetterA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(97)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letterAUsingNestedFunctions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(‘a’))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53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if we want to store lots of results in one place, under one name?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90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if we want to store lots of results in one place, under one name?</a:t>
            </a:r>
          </a:p>
          <a:p>
            <a:endParaRPr lang="en-GB" dirty="0"/>
          </a:p>
          <a:p>
            <a:r>
              <a:rPr lang="en-GB" dirty="0"/>
              <a:t>Data can be grouped into arrays, or ‘lists’.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There are also functions for numeric lists: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range(a)</a:t>
            </a:r>
            <a:r>
              <a:rPr lang="en-GB" dirty="0"/>
              <a:t> 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range(a, b, c)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create a list of numbers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GB" dirty="0"/>
              <a:t>, etc. can also be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16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1824</TotalTime>
  <Words>1554</Words>
  <Application>Microsoft Office PowerPoint</Application>
  <PresentationFormat>Widescreen</PresentationFormat>
  <Paragraphs>416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Courier New</vt:lpstr>
      <vt:lpstr>Clarity</vt:lpstr>
      <vt:lpstr>Programming 101</vt:lpstr>
      <vt:lpstr>Last Time</vt:lpstr>
      <vt:lpstr>Objectives</vt:lpstr>
      <vt:lpstr>As Always, Bear In Mind…</vt:lpstr>
      <vt:lpstr>Participation</vt:lpstr>
      <vt:lpstr>Open Python</vt:lpstr>
      <vt:lpstr>Functions</vt:lpstr>
      <vt:lpstr>Lists</vt:lpstr>
      <vt:lpstr>Lists</vt:lpstr>
      <vt:lpstr>The range() function</vt:lpstr>
      <vt:lpstr>The range() function</vt:lpstr>
      <vt:lpstr>The range() function</vt:lpstr>
      <vt:lpstr>Lists</vt:lpstr>
      <vt:lpstr>Complex Lists</vt:lpstr>
      <vt:lpstr>If…ElseIf…Else: Conditions</vt:lpstr>
      <vt:lpstr>If…ElseIf…Else: Conditions</vt:lpstr>
      <vt:lpstr>If…ElseIf…Else: Conditions</vt:lpstr>
      <vt:lpstr>If…ElseIf…Else: Controlling the Execution Path</vt:lpstr>
      <vt:lpstr>If…ElseIf…Else: Controlling the Execution Path</vt:lpstr>
      <vt:lpstr>Conditions</vt:lpstr>
      <vt:lpstr>Don’t forget to indent</vt:lpstr>
      <vt:lpstr>Bonus: Logic Tables</vt:lpstr>
      <vt:lpstr>Bonus: Logic Tables</vt:lpstr>
      <vt:lpstr>If…ElseIf…Else: Conditions</vt:lpstr>
      <vt:lpstr>Summary</vt:lpstr>
      <vt:lpstr>Questions?</vt:lpstr>
      <vt:lpstr>Loops</vt:lpstr>
      <vt:lpstr>Loops</vt:lpstr>
      <vt:lpstr>Loops</vt:lpstr>
      <vt:lpstr>Loop Control</vt:lpstr>
      <vt:lpstr>Loop Control</vt:lpstr>
      <vt:lpstr>Loop Control</vt:lpstr>
      <vt:lpstr>Loop Control</vt:lpstr>
      <vt:lpstr>ASCII</vt:lpstr>
      <vt:lpstr>Quick Break</vt:lpstr>
      <vt:lpstr>Application of Loops: Complex Series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Fibonacci</vt:lpstr>
      <vt:lpstr>Summary</vt:lpstr>
      <vt:lpstr>Questions?</vt:lpstr>
      <vt:lpstr>Your Turn</vt:lpstr>
      <vt:lpstr>Quick Challenge</vt:lpstr>
      <vt:lpstr>Well Done!</vt:lpstr>
      <vt:lpstr>The Learning Wheel</vt:lpstr>
      <vt:lpstr>KWD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Progamming Basics</dc:title>
  <dc:creator>Drew Morgan</dc:creator>
  <cp:lastModifiedBy>Drew Morgan</cp:lastModifiedBy>
  <cp:revision>181</cp:revision>
  <dcterms:created xsi:type="dcterms:W3CDTF">2015-08-09T16:25:21Z</dcterms:created>
  <dcterms:modified xsi:type="dcterms:W3CDTF">2017-10-09T12:17:03Z</dcterms:modified>
</cp:coreProperties>
</file>