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5" r:id="rId3"/>
    <p:sldId id="279" r:id="rId4"/>
    <p:sldId id="271" r:id="rId5"/>
    <p:sldId id="266" r:id="rId6"/>
    <p:sldId id="276" r:id="rId7"/>
    <p:sldId id="272" r:id="rId8"/>
    <p:sldId id="274" r:id="rId9"/>
    <p:sldId id="267" r:id="rId10"/>
    <p:sldId id="270" r:id="rId11"/>
    <p:sldId id="259" r:id="rId12"/>
    <p:sldId id="275" r:id="rId13"/>
    <p:sldId id="27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ernehmen" id="{D2BDFFD7-77E9-4F63-A0CA-CA5E3F672A23}">
          <p14:sldIdLst>
            <p14:sldId id="273"/>
            <p14:sldId id="265"/>
            <p14:sldId id="279"/>
            <p14:sldId id="271"/>
            <p14:sldId id="266"/>
            <p14:sldId id="276"/>
            <p14:sldId id="272"/>
            <p14:sldId id="274"/>
            <p14:sldId id="267"/>
            <p14:sldId id="270"/>
          </p14:sldIdLst>
        </p14:section>
        <p14:section name="Farbpalette" id="{3C77F236-7618-4BD0-ABE0-3265B4E927A9}">
          <p14:sldIdLst>
            <p14:sldId id="259"/>
          </p14:sldIdLst>
        </p14:section>
        <p14:section name="Website" id="{158A6BE5-1C22-47D0-BC96-086917F6410A}">
          <p14:sldIdLst>
            <p14:sldId id="275"/>
          </p14:sldIdLst>
        </p14:section>
        <p14:section name="HORGA" id="{58E576C5-CB28-4E19-974B-B6B489B5BA4A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557"/>
    <a:srgbClr val="BFCEFE"/>
    <a:srgbClr val="EFEFEF"/>
    <a:srgbClr val="55EEAE"/>
    <a:srgbClr val="00A9E9"/>
    <a:srgbClr val="4FCDE4"/>
    <a:srgbClr val="A0E5EF"/>
    <a:srgbClr val="5B637C"/>
    <a:srgbClr val="97A4CE"/>
    <a:srgbClr val="1A1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F9183-7615-4D16-B4E4-66011CB3C7F3}" v="441" dt="2024-11-05T21:19:26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87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Lamm" userId="717e1937f60baf6d" providerId="LiveId" clId="{2B9F9183-7615-4D16-B4E4-66011CB3C7F3}"/>
    <pc:docChg chg="undo redo custSel addSld delSld modSld sldOrd">
      <pc:chgData name="Julian Lamm" userId="717e1937f60baf6d" providerId="LiveId" clId="{2B9F9183-7615-4D16-B4E4-66011CB3C7F3}" dt="2024-11-05T21:19:26.130" v="3624"/>
      <pc:docMkLst>
        <pc:docMk/>
      </pc:docMkLst>
      <pc:sldChg chg="addSp delSp modSp del mod setBg">
        <pc:chgData name="Julian Lamm" userId="717e1937f60baf6d" providerId="LiveId" clId="{2B9F9183-7615-4D16-B4E4-66011CB3C7F3}" dt="2024-11-05T20:56:05.435" v="3345" actId="47"/>
        <pc:sldMkLst>
          <pc:docMk/>
          <pc:sldMk cId="3544363956" sldId="256"/>
        </pc:sldMkLst>
        <pc:spChg chg="add mod">
          <ac:chgData name="Julian Lamm" userId="717e1937f60baf6d" providerId="LiveId" clId="{2B9F9183-7615-4D16-B4E4-66011CB3C7F3}" dt="2024-11-05T20:35:03.487" v="2620" actId="207"/>
          <ac:spMkLst>
            <pc:docMk/>
            <pc:sldMk cId="3544363956" sldId="256"/>
            <ac:spMk id="2" creationId="{79AFB1EA-07E0-34D5-4B63-13DE827CA50F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3" creationId="{4C6C7161-F12E-68DC-EC4F-7713AE0D2239}"/>
          </ac:spMkLst>
        </pc:spChg>
        <pc:spChg chg="add del mod">
          <ac:chgData name="Julian Lamm" userId="717e1937f60baf6d" providerId="LiveId" clId="{2B9F9183-7615-4D16-B4E4-66011CB3C7F3}" dt="2024-11-05T17:01:07.961" v="85" actId="478"/>
          <ac:spMkLst>
            <pc:docMk/>
            <pc:sldMk cId="3544363956" sldId="256"/>
            <ac:spMk id="3" creationId="{ED21D995-2A79-F112-7D4C-B70F2032639E}"/>
          </ac:spMkLst>
        </pc:spChg>
        <pc:spChg chg="add del mod">
          <ac:chgData name="Julian Lamm" userId="717e1937f60baf6d" providerId="LiveId" clId="{2B9F9183-7615-4D16-B4E4-66011CB3C7F3}" dt="2024-11-05T17:01:07.391" v="84" actId="478"/>
          <ac:spMkLst>
            <pc:docMk/>
            <pc:sldMk cId="3544363956" sldId="256"/>
            <ac:spMk id="5" creationId="{70531322-D9B2-9E91-29F7-BB3A2D43F561}"/>
          </ac:spMkLst>
        </pc:spChg>
        <pc:spChg chg="add mod">
          <ac:chgData name="Julian Lamm" userId="717e1937f60baf6d" providerId="LiveId" clId="{2B9F9183-7615-4D16-B4E4-66011CB3C7F3}" dt="2024-11-05T20:37:37.514" v="2703" actId="1038"/>
          <ac:spMkLst>
            <pc:docMk/>
            <pc:sldMk cId="3544363956" sldId="256"/>
            <ac:spMk id="5" creationId="{8513E3B5-1021-2F8A-1305-E7F129A36197}"/>
          </ac:spMkLst>
        </pc:spChg>
        <pc:spChg chg="mod">
          <ac:chgData name="Julian Lamm" userId="717e1937f60baf6d" providerId="LiveId" clId="{2B9F9183-7615-4D16-B4E4-66011CB3C7F3}" dt="2024-11-05T20:24:19.483" v="2325" actId="207"/>
          <ac:spMkLst>
            <pc:docMk/>
            <pc:sldMk cId="3544363956" sldId="256"/>
            <ac:spMk id="6" creationId="{9415A9A1-B330-FF40-18C9-3F9E897683D0}"/>
          </ac:spMkLst>
        </pc:spChg>
        <pc:spChg chg="mod">
          <ac:chgData name="Julian Lamm" userId="717e1937f60baf6d" providerId="LiveId" clId="{2B9F9183-7615-4D16-B4E4-66011CB3C7F3}" dt="2024-11-05T20:24:39.378" v="2326" actId="207"/>
          <ac:spMkLst>
            <pc:docMk/>
            <pc:sldMk cId="3544363956" sldId="256"/>
            <ac:spMk id="7" creationId="{E90335B4-EA8B-8F30-515B-82FBE4E538B0}"/>
          </ac:spMkLst>
        </pc:spChg>
        <pc:spChg chg="add mod">
          <ac:chgData name="Julian Lamm" userId="717e1937f60baf6d" providerId="LiveId" clId="{2B9F9183-7615-4D16-B4E4-66011CB3C7F3}" dt="2024-11-05T20:35:03.487" v="2620" actId="207"/>
          <ac:spMkLst>
            <pc:docMk/>
            <pc:sldMk cId="3544363956" sldId="256"/>
            <ac:spMk id="9" creationId="{30411196-27BC-645F-20B7-D4F64E1D9EE2}"/>
          </ac:spMkLst>
        </pc:spChg>
        <pc:spChg chg="add mod">
          <ac:chgData name="Julian Lamm" userId="717e1937f60baf6d" providerId="LiveId" clId="{2B9F9183-7615-4D16-B4E4-66011CB3C7F3}" dt="2024-11-05T20:35:03.487" v="2620" actId="207"/>
          <ac:spMkLst>
            <pc:docMk/>
            <pc:sldMk cId="3544363956" sldId="256"/>
            <ac:spMk id="10" creationId="{85524D05-CC74-D78F-52C5-A0DB7C3A925D}"/>
          </ac:spMkLst>
        </pc:spChg>
        <pc:spChg chg="add mod">
          <ac:chgData name="Julian Lamm" userId="717e1937f60baf6d" providerId="LiveId" clId="{2B9F9183-7615-4D16-B4E4-66011CB3C7F3}" dt="2024-11-05T20:35:48.808" v="2650" actId="207"/>
          <ac:spMkLst>
            <pc:docMk/>
            <pc:sldMk cId="3544363956" sldId="256"/>
            <ac:spMk id="12" creationId="{BBE7DFA9-D38D-B414-BDB0-1BCC2FF68E08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16" creationId="{AFA9FEFF-C18B-10BD-0924-6C3529667B3E}"/>
          </ac:spMkLst>
        </pc:spChg>
        <pc:spChg chg="add mod">
          <ac:chgData name="Julian Lamm" userId="717e1937f60baf6d" providerId="LiveId" clId="{2B9F9183-7615-4D16-B4E4-66011CB3C7F3}" dt="2024-11-05T20:35:48.808" v="2650" actId="207"/>
          <ac:spMkLst>
            <pc:docMk/>
            <pc:sldMk cId="3544363956" sldId="256"/>
            <ac:spMk id="17" creationId="{E9454A55-2766-4A23-142E-4B9425815B56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18" creationId="{9C87D038-5465-6CDC-013A-5877BC42D1FF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19" creationId="{2F010BCF-6DF6-69C0-DF41-2A846925D00F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20" creationId="{1A225BCA-0C07-32C4-E32F-27839CC6EC84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21" creationId="{B5BFAD78-8861-2D5B-7CDA-752389B598F1}"/>
          </ac:spMkLst>
        </pc:spChg>
        <pc:spChg chg="mod">
          <ac:chgData name="Julian Lamm" userId="717e1937f60baf6d" providerId="LiveId" clId="{2B9F9183-7615-4D16-B4E4-66011CB3C7F3}" dt="2024-11-05T20:32:39.343" v="2537" actId="207"/>
          <ac:spMkLst>
            <pc:docMk/>
            <pc:sldMk cId="3544363956" sldId="256"/>
            <ac:spMk id="22" creationId="{4A64E0BF-F8A7-5B1D-FB3C-4A48F9323712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26" creationId="{173CB7DE-F193-2D70-8162-2B61AD0CD964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27" creationId="{C0EE8470-C779-3750-2E6D-FBCD4570CEA9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28" creationId="{BA339606-44C2-EC7C-C24A-7A276A229BEC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29" creationId="{AEE62FFA-413A-C77F-84E1-8E25D0C4D1C1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30" creationId="{43F15CDC-9135-FAAA-6C40-5B41F653C235}"/>
          </ac:spMkLst>
        </pc:spChg>
        <pc:spChg chg="add del mod">
          <ac:chgData name="Julian Lamm" userId="717e1937f60baf6d" providerId="LiveId" clId="{2B9F9183-7615-4D16-B4E4-66011CB3C7F3}" dt="2024-11-05T17:05:20.079" v="186" actId="478"/>
          <ac:spMkLst>
            <pc:docMk/>
            <pc:sldMk cId="3544363956" sldId="256"/>
            <ac:spMk id="30" creationId="{D98E6910-FEE4-31C2-1B8F-71F8F50B8A25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31" creationId="{B2F7098C-7D06-4BAD-D9DD-E1C1C46A932D}"/>
          </ac:spMkLst>
        </pc:spChg>
        <pc:spChg chg="add del mod">
          <ac:chgData name="Julian Lamm" userId="717e1937f60baf6d" providerId="LiveId" clId="{2B9F9183-7615-4D16-B4E4-66011CB3C7F3}" dt="2024-11-05T17:05:20.079" v="186" actId="478"/>
          <ac:spMkLst>
            <pc:docMk/>
            <pc:sldMk cId="3544363956" sldId="256"/>
            <ac:spMk id="31" creationId="{E823FEA6-EDA8-1978-BD10-75C214BCA434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3" creationId="{788AB36B-28D2-B43D-A4F6-9432091F6483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4" creationId="{D3C24835-1360-A5E9-9750-48FCE7A47363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5" creationId="{D9FF7E19-AB03-3227-71E5-22D00D212BD6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6" creationId="{A1E79B10-9CBD-77D2-1C9A-71BC0946B65A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7" creationId="{4C3D3769-6F2C-05BF-B045-FE6A92AF28B0}"/>
          </ac:spMkLst>
        </pc:spChg>
        <pc:spChg chg="mod topLvl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38" creationId="{4B92F9FD-5CCA-BA68-F565-426C9F7FD0EA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39" creationId="{74FC92F0-01BF-984A-E1C9-0AB690E3AC6F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40" creationId="{77C41B7B-09E0-47E2-6B72-8C2319A74704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41" creationId="{BEF83848-51CA-F825-8B35-3FE31887B68F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42" creationId="{23FD050F-7057-C786-9B3C-F26383226412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43" creationId="{633D28D5-5E4F-DC4B-9330-07590CEBCD44}"/>
          </ac:spMkLst>
        </pc:spChg>
        <pc:spChg chg="add mod">
          <ac:chgData name="Julian Lamm" userId="717e1937f60baf6d" providerId="LiveId" clId="{2B9F9183-7615-4D16-B4E4-66011CB3C7F3}" dt="2024-11-05T20:28:21.878" v="2423" actId="207"/>
          <ac:spMkLst>
            <pc:docMk/>
            <pc:sldMk cId="3544363956" sldId="256"/>
            <ac:spMk id="44" creationId="{4690B443-9011-24EC-156E-8DFD5103AB02}"/>
          </ac:spMkLst>
        </pc:spChg>
        <pc:spChg chg="add del">
          <ac:chgData name="Julian Lamm" userId="717e1937f60baf6d" providerId="LiveId" clId="{2B9F9183-7615-4D16-B4E4-66011CB3C7F3}" dt="2024-11-05T19:13:41.424" v="313" actId="478"/>
          <ac:spMkLst>
            <pc:docMk/>
            <pc:sldMk cId="3544363956" sldId="256"/>
            <ac:spMk id="45" creationId="{8DA61AC8-45A3-A882-DAD7-2849CC4BFCB9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46" creationId="{587D6ADC-1571-1F34-CD28-55D09BCD9DD3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47" creationId="{244A66EC-A70D-616C-BD85-A2B77A0F8FC6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48" creationId="{B09355F9-AD8A-591F-DE85-9AE7A86CF09C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49" creationId="{CB78AC11-2ECB-BF19-C9B2-F9BC6C0475EE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0" creationId="{85DA305B-038B-4FA1-04FE-50E2014A7BC3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1" creationId="{3B26E1E5-963E-7BF3-74C1-7EAE00312831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2" creationId="{4C0A5ED6-AC4B-6228-D464-F9FD80703029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3" creationId="{58E3BDAD-C896-5667-226D-D8E2A771B459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4" creationId="{24C2FAEB-3944-6F63-7A3D-65CB2BECDB67}"/>
          </ac:spMkLst>
        </pc:spChg>
        <pc:spChg chg="add mod ord">
          <ac:chgData name="Julian Lamm" userId="717e1937f60baf6d" providerId="LiveId" clId="{2B9F9183-7615-4D16-B4E4-66011CB3C7F3}" dt="2024-11-05T20:33:48.693" v="2601" actId="207"/>
          <ac:spMkLst>
            <pc:docMk/>
            <pc:sldMk cId="3544363956" sldId="256"/>
            <ac:spMk id="55" creationId="{BBE45D2C-3F2B-8B74-03C8-ED717684BA30}"/>
          </ac:spMkLst>
        </pc:spChg>
        <pc:spChg chg="add mod topLvl">
          <ac:chgData name="Julian Lamm" userId="717e1937f60baf6d" providerId="LiveId" clId="{2B9F9183-7615-4D16-B4E4-66011CB3C7F3}" dt="2024-11-05T19:50:50.202" v="1410" actId="164"/>
          <ac:spMkLst>
            <pc:docMk/>
            <pc:sldMk cId="3544363956" sldId="256"/>
            <ac:spMk id="56" creationId="{88A1A148-98BB-623F-CB9A-4FD13041F2A3}"/>
          </ac:spMkLst>
        </pc:spChg>
        <pc:spChg chg="add del mod">
          <ac:chgData name="Julian Lamm" userId="717e1937f60baf6d" providerId="LiveId" clId="{2B9F9183-7615-4D16-B4E4-66011CB3C7F3}" dt="2024-11-05T19:31:15.797" v="772" actId="478"/>
          <ac:spMkLst>
            <pc:docMk/>
            <pc:sldMk cId="3544363956" sldId="256"/>
            <ac:spMk id="57" creationId="{196F9728-57D4-49B3-7703-48D76DBEF9CC}"/>
          </ac:spMkLst>
        </pc:spChg>
        <pc:spChg chg="add mod topLvl">
          <ac:chgData name="Julian Lamm" userId="717e1937f60baf6d" providerId="LiveId" clId="{2B9F9183-7615-4D16-B4E4-66011CB3C7F3}" dt="2024-11-05T20:36:15.693" v="2660" actId="1036"/>
          <ac:spMkLst>
            <pc:docMk/>
            <pc:sldMk cId="3544363956" sldId="256"/>
            <ac:spMk id="58" creationId="{83359558-3A9E-C46B-7009-2C7C3FB93BC3}"/>
          </ac:spMkLst>
        </pc:spChg>
        <pc:spChg chg="add mod ord">
          <ac:chgData name="Julian Lamm" userId="717e1937f60baf6d" providerId="LiveId" clId="{2B9F9183-7615-4D16-B4E4-66011CB3C7F3}" dt="2024-11-05T20:43:04.548" v="2909" actId="170"/>
          <ac:spMkLst>
            <pc:docMk/>
            <pc:sldMk cId="3544363956" sldId="256"/>
            <ac:spMk id="61" creationId="{FD622204-5104-CE8B-49D5-0689F0C0296E}"/>
          </ac:spMkLst>
        </pc:spChg>
        <pc:spChg chg="add mod ord">
          <ac:chgData name="Julian Lamm" userId="717e1937f60baf6d" providerId="LiveId" clId="{2B9F9183-7615-4D16-B4E4-66011CB3C7F3}" dt="2024-11-05T20:43:04.548" v="2909" actId="170"/>
          <ac:spMkLst>
            <pc:docMk/>
            <pc:sldMk cId="3544363956" sldId="256"/>
            <ac:spMk id="62" creationId="{B61019E8-1389-4D0F-9B91-B30B421507F5}"/>
          </ac:spMkLst>
        </pc:spChg>
        <pc:spChg chg="add mod ord">
          <ac:chgData name="Julian Lamm" userId="717e1937f60baf6d" providerId="LiveId" clId="{2B9F9183-7615-4D16-B4E4-66011CB3C7F3}" dt="2024-11-05T20:43:59.844" v="2919" actId="170"/>
          <ac:spMkLst>
            <pc:docMk/>
            <pc:sldMk cId="3544363956" sldId="256"/>
            <ac:spMk id="63" creationId="{72557358-DB12-1E71-3815-A24394EB3398}"/>
          </ac:spMkLst>
        </pc:spChg>
        <pc:spChg chg="add mod">
          <ac:chgData name="Julian Lamm" userId="717e1937f60baf6d" providerId="LiveId" clId="{2B9F9183-7615-4D16-B4E4-66011CB3C7F3}" dt="2024-11-05T20:44:34.414" v="2925" actId="14100"/>
          <ac:spMkLst>
            <pc:docMk/>
            <pc:sldMk cId="3544363956" sldId="256"/>
            <ac:spMk id="64" creationId="{5FCCC820-C617-3576-8D18-17F8C8520495}"/>
          </ac:spMkLst>
        </pc:spChg>
        <pc:spChg chg="add mod">
          <ac:chgData name="Julian Lamm" userId="717e1937f60baf6d" providerId="LiveId" clId="{2B9F9183-7615-4D16-B4E4-66011CB3C7F3}" dt="2024-11-05T20:44:34.414" v="2925" actId="14100"/>
          <ac:spMkLst>
            <pc:docMk/>
            <pc:sldMk cId="3544363956" sldId="256"/>
            <ac:spMk id="65" creationId="{556726DB-F287-28E4-E900-2DD7092D2151}"/>
          </ac:spMkLst>
        </pc:spChg>
        <pc:spChg chg="add mod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67" creationId="{BCAD2FD2-C375-7ECA-2FE4-CCFC16F14FAA}"/>
          </ac:spMkLst>
        </pc:spChg>
        <pc:spChg chg="add mod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68" creationId="{1B4D694A-8EE8-D755-1729-1FB1E38C95CE}"/>
          </ac:spMkLst>
        </pc:spChg>
        <pc:spChg chg="add mod">
          <ac:chgData name="Julian Lamm" userId="717e1937f60baf6d" providerId="LiveId" clId="{2B9F9183-7615-4D16-B4E4-66011CB3C7F3}" dt="2024-11-05T20:33:02.818" v="2542" actId="207"/>
          <ac:spMkLst>
            <pc:docMk/>
            <pc:sldMk cId="3544363956" sldId="256"/>
            <ac:spMk id="69" creationId="{01835CB4-ABB1-D23A-40A4-C85AE29434DC}"/>
          </ac:spMkLst>
        </pc:spChg>
        <pc:spChg chg="add del mod">
          <ac:chgData name="Julian Lamm" userId="717e1937f60baf6d" providerId="LiveId" clId="{2B9F9183-7615-4D16-B4E4-66011CB3C7F3}" dt="2024-11-05T20:41:07.666" v="2874" actId="21"/>
          <ac:spMkLst>
            <pc:docMk/>
            <pc:sldMk cId="3544363956" sldId="256"/>
            <ac:spMk id="70" creationId="{3B690D00-858A-B980-6AB5-68C365F83A33}"/>
          </ac:spMkLst>
        </pc:spChg>
        <pc:spChg chg="add del mod ord">
          <ac:chgData name="Julian Lamm" userId="717e1937f60baf6d" providerId="LiveId" clId="{2B9F9183-7615-4D16-B4E4-66011CB3C7F3}" dt="2024-11-05T20:38:53.217" v="2779" actId="478"/>
          <ac:spMkLst>
            <pc:docMk/>
            <pc:sldMk cId="3544363956" sldId="256"/>
            <ac:spMk id="71" creationId="{632B7DD5-B676-D08C-FA81-B10B393F8F93}"/>
          </ac:spMkLst>
        </pc:spChg>
        <pc:spChg chg="add del mod ord">
          <ac:chgData name="Julian Lamm" userId="717e1937f60baf6d" providerId="LiveId" clId="{2B9F9183-7615-4D16-B4E4-66011CB3C7F3}" dt="2024-11-05T20:38:50.304" v="2778" actId="478"/>
          <ac:spMkLst>
            <pc:docMk/>
            <pc:sldMk cId="3544363956" sldId="256"/>
            <ac:spMk id="72" creationId="{47F292A3-1773-B183-A8F5-05037092615D}"/>
          </ac:spMkLst>
        </pc:spChg>
        <pc:spChg chg="add del mod">
          <ac:chgData name="Julian Lamm" userId="717e1937f60baf6d" providerId="LiveId" clId="{2B9F9183-7615-4D16-B4E4-66011CB3C7F3}" dt="2024-11-05T20:04:10.116" v="2084" actId="478"/>
          <ac:spMkLst>
            <pc:docMk/>
            <pc:sldMk cId="3544363956" sldId="256"/>
            <ac:spMk id="73" creationId="{69FE47BB-B58A-18D3-3229-A71F3E35295E}"/>
          </ac:spMkLst>
        </pc:spChg>
        <pc:spChg chg="add del mod">
          <ac:chgData name="Julian Lamm" userId="717e1937f60baf6d" providerId="LiveId" clId="{2B9F9183-7615-4D16-B4E4-66011CB3C7F3}" dt="2024-11-05T20:04:08.578" v="2082" actId="478"/>
          <ac:spMkLst>
            <pc:docMk/>
            <pc:sldMk cId="3544363956" sldId="256"/>
            <ac:spMk id="74" creationId="{6F560D08-4694-A136-2F46-CF99BB6F0C1D}"/>
          </ac:spMkLst>
        </pc:spChg>
        <pc:spChg chg="add del mod">
          <ac:chgData name="Julian Lamm" userId="717e1937f60baf6d" providerId="LiveId" clId="{2B9F9183-7615-4D16-B4E4-66011CB3C7F3}" dt="2024-11-05T20:04:09.115" v="2083" actId="478"/>
          <ac:spMkLst>
            <pc:docMk/>
            <pc:sldMk cId="3544363956" sldId="256"/>
            <ac:spMk id="75" creationId="{FFA14E18-C4A7-669C-6950-B5A2DED9C952}"/>
          </ac:spMkLst>
        </pc:spChg>
        <pc:spChg chg="add del mod">
          <ac:chgData name="Julian Lamm" userId="717e1937f60baf6d" providerId="LiveId" clId="{2B9F9183-7615-4D16-B4E4-66011CB3C7F3}" dt="2024-11-05T20:04:10.650" v="2085" actId="478"/>
          <ac:spMkLst>
            <pc:docMk/>
            <pc:sldMk cId="3544363956" sldId="256"/>
            <ac:spMk id="76" creationId="{DB2951EE-C980-FD72-2331-1695432D2E86}"/>
          </ac:spMkLst>
        </pc:spChg>
        <pc:spChg chg="add mod">
          <ac:chgData name="Julian Lamm" userId="717e1937f60baf6d" providerId="LiveId" clId="{2B9F9183-7615-4D16-B4E4-66011CB3C7F3}" dt="2024-11-05T20:32:11.959" v="2534" actId="207"/>
          <ac:spMkLst>
            <pc:docMk/>
            <pc:sldMk cId="3544363956" sldId="256"/>
            <ac:spMk id="77" creationId="{13CD48E3-F0DA-F8E4-34A7-3062F56E77F2}"/>
          </ac:spMkLst>
        </pc:spChg>
        <pc:spChg chg="add mod ord">
          <ac:chgData name="Julian Lamm" userId="717e1937f60baf6d" providerId="LiveId" clId="{2B9F9183-7615-4D16-B4E4-66011CB3C7F3}" dt="2024-11-05T20:40:06.909" v="2835" actId="2085"/>
          <ac:spMkLst>
            <pc:docMk/>
            <pc:sldMk cId="3544363956" sldId="256"/>
            <ac:spMk id="80" creationId="{E90A6236-DC60-BADB-8C9A-58F9BAFFC1B3}"/>
          </ac:spMkLst>
        </pc:spChg>
        <pc:spChg chg="add mod ord">
          <ac:chgData name="Julian Lamm" userId="717e1937f60baf6d" providerId="LiveId" clId="{2B9F9183-7615-4D16-B4E4-66011CB3C7F3}" dt="2024-11-05T20:43:50.754" v="2916" actId="1035"/>
          <ac:spMkLst>
            <pc:docMk/>
            <pc:sldMk cId="3544363956" sldId="256"/>
            <ac:spMk id="81" creationId="{68FCCD47-8B17-CFAB-AE77-F519F07B8B5D}"/>
          </ac:spMkLst>
        </pc:spChg>
        <pc:spChg chg="add mod ord">
          <ac:chgData name="Julian Lamm" userId="717e1937f60baf6d" providerId="LiveId" clId="{2B9F9183-7615-4D16-B4E4-66011CB3C7F3}" dt="2024-11-05T20:44:55.676" v="2932" actId="1035"/>
          <ac:spMkLst>
            <pc:docMk/>
            <pc:sldMk cId="3544363956" sldId="256"/>
            <ac:spMk id="82" creationId="{7DD6C0E8-40BD-ADED-B536-7BDE773FD1A4}"/>
          </ac:spMkLst>
        </pc:spChg>
        <pc:spChg chg="add mod">
          <ac:chgData name="Julian Lamm" userId="717e1937f60baf6d" providerId="LiveId" clId="{2B9F9183-7615-4D16-B4E4-66011CB3C7F3}" dt="2024-11-05T20:44:53.015" v="2931" actId="1037"/>
          <ac:spMkLst>
            <pc:docMk/>
            <pc:sldMk cId="3544363956" sldId="256"/>
            <ac:spMk id="83" creationId="{3B690D00-858A-B980-6AB5-68C365F83A33}"/>
          </ac:spMkLst>
        </pc:spChg>
        <pc:grpChg chg="mod">
          <ac:chgData name="Julian Lamm" userId="717e1937f60baf6d" providerId="LiveId" clId="{2B9F9183-7615-4D16-B4E4-66011CB3C7F3}" dt="2024-11-05T19:19:26.264" v="509" actId="1076"/>
          <ac:grpSpMkLst>
            <pc:docMk/>
            <pc:sldMk cId="3544363956" sldId="256"/>
            <ac:grpSpMk id="15" creationId="{E733AF13-F4D5-AC05-12E2-BD5F699FD703}"/>
          </ac:grpSpMkLst>
        </pc:grpChg>
        <pc:grpChg chg="add mod">
          <ac:chgData name="Julian Lamm" userId="717e1937f60baf6d" providerId="LiveId" clId="{2B9F9183-7615-4D16-B4E4-66011CB3C7F3}" dt="2024-11-05T20:35:03.487" v="2620" actId="207"/>
          <ac:grpSpMkLst>
            <pc:docMk/>
            <pc:sldMk cId="3544363956" sldId="256"/>
            <ac:grpSpMk id="23" creationId="{341A02B3-D197-623F-B811-094F0A4230CF}"/>
          </ac:grpSpMkLst>
        </pc:grpChg>
        <pc:grpChg chg="mod">
          <ac:chgData name="Julian Lamm" userId="717e1937f60baf6d" providerId="LiveId" clId="{2B9F9183-7615-4D16-B4E4-66011CB3C7F3}" dt="2024-11-05T20:32:39.343" v="2537" actId="207"/>
          <ac:grpSpMkLst>
            <pc:docMk/>
            <pc:sldMk cId="3544363956" sldId="256"/>
            <ac:grpSpMk id="24" creationId="{F5A656FD-71CB-9518-F736-392E2E585915}"/>
          </ac:grpSpMkLst>
        </pc:grpChg>
        <pc:grpChg chg="add mod">
          <ac:chgData name="Julian Lamm" userId="717e1937f60baf6d" providerId="LiveId" clId="{2B9F9183-7615-4D16-B4E4-66011CB3C7F3}" dt="2024-11-05T20:35:48.808" v="2650" actId="207"/>
          <ac:grpSpMkLst>
            <pc:docMk/>
            <pc:sldMk cId="3544363956" sldId="256"/>
            <ac:grpSpMk id="25" creationId="{9465D819-9BDA-0589-E83D-827987C07C2E}"/>
          </ac:grpSpMkLst>
        </pc:grpChg>
        <pc:grpChg chg="del mod">
          <ac:chgData name="Julian Lamm" userId="717e1937f60baf6d" providerId="LiveId" clId="{2B9F9183-7615-4D16-B4E4-66011CB3C7F3}" dt="2024-11-05T20:32:44.468" v="2538" actId="165"/>
          <ac:grpSpMkLst>
            <pc:docMk/>
            <pc:sldMk cId="3544363956" sldId="256"/>
            <ac:grpSpMk id="32" creationId="{F737FA84-4CE9-69C5-7163-26AD3954A679}"/>
          </ac:grpSpMkLst>
        </pc:grpChg>
        <pc:grpChg chg="add del mod">
          <ac:chgData name="Julian Lamm" userId="717e1937f60baf6d" providerId="LiveId" clId="{2B9F9183-7615-4D16-B4E4-66011CB3C7F3}" dt="2024-11-05T19:49:51.077" v="1387" actId="165"/>
          <ac:grpSpMkLst>
            <pc:docMk/>
            <pc:sldMk cId="3544363956" sldId="256"/>
            <ac:grpSpMk id="59" creationId="{CEE46A3E-889C-ED7F-07F7-6443DB26654E}"/>
          </ac:grpSpMkLst>
        </pc:grpChg>
        <pc:grpChg chg="add mod">
          <ac:chgData name="Julian Lamm" userId="717e1937f60baf6d" providerId="LiveId" clId="{2B9F9183-7615-4D16-B4E4-66011CB3C7F3}" dt="2024-11-05T20:28:21.878" v="2423" actId="207"/>
          <ac:grpSpMkLst>
            <pc:docMk/>
            <pc:sldMk cId="3544363956" sldId="256"/>
            <ac:grpSpMk id="60" creationId="{1FCD467D-BAD8-893C-98FB-07827D408964}"/>
          </ac:grpSpMkLst>
        </pc:grpChg>
        <pc:grpChg chg="add mod">
          <ac:chgData name="Julian Lamm" userId="717e1937f60baf6d" providerId="LiveId" clId="{2B9F9183-7615-4D16-B4E4-66011CB3C7F3}" dt="2024-11-05T20:36:08.314" v="2655" actId="1035"/>
          <ac:grpSpMkLst>
            <pc:docMk/>
            <pc:sldMk cId="3544363956" sldId="256"/>
            <ac:grpSpMk id="66" creationId="{F6C7DEB4-BBAE-527B-BDE3-BAAD28CC7F3B}"/>
          </ac:grpSpMkLst>
        </pc:grpChg>
        <pc:grpChg chg="add mod">
          <ac:chgData name="Julian Lamm" userId="717e1937f60baf6d" providerId="LiveId" clId="{2B9F9183-7615-4D16-B4E4-66011CB3C7F3}" dt="2024-11-05T20:33:02.818" v="2542" actId="207"/>
          <ac:grpSpMkLst>
            <pc:docMk/>
            <pc:sldMk cId="3544363956" sldId="256"/>
            <ac:grpSpMk id="78" creationId="{A21920AB-FA85-5CB5-F985-3282CC0BD0B2}"/>
          </ac:grpSpMkLst>
        </pc:grpChg>
        <pc:grpChg chg="add mod">
          <ac:chgData name="Julian Lamm" userId="717e1937f60baf6d" providerId="LiveId" clId="{2B9F9183-7615-4D16-B4E4-66011CB3C7F3}" dt="2024-11-05T20:33:48.693" v="2601" actId="207"/>
          <ac:grpSpMkLst>
            <pc:docMk/>
            <pc:sldMk cId="3544363956" sldId="256"/>
            <ac:grpSpMk id="79" creationId="{CE4603F6-D14F-5BA3-E328-ADCC39244607}"/>
          </ac:grpSpMkLst>
        </pc:grpChg>
      </pc:sldChg>
      <pc:sldChg chg="addSp modSp add del mod">
        <pc:chgData name="Julian Lamm" userId="717e1937f60baf6d" providerId="LiveId" clId="{2B9F9183-7615-4D16-B4E4-66011CB3C7F3}" dt="2024-11-05T21:02:11.137" v="3447" actId="47"/>
        <pc:sldMkLst>
          <pc:docMk/>
          <pc:sldMk cId="150094212" sldId="257"/>
        </pc:sldMkLst>
        <pc:spChg chg="mod">
          <ac:chgData name="Julian Lamm" userId="717e1937f60baf6d" providerId="LiveId" clId="{2B9F9183-7615-4D16-B4E4-66011CB3C7F3}" dt="2024-11-05T20:46:01.160" v="2937" actId="207"/>
          <ac:spMkLst>
            <pc:docMk/>
            <pc:sldMk cId="150094212" sldId="257"/>
            <ac:spMk id="6" creationId="{32248039-1473-6F28-0F55-A27F2717D847}"/>
          </ac:spMkLst>
        </pc:spChg>
        <pc:spChg chg="mod">
          <ac:chgData name="Julian Lamm" userId="717e1937f60baf6d" providerId="LiveId" clId="{2B9F9183-7615-4D16-B4E4-66011CB3C7F3}" dt="2024-11-05T20:46:15.014" v="2993" actId="207"/>
          <ac:spMkLst>
            <pc:docMk/>
            <pc:sldMk cId="150094212" sldId="257"/>
            <ac:spMk id="7" creationId="{9682B30F-0C92-8F3D-9F36-F00CD1D9B784}"/>
          </ac:spMkLst>
        </pc:spChg>
        <pc:spChg chg="mod">
          <ac:chgData name="Julian Lamm" userId="717e1937f60baf6d" providerId="LiveId" clId="{2B9F9183-7615-4D16-B4E4-66011CB3C7F3}" dt="2024-11-05T20:52:17.461" v="3156" actId="1038"/>
          <ac:spMkLst>
            <pc:docMk/>
            <pc:sldMk cId="150094212" sldId="257"/>
            <ac:spMk id="31" creationId="{80CF3FEC-C2D1-9DEC-A69E-35195B071508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61" creationId="{377AE7A4-99D8-CB5C-48C7-023471D68D7B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62" creationId="{7E4AC3CC-6BEC-9D7E-7A7A-B2F88FC9BE12}"/>
          </ac:spMkLst>
        </pc:spChg>
        <pc:spChg chg="mod">
          <ac:chgData name="Julian Lamm" userId="717e1937f60baf6d" providerId="LiveId" clId="{2B9F9183-7615-4D16-B4E4-66011CB3C7F3}" dt="2024-11-05T20:47:55.901" v="3059" actId="207"/>
          <ac:spMkLst>
            <pc:docMk/>
            <pc:sldMk cId="150094212" sldId="257"/>
            <ac:spMk id="63" creationId="{5D3BAD80-38F3-8BD6-B401-3F71CC44916F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64" creationId="{47EC72B0-112F-038C-07FF-9EE26975E2E7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65" creationId="{E51AB303-A32B-D1E5-3A2C-DBE3CCD7BDE1}"/>
          </ac:spMkLst>
        </pc:spChg>
        <pc:spChg chg="mod">
          <ac:chgData name="Julian Lamm" userId="717e1937f60baf6d" providerId="LiveId" clId="{2B9F9183-7615-4D16-B4E4-66011CB3C7F3}" dt="2024-11-05T20:55:31.214" v="3344" actId="688"/>
          <ac:spMkLst>
            <pc:docMk/>
            <pc:sldMk cId="150094212" sldId="257"/>
            <ac:spMk id="77" creationId="{FD208065-0EA8-56F5-5E46-F6CA94569920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80" creationId="{F141687A-6BC8-3294-BAAD-9A3C4DC60E9E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81" creationId="{955FF7BC-6A35-786E-36A9-758CEBA93DD7}"/>
          </ac:spMkLst>
        </pc:spChg>
        <pc:spChg chg="mod">
          <ac:chgData name="Julian Lamm" userId="717e1937f60baf6d" providerId="LiveId" clId="{2B9F9183-7615-4D16-B4E4-66011CB3C7F3}" dt="2024-11-05T20:47:22.774" v="2996" actId="164"/>
          <ac:spMkLst>
            <pc:docMk/>
            <pc:sldMk cId="150094212" sldId="257"/>
            <ac:spMk id="82" creationId="{CB75B710-18D5-D2E0-72F5-3D3D8F6905DD}"/>
          </ac:spMkLst>
        </pc:spChg>
        <pc:grpChg chg="mod">
          <ac:chgData name="Julian Lamm" userId="717e1937f60baf6d" providerId="LiveId" clId="{2B9F9183-7615-4D16-B4E4-66011CB3C7F3}" dt="2024-11-05T20:53:40.949" v="3204" actId="14861"/>
          <ac:grpSpMkLst>
            <pc:docMk/>
            <pc:sldMk cId="150094212" sldId="257"/>
            <ac:grpSpMk id="24" creationId="{F2FB1489-4DFB-A57F-746C-293FD32F4E66}"/>
          </ac:grpSpMkLst>
        </pc:grpChg>
        <pc:grpChg chg="add mod">
          <ac:chgData name="Julian Lamm" userId="717e1937f60baf6d" providerId="LiveId" clId="{2B9F9183-7615-4D16-B4E4-66011CB3C7F3}" dt="2024-11-05T20:47:22.774" v="2996" actId="164"/>
          <ac:grpSpMkLst>
            <pc:docMk/>
            <pc:sldMk cId="150094212" sldId="257"/>
            <ac:grpSpMk id="32" creationId="{48161D4A-8B33-B87A-F8E0-B158AEB584E9}"/>
          </ac:grpSpMkLst>
        </pc:grpChg>
        <pc:grpChg chg="mod">
          <ac:chgData name="Julian Lamm" userId="717e1937f60baf6d" providerId="LiveId" clId="{2B9F9183-7615-4D16-B4E4-66011CB3C7F3}" dt="2024-11-05T20:54:08.252" v="3233" actId="14861"/>
          <ac:grpSpMkLst>
            <pc:docMk/>
            <pc:sldMk cId="150094212" sldId="257"/>
            <ac:grpSpMk id="60" creationId="{D6F216D4-CF4B-A8A2-79C0-BCFADB45DB48}"/>
          </ac:grpSpMkLst>
        </pc:grpChg>
        <pc:grpChg chg="mod">
          <ac:chgData name="Julian Lamm" userId="717e1937f60baf6d" providerId="LiveId" clId="{2B9F9183-7615-4D16-B4E4-66011CB3C7F3}" dt="2024-11-05T20:53:27.179" v="3171" actId="14861"/>
          <ac:grpSpMkLst>
            <pc:docMk/>
            <pc:sldMk cId="150094212" sldId="257"/>
            <ac:grpSpMk id="78" creationId="{C3BA2179-9E14-0D98-11FD-47E00613B426}"/>
          </ac:grpSpMkLst>
        </pc:grpChg>
        <pc:grpChg chg="mod">
          <ac:chgData name="Julian Lamm" userId="717e1937f60baf6d" providerId="LiveId" clId="{2B9F9183-7615-4D16-B4E4-66011CB3C7F3}" dt="2024-11-05T20:53:24.704" v="3170" actId="14861"/>
          <ac:grpSpMkLst>
            <pc:docMk/>
            <pc:sldMk cId="150094212" sldId="257"/>
            <ac:grpSpMk id="79" creationId="{121E7CC0-6BDF-5D4E-0006-10C2AA72BC76}"/>
          </ac:grpSpMkLst>
        </pc:grpChg>
      </pc:sldChg>
      <pc:sldChg chg="addSp delSp modSp add del mod">
        <pc:chgData name="Julian Lamm" userId="717e1937f60baf6d" providerId="LiveId" clId="{2B9F9183-7615-4D16-B4E4-66011CB3C7F3}" dt="2024-11-05T20:45:25.814" v="2933" actId="47"/>
        <pc:sldMkLst>
          <pc:docMk/>
          <pc:sldMk cId="1261597758" sldId="257"/>
        </pc:sldMkLst>
        <pc:spChg chg="mod">
          <ac:chgData name="Julian Lamm" userId="717e1937f60baf6d" providerId="LiveId" clId="{2B9F9183-7615-4D16-B4E4-66011CB3C7F3}" dt="2024-11-05T20:21:11.629" v="2323" actId="1076"/>
          <ac:spMkLst>
            <pc:docMk/>
            <pc:sldMk cId="1261597758" sldId="257"/>
            <ac:spMk id="47" creationId="{58B48AE7-9FFD-0B2A-8524-8686345AC046}"/>
          </ac:spMkLst>
        </pc:spChg>
        <pc:spChg chg="mod">
          <ac:chgData name="Julian Lamm" userId="717e1937f60baf6d" providerId="LiveId" clId="{2B9F9183-7615-4D16-B4E4-66011CB3C7F3}" dt="2024-11-05T20:20:59.693" v="2318" actId="1076"/>
          <ac:spMkLst>
            <pc:docMk/>
            <pc:sldMk cId="1261597758" sldId="257"/>
            <ac:spMk id="52" creationId="{F4B41DD0-DAF4-E087-AE27-4672304BD9CB}"/>
          </ac:spMkLst>
        </pc:spChg>
        <pc:spChg chg="mod">
          <ac:chgData name="Julian Lamm" userId="717e1937f60baf6d" providerId="LiveId" clId="{2B9F9183-7615-4D16-B4E4-66011CB3C7F3}" dt="2024-11-05T20:20:32.620" v="2315" actId="1037"/>
          <ac:spMkLst>
            <pc:docMk/>
            <pc:sldMk cId="1261597758" sldId="257"/>
            <ac:spMk id="67" creationId="{6AA80814-4614-94E0-377A-0B2148416BEC}"/>
          </ac:spMkLst>
        </pc:spChg>
        <pc:spChg chg="mod">
          <ac:chgData name="Julian Lamm" userId="717e1937f60baf6d" providerId="LiveId" clId="{2B9F9183-7615-4D16-B4E4-66011CB3C7F3}" dt="2024-11-05T20:20:33.525" v="2316" actId="1037"/>
          <ac:spMkLst>
            <pc:docMk/>
            <pc:sldMk cId="1261597758" sldId="257"/>
            <ac:spMk id="68" creationId="{0520B14A-2DBD-D905-5010-ECED00D95E3C}"/>
          </ac:spMkLst>
        </pc:spChg>
        <pc:spChg chg="mod">
          <ac:chgData name="Julian Lamm" userId="717e1937f60baf6d" providerId="LiveId" clId="{2B9F9183-7615-4D16-B4E4-66011CB3C7F3}" dt="2024-11-05T20:20:32.620" v="2315" actId="1037"/>
          <ac:spMkLst>
            <pc:docMk/>
            <pc:sldMk cId="1261597758" sldId="257"/>
            <ac:spMk id="69" creationId="{7B8C04C0-AF12-4E9D-EF04-A3056E42DF13}"/>
          </ac:spMkLst>
        </pc:spChg>
        <pc:grpChg chg="del">
          <ac:chgData name="Julian Lamm" userId="717e1937f60baf6d" providerId="LiveId" clId="{2B9F9183-7615-4D16-B4E4-66011CB3C7F3}" dt="2024-11-05T20:19:28.665" v="2280" actId="478"/>
          <ac:grpSpMkLst>
            <pc:docMk/>
            <pc:sldMk cId="1261597758" sldId="257"/>
            <ac:grpSpMk id="15" creationId="{5FA21DFC-7476-FF59-F33E-BF1ECEE83F41}"/>
          </ac:grpSpMkLst>
        </pc:grpChg>
        <pc:picChg chg="add mod ord">
          <ac:chgData name="Julian Lamm" userId="717e1937f60baf6d" providerId="LiveId" clId="{2B9F9183-7615-4D16-B4E4-66011CB3C7F3}" dt="2024-11-05T20:21:05.325" v="2322" actId="1076"/>
          <ac:picMkLst>
            <pc:docMk/>
            <pc:sldMk cId="1261597758" sldId="257"/>
            <ac:picMk id="57" creationId="{B99D11F6-B650-BC0F-3C95-9F20B62322AB}"/>
          </ac:picMkLst>
        </pc:picChg>
      </pc:sldChg>
      <pc:sldChg chg="delSp add del mod">
        <pc:chgData name="Julian Lamm" userId="717e1937f60baf6d" providerId="LiveId" clId="{2B9F9183-7615-4D16-B4E4-66011CB3C7F3}" dt="2024-11-05T20:06:25.911" v="2118" actId="47"/>
        <pc:sldMkLst>
          <pc:docMk/>
          <pc:sldMk cId="2782152447" sldId="257"/>
        </pc:sldMkLst>
        <pc:spChg chg="del">
          <ac:chgData name="Julian Lamm" userId="717e1937f60baf6d" providerId="LiveId" clId="{2B9F9183-7615-4D16-B4E4-66011CB3C7F3}" dt="2024-11-05T20:05:45.624" v="2115" actId="478"/>
          <ac:spMkLst>
            <pc:docMk/>
            <pc:sldMk cId="2782152447" sldId="257"/>
            <ac:spMk id="61" creationId="{558DC5BA-D59B-5CD8-4614-F3D5091755D2}"/>
          </ac:spMkLst>
        </pc:spChg>
        <pc:spChg chg="del">
          <ac:chgData name="Julian Lamm" userId="717e1937f60baf6d" providerId="LiveId" clId="{2B9F9183-7615-4D16-B4E4-66011CB3C7F3}" dt="2024-11-05T20:05:45.122" v="2114" actId="478"/>
          <ac:spMkLst>
            <pc:docMk/>
            <pc:sldMk cId="2782152447" sldId="257"/>
            <ac:spMk id="62" creationId="{3FCF8491-2F73-2A56-7471-0A69E6C7D632}"/>
          </ac:spMkLst>
        </pc:spChg>
        <pc:spChg chg="del">
          <ac:chgData name="Julian Lamm" userId="717e1937f60baf6d" providerId="LiveId" clId="{2B9F9183-7615-4D16-B4E4-66011CB3C7F3}" dt="2024-11-05T20:05:46.937" v="2117" actId="478"/>
          <ac:spMkLst>
            <pc:docMk/>
            <pc:sldMk cId="2782152447" sldId="257"/>
            <ac:spMk id="63" creationId="{56FF3866-E496-9540-BBC5-6080F96D6C1B}"/>
          </ac:spMkLst>
        </pc:spChg>
        <pc:spChg chg="del">
          <ac:chgData name="Julian Lamm" userId="717e1937f60baf6d" providerId="LiveId" clId="{2B9F9183-7615-4D16-B4E4-66011CB3C7F3}" dt="2024-11-05T20:05:43.141" v="2111" actId="478"/>
          <ac:spMkLst>
            <pc:docMk/>
            <pc:sldMk cId="2782152447" sldId="257"/>
            <ac:spMk id="64" creationId="{BFE0A563-366E-F9F8-F5F5-05D55C8FD1B9}"/>
          </ac:spMkLst>
        </pc:spChg>
        <pc:spChg chg="del">
          <ac:chgData name="Julian Lamm" userId="717e1937f60baf6d" providerId="LiveId" clId="{2B9F9183-7615-4D16-B4E4-66011CB3C7F3}" dt="2024-11-05T20:05:42.289" v="2110" actId="478"/>
          <ac:spMkLst>
            <pc:docMk/>
            <pc:sldMk cId="2782152447" sldId="257"/>
            <ac:spMk id="65" creationId="{986A0DAF-FDA0-30D3-9C3D-82D938AE605A}"/>
          </ac:spMkLst>
        </pc:spChg>
        <pc:spChg chg="del">
          <ac:chgData name="Julian Lamm" userId="717e1937f60baf6d" providerId="LiveId" clId="{2B9F9183-7615-4D16-B4E4-66011CB3C7F3}" dt="2024-11-05T20:05:44.692" v="2113" actId="478"/>
          <ac:spMkLst>
            <pc:docMk/>
            <pc:sldMk cId="2782152447" sldId="257"/>
            <ac:spMk id="70" creationId="{88C6F9FA-8BBA-E46D-17CF-0E50FAB3CB35}"/>
          </ac:spMkLst>
        </pc:spChg>
        <pc:spChg chg="del">
          <ac:chgData name="Julian Lamm" userId="717e1937f60baf6d" providerId="LiveId" clId="{2B9F9183-7615-4D16-B4E4-66011CB3C7F3}" dt="2024-11-05T20:05:44.095" v="2112" actId="478"/>
          <ac:spMkLst>
            <pc:docMk/>
            <pc:sldMk cId="2782152447" sldId="257"/>
            <ac:spMk id="71" creationId="{72FC2D08-C2F8-19A3-D32B-C7A9EA582916}"/>
          </ac:spMkLst>
        </pc:spChg>
        <pc:spChg chg="del">
          <ac:chgData name="Julian Lamm" userId="717e1937f60baf6d" providerId="LiveId" clId="{2B9F9183-7615-4D16-B4E4-66011CB3C7F3}" dt="2024-11-05T20:05:46.391" v="2116" actId="478"/>
          <ac:spMkLst>
            <pc:docMk/>
            <pc:sldMk cId="2782152447" sldId="257"/>
            <ac:spMk id="72" creationId="{9D0AFB33-320E-4B79-881C-1C71F6D5EE40}"/>
          </ac:spMkLst>
        </pc:spChg>
        <pc:grpChg chg="del">
          <ac:chgData name="Julian Lamm" userId="717e1937f60baf6d" providerId="LiveId" clId="{2B9F9183-7615-4D16-B4E4-66011CB3C7F3}" dt="2024-11-05T20:05:40.961" v="2109" actId="478"/>
          <ac:grpSpMkLst>
            <pc:docMk/>
            <pc:sldMk cId="2782152447" sldId="257"/>
            <ac:grpSpMk id="66" creationId="{95203AC5-8E75-B207-B7C3-F6CB755A88EE}"/>
          </ac:grpSpMkLst>
        </pc:grpChg>
      </pc:sldChg>
      <pc:sldChg chg="addSp delSp modSp add del mod">
        <pc:chgData name="Julian Lamm" userId="717e1937f60baf6d" providerId="LiveId" clId="{2B9F9183-7615-4D16-B4E4-66011CB3C7F3}" dt="2024-11-05T20:19:13.596" v="2278" actId="47"/>
        <pc:sldMkLst>
          <pc:docMk/>
          <pc:sldMk cId="2796594077" sldId="257"/>
        </pc:sldMkLst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45" creationId="{D3CAF81F-3B72-7E8B-9EF9-DDF11F72EA9E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46" creationId="{5C662FE3-A2EC-D7D6-9AD7-83D228F4D23A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47" creationId="{6417DCD2-60B8-3915-1210-ACC310D0FDFC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48" creationId="{A8E11CDA-01DD-A10C-133C-1CB92B78B1B5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49" creationId="{AD059598-1DB2-55A6-F4A7-58FB223770AE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0" creationId="{FE2E9C76-7B10-83DA-C8DA-0BB22BC7111A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1" creationId="{29CDAD51-8AA2-D53F-5897-E2FC5A02489F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2" creationId="{D2B2514A-334D-9178-BED6-48AB864C659D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3" creationId="{784FB9F7-D813-C366-8934-059CAFCB6402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4" creationId="{CD995A1E-08F6-16CD-A0FA-40D07E17C739}"/>
          </ac:spMkLst>
        </pc:spChg>
        <pc:spChg chg="del">
          <ac:chgData name="Julian Lamm" userId="717e1937f60baf6d" providerId="LiveId" clId="{2B9F9183-7615-4D16-B4E4-66011CB3C7F3}" dt="2024-11-05T20:08:08.911" v="2175" actId="478"/>
          <ac:spMkLst>
            <pc:docMk/>
            <pc:sldMk cId="2796594077" sldId="257"/>
            <ac:spMk id="55" creationId="{661C97AA-AAFE-6621-207C-5E22A4BF2F5E}"/>
          </ac:spMkLst>
        </pc:spChg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57" creationId="{4670EB1C-7654-E336-FCE2-EDA62808326B}"/>
          </ac:spMkLst>
        </pc:spChg>
        <pc:spChg chg="mod">
          <ac:chgData name="Julian Lamm" userId="717e1937f60baf6d" providerId="LiveId" clId="{2B9F9183-7615-4D16-B4E4-66011CB3C7F3}" dt="2024-11-05T20:07:58.460" v="2164" actId="6549"/>
          <ac:spMkLst>
            <pc:docMk/>
            <pc:sldMk cId="2796594077" sldId="257"/>
            <ac:spMk id="58" creationId="{59292C49-9E08-6748-085F-88457341DA79}"/>
          </ac:spMkLst>
        </pc:spChg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59" creationId="{C04CE205-5A60-9545-C1D8-4145FF68A134}"/>
          </ac:spMkLst>
        </pc:spChg>
        <pc:spChg chg="del">
          <ac:chgData name="Julian Lamm" userId="717e1937f60baf6d" providerId="LiveId" clId="{2B9F9183-7615-4D16-B4E4-66011CB3C7F3}" dt="2024-11-05T20:07:53.992" v="2159" actId="478"/>
          <ac:spMkLst>
            <pc:docMk/>
            <pc:sldMk cId="2796594077" sldId="257"/>
            <ac:spMk id="61" creationId="{C4C374C4-AA32-C0C6-20BC-32AFE7A7ED36}"/>
          </ac:spMkLst>
        </pc:spChg>
        <pc:spChg chg="del">
          <ac:chgData name="Julian Lamm" userId="717e1937f60baf6d" providerId="LiveId" clId="{2B9F9183-7615-4D16-B4E4-66011CB3C7F3}" dt="2024-11-05T20:07:55.055" v="2160" actId="478"/>
          <ac:spMkLst>
            <pc:docMk/>
            <pc:sldMk cId="2796594077" sldId="257"/>
            <ac:spMk id="62" creationId="{0B8C3341-633C-04B9-3C60-C31FE97A0B3B}"/>
          </ac:spMkLst>
        </pc:spChg>
        <pc:spChg chg="del">
          <ac:chgData name="Julian Lamm" userId="717e1937f60baf6d" providerId="LiveId" clId="{2B9F9183-7615-4D16-B4E4-66011CB3C7F3}" dt="2024-11-05T20:08:02.733" v="2169" actId="478"/>
          <ac:spMkLst>
            <pc:docMk/>
            <pc:sldMk cId="2796594077" sldId="257"/>
            <ac:spMk id="63" creationId="{BBFCCB2E-8B11-73ED-FEEC-7029EC785753}"/>
          </ac:spMkLst>
        </pc:spChg>
        <pc:spChg chg="del">
          <ac:chgData name="Julian Lamm" userId="717e1937f60baf6d" providerId="LiveId" clId="{2B9F9183-7615-4D16-B4E4-66011CB3C7F3}" dt="2024-11-05T20:07:51.772" v="2157" actId="478"/>
          <ac:spMkLst>
            <pc:docMk/>
            <pc:sldMk cId="2796594077" sldId="257"/>
            <ac:spMk id="64" creationId="{C35C2B53-547F-6844-017E-309D9361BE2B}"/>
          </ac:spMkLst>
        </pc:spChg>
        <pc:spChg chg="del">
          <ac:chgData name="Julian Lamm" userId="717e1937f60baf6d" providerId="LiveId" clId="{2B9F9183-7615-4D16-B4E4-66011CB3C7F3}" dt="2024-11-05T20:07:51.326" v="2156" actId="478"/>
          <ac:spMkLst>
            <pc:docMk/>
            <pc:sldMk cId="2796594077" sldId="257"/>
            <ac:spMk id="65" creationId="{B35605B0-DC1A-2EFF-BF0A-04075576E4A7}"/>
          </ac:spMkLst>
        </pc:spChg>
        <pc:spChg chg="del">
          <ac:chgData name="Julian Lamm" userId="717e1937f60baf6d" providerId="LiveId" clId="{2B9F9183-7615-4D16-B4E4-66011CB3C7F3}" dt="2024-11-05T20:08:06.307" v="2172" actId="478"/>
          <ac:spMkLst>
            <pc:docMk/>
            <pc:sldMk cId="2796594077" sldId="257"/>
            <ac:spMk id="67" creationId="{9F43455F-3FB7-E917-7509-BA875210E3BB}"/>
          </ac:spMkLst>
        </pc:spChg>
        <pc:spChg chg="del">
          <ac:chgData name="Julian Lamm" userId="717e1937f60baf6d" providerId="LiveId" clId="{2B9F9183-7615-4D16-B4E4-66011CB3C7F3}" dt="2024-11-05T20:08:07.235" v="2174" actId="478"/>
          <ac:spMkLst>
            <pc:docMk/>
            <pc:sldMk cId="2796594077" sldId="257"/>
            <ac:spMk id="68" creationId="{8A9D5468-67AA-1DD3-6567-BF3C347C58AA}"/>
          </ac:spMkLst>
        </pc:spChg>
        <pc:spChg chg="del">
          <ac:chgData name="Julian Lamm" userId="717e1937f60baf6d" providerId="LiveId" clId="{2B9F9183-7615-4D16-B4E4-66011CB3C7F3}" dt="2024-11-05T20:08:06.644" v="2173" actId="478"/>
          <ac:spMkLst>
            <pc:docMk/>
            <pc:sldMk cId="2796594077" sldId="257"/>
            <ac:spMk id="69" creationId="{0452BAE0-B1D3-B114-52A3-41EF5630314D}"/>
          </ac:spMkLst>
        </pc:spChg>
        <pc:spChg chg="del">
          <ac:chgData name="Julian Lamm" userId="717e1937f60baf6d" providerId="LiveId" clId="{2B9F9183-7615-4D16-B4E4-66011CB3C7F3}" dt="2024-11-05T20:07:55.774" v="2161" actId="478"/>
          <ac:spMkLst>
            <pc:docMk/>
            <pc:sldMk cId="2796594077" sldId="257"/>
            <ac:spMk id="70" creationId="{9A031A7F-BCB8-6AE9-0A23-1A332AA71099}"/>
          </ac:spMkLst>
        </pc:spChg>
        <pc:spChg chg="del">
          <ac:chgData name="Julian Lamm" userId="717e1937f60baf6d" providerId="LiveId" clId="{2B9F9183-7615-4D16-B4E4-66011CB3C7F3}" dt="2024-11-05T20:07:53.391" v="2158" actId="478"/>
          <ac:spMkLst>
            <pc:docMk/>
            <pc:sldMk cId="2796594077" sldId="257"/>
            <ac:spMk id="71" creationId="{DEFF3878-C1A3-BDBF-60E3-46B9EA1D482D}"/>
          </ac:spMkLst>
        </pc:spChg>
        <pc:spChg chg="del">
          <ac:chgData name="Julian Lamm" userId="717e1937f60baf6d" providerId="LiveId" clId="{2B9F9183-7615-4D16-B4E4-66011CB3C7F3}" dt="2024-11-05T20:07:57.351" v="2163" actId="478"/>
          <ac:spMkLst>
            <pc:docMk/>
            <pc:sldMk cId="2796594077" sldId="257"/>
            <ac:spMk id="72" creationId="{E55C694D-972C-04F9-3993-5587D7A651E0}"/>
          </ac:spMkLst>
        </pc:spChg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73" creationId="{B7C6BEE7-313E-7A0C-95A7-B7B4AE5E8EB9}"/>
          </ac:spMkLst>
        </pc:spChg>
        <pc:spChg chg="add del mod">
          <ac:chgData name="Julian Lamm" userId="717e1937f60baf6d" providerId="LiveId" clId="{2B9F9183-7615-4D16-B4E4-66011CB3C7F3}" dt="2024-11-05T20:10:24.746" v="2222" actId="478"/>
          <ac:spMkLst>
            <pc:docMk/>
            <pc:sldMk cId="2796594077" sldId="257"/>
            <ac:spMk id="74" creationId="{9435D86E-8709-43D8-242C-912051FF27D6}"/>
          </ac:spMkLst>
        </pc:spChg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75" creationId="{CCB65E9D-66BA-12DA-EE08-8CA71BD5C786}"/>
          </ac:spMkLst>
        </pc:spChg>
        <pc:spChg chg="add del mod">
          <ac:chgData name="Julian Lamm" userId="717e1937f60baf6d" providerId="LiveId" clId="{2B9F9183-7615-4D16-B4E4-66011CB3C7F3}" dt="2024-11-05T20:10:26.065" v="2223" actId="478"/>
          <ac:spMkLst>
            <pc:docMk/>
            <pc:sldMk cId="2796594077" sldId="257"/>
            <ac:spMk id="76" creationId="{071F3067-2A6F-438F-4F30-B8E971B74E10}"/>
          </ac:spMkLst>
        </pc:spChg>
        <pc:spChg chg="del mod">
          <ac:chgData name="Julian Lamm" userId="717e1937f60baf6d" providerId="LiveId" clId="{2B9F9183-7615-4D16-B4E4-66011CB3C7F3}" dt="2024-11-05T20:08:00.968" v="2167" actId="478"/>
          <ac:spMkLst>
            <pc:docMk/>
            <pc:sldMk cId="2796594077" sldId="257"/>
            <ac:spMk id="77" creationId="{12433E4E-6FD6-01A1-8075-9890DC19D8DC}"/>
          </ac:spMkLst>
        </pc:spChg>
        <pc:spChg chg="add del mod">
          <ac:chgData name="Julian Lamm" userId="717e1937f60baf6d" providerId="LiveId" clId="{2B9F9183-7615-4D16-B4E4-66011CB3C7F3}" dt="2024-11-05T20:10:26.394" v="2224" actId="478"/>
          <ac:spMkLst>
            <pc:docMk/>
            <pc:sldMk cId="2796594077" sldId="257"/>
            <ac:spMk id="78" creationId="{BEA5CD99-7976-FE9B-67A1-721BA5BDE6F4}"/>
          </ac:spMkLst>
        </pc:spChg>
        <pc:spChg chg="add del mod">
          <ac:chgData name="Julian Lamm" userId="717e1937f60baf6d" providerId="LiveId" clId="{2B9F9183-7615-4D16-B4E4-66011CB3C7F3}" dt="2024-11-05T20:19:10.913" v="2277" actId="478"/>
          <ac:spMkLst>
            <pc:docMk/>
            <pc:sldMk cId="2796594077" sldId="257"/>
            <ac:spMk id="79" creationId="{C264E178-6672-56FE-CE7B-76DA655C660F}"/>
          </ac:spMkLst>
        </pc:spChg>
        <pc:grpChg chg="add del mod">
          <ac:chgData name="Julian Lamm" userId="717e1937f60baf6d" providerId="LiveId" clId="{2B9F9183-7615-4D16-B4E4-66011CB3C7F3}" dt="2024-11-05T20:19:08.675" v="2276" actId="478"/>
          <ac:grpSpMkLst>
            <pc:docMk/>
            <pc:sldMk cId="2796594077" sldId="257"/>
            <ac:grpSpMk id="15" creationId="{38A554C8-F99F-1C15-852B-72E473AA9261}"/>
          </ac:grpSpMkLst>
        </pc:grpChg>
        <pc:grpChg chg="del">
          <ac:chgData name="Julian Lamm" userId="717e1937f60baf6d" providerId="LiveId" clId="{2B9F9183-7615-4D16-B4E4-66011CB3C7F3}" dt="2024-11-05T20:08:12.463" v="2178" actId="478"/>
          <ac:grpSpMkLst>
            <pc:docMk/>
            <pc:sldMk cId="2796594077" sldId="257"/>
            <ac:grpSpMk id="23" creationId="{F398A26E-1C0D-4315-078D-194A3A8803E7}"/>
          </ac:grpSpMkLst>
        </pc:grpChg>
        <pc:grpChg chg="del">
          <ac:chgData name="Julian Lamm" userId="717e1937f60baf6d" providerId="LiveId" clId="{2B9F9183-7615-4D16-B4E4-66011CB3C7F3}" dt="2024-11-05T20:08:04.267" v="2170" actId="478"/>
          <ac:grpSpMkLst>
            <pc:docMk/>
            <pc:sldMk cId="2796594077" sldId="257"/>
            <ac:grpSpMk id="24" creationId="{C5D4C913-FC78-D34A-6AF5-2B419EB50D26}"/>
          </ac:grpSpMkLst>
        </pc:grpChg>
        <pc:grpChg chg="del">
          <ac:chgData name="Julian Lamm" userId="717e1937f60baf6d" providerId="LiveId" clId="{2B9F9183-7615-4D16-B4E4-66011CB3C7F3}" dt="2024-11-05T20:08:08.911" v="2175" actId="478"/>
          <ac:grpSpMkLst>
            <pc:docMk/>
            <pc:sldMk cId="2796594077" sldId="257"/>
            <ac:grpSpMk id="25" creationId="{7322F14D-39D6-D58A-6663-D59FA2FC324D}"/>
          </ac:grpSpMkLst>
        </pc:grpChg>
        <pc:grpChg chg="del">
          <ac:chgData name="Julian Lamm" userId="717e1937f60baf6d" providerId="LiveId" clId="{2B9F9183-7615-4D16-B4E4-66011CB3C7F3}" dt="2024-11-05T20:08:05.481" v="2171" actId="478"/>
          <ac:grpSpMkLst>
            <pc:docMk/>
            <pc:sldMk cId="2796594077" sldId="257"/>
            <ac:grpSpMk id="32" creationId="{418E1033-1A38-9979-4C29-82DAC0A30315}"/>
          </ac:grpSpMkLst>
        </pc:grpChg>
        <pc:grpChg chg="del">
          <ac:chgData name="Julian Lamm" userId="717e1937f60baf6d" providerId="LiveId" clId="{2B9F9183-7615-4D16-B4E4-66011CB3C7F3}" dt="2024-11-05T20:08:02.124" v="2168" actId="478"/>
          <ac:grpSpMkLst>
            <pc:docMk/>
            <pc:sldMk cId="2796594077" sldId="257"/>
            <ac:grpSpMk id="60" creationId="{CF1EFFFB-E47F-8F13-0F58-636957949181}"/>
          </ac:grpSpMkLst>
        </pc:grpChg>
        <pc:grpChg chg="del">
          <ac:chgData name="Julian Lamm" userId="717e1937f60baf6d" providerId="LiveId" clId="{2B9F9183-7615-4D16-B4E4-66011CB3C7F3}" dt="2024-11-05T20:07:58.965" v="2165" actId="478"/>
          <ac:grpSpMkLst>
            <pc:docMk/>
            <pc:sldMk cId="2796594077" sldId="257"/>
            <ac:grpSpMk id="66" creationId="{6D5B759E-D75C-7E5E-B493-20829F9EA3DA}"/>
          </ac:grpSpMkLst>
        </pc:grpChg>
      </pc:sldChg>
      <pc:sldChg chg="addSp delSp modSp add mod">
        <pc:chgData name="Julian Lamm" userId="717e1937f60baf6d" providerId="LiveId" clId="{2B9F9183-7615-4D16-B4E4-66011CB3C7F3}" dt="2024-11-05T21:08:35.429" v="3483" actId="339"/>
        <pc:sldMkLst>
          <pc:docMk/>
          <pc:sldMk cId="563958966" sldId="258"/>
        </pc:sldMkLst>
        <pc:spChg chg="mod">
          <ac:chgData name="Julian Lamm" userId="717e1937f60baf6d" providerId="LiveId" clId="{2B9F9183-7615-4D16-B4E4-66011CB3C7F3}" dt="2024-11-05T21:08:35.429" v="3483" actId="339"/>
          <ac:spMkLst>
            <pc:docMk/>
            <pc:sldMk cId="563958966" sldId="258"/>
            <ac:spMk id="2" creationId="{A3E09633-85A9-A073-0540-65456D3B6F46}"/>
          </ac:spMkLst>
        </pc:spChg>
        <pc:spChg chg="mod">
          <ac:chgData name="Julian Lamm" userId="717e1937f60baf6d" providerId="LiveId" clId="{2B9F9183-7615-4D16-B4E4-66011CB3C7F3}" dt="2024-11-05T21:08:28.195" v="3482" actId="339"/>
          <ac:spMkLst>
            <pc:docMk/>
            <pc:sldMk cId="563958966" sldId="258"/>
            <ac:spMk id="9" creationId="{148DA587-7B0B-F151-02E3-6EA6F0CBD2E2}"/>
          </ac:spMkLst>
        </pc:spChg>
        <pc:spChg chg="mod">
          <ac:chgData name="Julian Lamm" userId="717e1937f60baf6d" providerId="LiveId" clId="{2B9F9183-7615-4D16-B4E4-66011CB3C7F3}" dt="2024-11-05T21:08:22.170" v="3481" actId="339"/>
          <ac:spMkLst>
            <pc:docMk/>
            <pc:sldMk cId="563958966" sldId="258"/>
            <ac:spMk id="10" creationId="{C21DB783-3736-9639-5671-D351CEE2A559}"/>
          </ac:spMkLst>
        </pc:spChg>
        <pc:spChg chg="mod">
          <ac:chgData name="Julian Lamm" userId="717e1937f60baf6d" providerId="LiveId" clId="{2B9F9183-7615-4D16-B4E4-66011CB3C7F3}" dt="2024-11-05T21:08:08.399" v="3480" actId="339"/>
          <ac:spMkLst>
            <pc:docMk/>
            <pc:sldMk cId="563958966" sldId="258"/>
            <ac:spMk id="12" creationId="{729F7185-FAFF-98E9-C8C9-5314D2EF0C9D}"/>
          </ac:spMkLst>
        </pc:spChg>
        <pc:spChg chg="mod">
          <ac:chgData name="Julian Lamm" userId="717e1937f60baf6d" providerId="LiveId" clId="{2B9F9183-7615-4D16-B4E4-66011CB3C7F3}" dt="2024-11-05T21:08:08.399" v="3480" actId="339"/>
          <ac:spMkLst>
            <pc:docMk/>
            <pc:sldMk cId="563958966" sldId="258"/>
            <ac:spMk id="17" creationId="{1FD40A34-7B4F-D73B-F6DF-3F6AF0D467A5}"/>
          </ac:spMkLst>
        </pc:spChg>
        <pc:spChg chg="mod">
          <ac:chgData name="Julian Lamm" userId="717e1937f60baf6d" providerId="LiveId" clId="{2B9F9183-7615-4D16-B4E4-66011CB3C7F3}" dt="2024-11-05T21:05:37.621" v="3477" actId="1076"/>
          <ac:spMkLst>
            <pc:docMk/>
            <pc:sldMk cId="563958966" sldId="258"/>
            <ac:spMk id="31" creationId="{8232BF13-3D31-73FD-9A86-919FCD911449}"/>
          </ac:spMkLst>
        </pc:spChg>
        <pc:spChg chg="mod">
          <ac:chgData name="Julian Lamm" userId="717e1937f60baf6d" providerId="LiveId" clId="{2B9F9183-7615-4D16-B4E4-66011CB3C7F3}" dt="2024-11-05T20:59:58.714" v="3440" actId="164"/>
          <ac:spMkLst>
            <pc:docMk/>
            <pc:sldMk cId="563958966" sldId="258"/>
            <ac:spMk id="77" creationId="{FCC378E4-B908-4AC5-0CE2-85D792CEAF97}"/>
          </ac:spMkLst>
        </pc:spChg>
        <pc:spChg chg="mod">
          <ac:chgData name="Julian Lamm" userId="717e1937f60baf6d" providerId="LiveId" clId="{2B9F9183-7615-4D16-B4E4-66011CB3C7F3}" dt="2024-11-05T20:59:58.714" v="3440" actId="164"/>
          <ac:spMkLst>
            <pc:docMk/>
            <pc:sldMk cId="563958966" sldId="258"/>
            <ac:spMk id="83" creationId="{DC035431-9761-2DA5-5B59-D6D6751912FE}"/>
          </ac:spMkLst>
        </pc:spChg>
        <pc:grpChg chg="del">
          <ac:chgData name="Julian Lamm" userId="717e1937f60baf6d" providerId="LiveId" clId="{2B9F9183-7615-4D16-B4E4-66011CB3C7F3}" dt="2024-11-05T20:57:12.960" v="3347" actId="478"/>
          <ac:grpSpMkLst>
            <pc:docMk/>
            <pc:sldMk cId="563958966" sldId="258"/>
            <ac:grpSpMk id="15" creationId="{F7E84545-8E6D-AA04-D3DA-CF60EA97124A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23" creationId="{5BC319A1-CA2A-4C52-A98E-32DC90D87C45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24" creationId="{81F2B7BF-B632-CB46-F042-516D69CE1AFD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25" creationId="{386CA43D-102B-BBE0-EEBE-19A6B6A7624D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32" creationId="{26FF6049-BF18-7A83-FED1-F460E3C0E299}"/>
          </ac:grpSpMkLst>
        </pc:grpChg>
        <pc:grpChg chg="add mod">
          <ac:chgData name="Julian Lamm" userId="717e1937f60baf6d" providerId="LiveId" clId="{2B9F9183-7615-4D16-B4E4-66011CB3C7F3}" dt="2024-11-05T21:04:47.534" v="3472" actId="1076"/>
          <ac:grpSpMkLst>
            <pc:docMk/>
            <pc:sldMk cId="563958966" sldId="258"/>
            <ac:grpSpMk id="59" creationId="{4EEA9453-E342-6F2C-F58D-1D26A42B1B4B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60" creationId="{615E9285-BA3A-E3B9-2297-09FE3E1A459B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66" creationId="{781AF189-805C-BC44-1688-A4BE1950DE1D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78" creationId="{63527359-8FC5-ACB0-A440-2CB787AA1185}"/>
          </ac:grpSpMkLst>
        </pc:grpChg>
        <pc:grpChg chg="mod">
          <ac:chgData name="Julian Lamm" userId="717e1937f60baf6d" providerId="LiveId" clId="{2B9F9183-7615-4D16-B4E4-66011CB3C7F3}" dt="2024-11-05T20:59:58.714" v="3440" actId="164"/>
          <ac:grpSpMkLst>
            <pc:docMk/>
            <pc:sldMk cId="563958966" sldId="258"/>
            <ac:grpSpMk id="79" creationId="{38375BB5-D920-154F-B2B8-498B7908C360}"/>
          </ac:grpSpMkLst>
        </pc:grpChg>
        <pc:picChg chg="add mod ord">
          <ac:chgData name="Julian Lamm" userId="717e1937f60baf6d" providerId="LiveId" clId="{2B9F9183-7615-4D16-B4E4-66011CB3C7F3}" dt="2024-11-05T20:59:58.714" v="3440" actId="164"/>
          <ac:picMkLst>
            <pc:docMk/>
            <pc:sldMk cId="563958966" sldId="258"/>
            <ac:picMk id="57" creationId="{F1403008-F7C5-222F-96F4-2403D373B124}"/>
          </ac:picMkLst>
        </pc:picChg>
      </pc:sldChg>
      <pc:sldChg chg="addSp delSp modSp new mod">
        <pc:chgData name="Julian Lamm" userId="717e1937f60baf6d" providerId="LiveId" clId="{2B9F9183-7615-4D16-B4E4-66011CB3C7F3}" dt="2024-11-05T21:15:27.719" v="3589" actId="478"/>
        <pc:sldMkLst>
          <pc:docMk/>
          <pc:sldMk cId="1057619926" sldId="259"/>
        </pc:sldMkLst>
        <pc:spChg chg="del mod">
          <ac:chgData name="Julian Lamm" userId="717e1937f60baf6d" providerId="LiveId" clId="{2B9F9183-7615-4D16-B4E4-66011CB3C7F3}" dt="2024-11-05T21:01:53.099" v="3445" actId="478"/>
          <ac:spMkLst>
            <pc:docMk/>
            <pc:sldMk cId="1057619926" sldId="259"/>
            <ac:spMk id="2" creationId="{DC7CFAFD-A721-C12E-C8AA-212AC8DE072B}"/>
          </ac:spMkLst>
        </pc:spChg>
        <pc:spChg chg="del mod">
          <ac:chgData name="Julian Lamm" userId="717e1937f60baf6d" providerId="LiveId" clId="{2B9F9183-7615-4D16-B4E4-66011CB3C7F3}" dt="2024-11-05T21:01:51.968" v="3443" actId="478"/>
          <ac:spMkLst>
            <pc:docMk/>
            <pc:sldMk cId="1057619926" sldId="259"/>
            <ac:spMk id="3" creationId="{68A038E8-56FA-EA99-A589-6EC829A7A331}"/>
          </ac:spMkLst>
        </pc:spChg>
        <pc:spChg chg="add del mod">
          <ac:chgData name="Julian Lamm" userId="717e1937f60baf6d" providerId="LiveId" clId="{2B9F9183-7615-4D16-B4E4-66011CB3C7F3}" dt="2024-11-05T21:12:46.417" v="3520" actId="478"/>
          <ac:spMkLst>
            <pc:docMk/>
            <pc:sldMk cId="1057619926" sldId="259"/>
            <ac:spMk id="7" creationId="{C4B04CF3-B481-E89E-C6DB-6A8D8659E2E8}"/>
          </ac:spMkLst>
        </pc:spChg>
        <pc:spChg chg="add mod">
          <ac:chgData name="Julian Lamm" userId="717e1937f60baf6d" providerId="LiveId" clId="{2B9F9183-7615-4D16-B4E4-66011CB3C7F3}" dt="2024-11-05T21:14:43.062" v="3586" actId="207"/>
          <ac:spMkLst>
            <pc:docMk/>
            <pc:sldMk cId="1057619926" sldId="259"/>
            <ac:spMk id="8" creationId="{AF964E3D-322D-0E8B-2C87-92E9347856EB}"/>
          </ac:spMkLst>
        </pc:spChg>
        <pc:spChg chg="add mod">
          <ac:chgData name="Julian Lamm" userId="717e1937f60baf6d" providerId="LiveId" clId="{2B9F9183-7615-4D16-B4E4-66011CB3C7F3}" dt="2024-11-05T21:14:43.062" v="3586" actId="207"/>
          <ac:spMkLst>
            <pc:docMk/>
            <pc:sldMk cId="1057619926" sldId="259"/>
            <ac:spMk id="9" creationId="{83543DD7-D313-948F-6E73-3E86FF497AE9}"/>
          </ac:spMkLst>
        </pc:spChg>
        <pc:spChg chg="add mod">
          <ac:chgData name="Julian Lamm" userId="717e1937f60baf6d" providerId="LiveId" clId="{2B9F9183-7615-4D16-B4E4-66011CB3C7F3}" dt="2024-11-05T21:14:34.535" v="3584" actId="207"/>
          <ac:spMkLst>
            <pc:docMk/>
            <pc:sldMk cId="1057619926" sldId="259"/>
            <ac:spMk id="10" creationId="{7E1E5480-8404-173B-FB01-E9F6BD75EBEF}"/>
          </ac:spMkLst>
        </pc:spChg>
        <pc:spChg chg="add mod">
          <ac:chgData name="Julian Lamm" userId="717e1937f60baf6d" providerId="LiveId" clId="{2B9F9183-7615-4D16-B4E4-66011CB3C7F3}" dt="2024-11-05T21:14:34.535" v="3584" actId="207"/>
          <ac:spMkLst>
            <pc:docMk/>
            <pc:sldMk cId="1057619926" sldId="259"/>
            <ac:spMk id="11" creationId="{4B6B916A-C5B8-9B25-69DE-FCCBF2AE7334}"/>
          </ac:spMkLst>
        </pc:spChg>
        <pc:spChg chg="add mod">
          <ac:chgData name="Julian Lamm" userId="717e1937f60baf6d" providerId="LiveId" clId="{2B9F9183-7615-4D16-B4E4-66011CB3C7F3}" dt="2024-11-05T21:14:34.535" v="3584" actId="207"/>
          <ac:spMkLst>
            <pc:docMk/>
            <pc:sldMk cId="1057619926" sldId="259"/>
            <ac:spMk id="12" creationId="{82DC37A4-6007-44DC-334E-B3E8EF3032A6}"/>
          </ac:spMkLst>
        </pc:spChg>
        <pc:picChg chg="add del mod modCrop">
          <ac:chgData name="Julian Lamm" userId="717e1937f60baf6d" providerId="LiveId" clId="{2B9F9183-7615-4D16-B4E4-66011CB3C7F3}" dt="2024-11-05T21:15:27.719" v="3589" actId="478"/>
          <ac:picMkLst>
            <pc:docMk/>
            <pc:sldMk cId="1057619926" sldId="259"/>
            <ac:picMk id="5" creationId="{EAC0E61B-38C1-9A61-7B08-0E875CDBAD13}"/>
          </ac:picMkLst>
        </pc:picChg>
      </pc:sldChg>
      <pc:sldChg chg="addSp delSp modSp add del mod">
        <pc:chgData name="Julian Lamm" userId="717e1937f60baf6d" providerId="LiveId" clId="{2B9F9183-7615-4D16-B4E4-66011CB3C7F3}" dt="2024-11-05T21:09:16.664" v="3485" actId="47"/>
        <pc:sldMkLst>
          <pc:docMk/>
          <pc:sldMk cId="1193272892" sldId="260"/>
        </pc:sldMkLst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2" creationId="{0CB2E0B6-CDE4-15CE-E248-AD1CD0FDEB5B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3" creationId="{7D94BFEF-D97F-7AC1-8F1A-F97CB92E9860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5" creationId="{2BA9D109-9E3A-68D8-AA02-0E500DC32318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9" creationId="{77799B6F-044D-3AE0-C81F-9D007F649FD6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10" creationId="{737DE342-A18F-3FA7-33DA-B63C587DEAE5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12" creationId="{4FC91860-54D9-3C9A-F15C-2AC531770579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16" creationId="{B628BE87-C7C8-CE02-F6DB-4CDF77CDB13D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17" creationId="{3BB77805-62FE-2DDB-4113-3EF8DB588D9D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18" creationId="{8085D8AB-941C-1700-1231-4629F3146ACC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19" creationId="{E9CA8B9C-C005-90C4-5035-4EFF785E9BEE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20" creationId="{D22E403F-3962-C8CB-0270-4F19D2D04B2B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21" creationId="{50B86E81-0172-9796-0149-D52E625B5346}"/>
          </ac:spMkLst>
        </pc:spChg>
        <pc:spChg chg="del">
          <ac:chgData name="Julian Lamm" userId="717e1937f60baf6d" providerId="LiveId" clId="{2B9F9183-7615-4D16-B4E4-66011CB3C7F3}" dt="2024-11-05T21:03:25.834" v="3462" actId="478"/>
          <ac:spMkLst>
            <pc:docMk/>
            <pc:sldMk cId="1193272892" sldId="260"/>
            <ac:spMk id="22" creationId="{CAB2BFE3-A92F-0EA2-2A45-CC7DC378D215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26" creationId="{70D9CFC7-8789-6D8D-0FFA-203BE06F8932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27" creationId="{934BC501-80E1-4A28-7803-7B46F50EF859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28" creationId="{0927BF88-EE52-2852-21F8-76C448709D06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29" creationId="{E3EEA6C3-577D-399E-C928-7001ECB1BF01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30" creationId="{D578D934-5143-4817-76C4-4A695D958941}"/>
          </ac:spMkLst>
        </pc:spChg>
        <pc:spChg chg="mod">
          <ac:chgData name="Julian Lamm" userId="717e1937f60baf6d" providerId="LiveId" clId="{2B9F9183-7615-4D16-B4E4-66011CB3C7F3}" dt="2024-11-05T21:05:50.385" v="3478" actId="1076"/>
          <ac:spMkLst>
            <pc:docMk/>
            <pc:sldMk cId="1193272892" sldId="260"/>
            <ac:spMk id="31" creationId="{726EC25B-65B5-79E5-8FF1-8AF224D9A927}"/>
          </ac:spMkLst>
        </pc:spChg>
        <pc:spChg chg="del">
          <ac:chgData name="Julian Lamm" userId="717e1937f60baf6d" providerId="LiveId" clId="{2B9F9183-7615-4D16-B4E4-66011CB3C7F3}" dt="2024-11-05T21:03:07.931" v="3458" actId="478"/>
          <ac:spMkLst>
            <pc:docMk/>
            <pc:sldMk cId="1193272892" sldId="260"/>
            <ac:spMk id="33" creationId="{D5D6A7D3-9978-3A0A-BBD9-61202E31B7C9}"/>
          </ac:spMkLst>
        </pc:spChg>
        <pc:spChg chg="del">
          <ac:chgData name="Julian Lamm" userId="717e1937f60baf6d" providerId="LiveId" clId="{2B9F9183-7615-4D16-B4E4-66011CB3C7F3}" dt="2024-11-05T21:03:09.088" v="3459" actId="478"/>
          <ac:spMkLst>
            <pc:docMk/>
            <pc:sldMk cId="1193272892" sldId="260"/>
            <ac:spMk id="34" creationId="{E1D92321-7069-1695-05B3-61F1182AAAAA}"/>
          </ac:spMkLst>
        </pc:spChg>
        <pc:spChg chg="del">
          <ac:chgData name="Julian Lamm" userId="717e1937f60baf6d" providerId="LiveId" clId="{2B9F9183-7615-4D16-B4E4-66011CB3C7F3}" dt="2024-11-05T21:03:14.939" v="3461" actId="478"/>
          <ac:spMkLst>
            <pc:docMk/>
            <pc:sldMk cId="1193272892" sldId="260"/>
            <ac:spMk id="35" creationId="{27FA7A75-68D0-C954-7B21-4342E66F1593}"/>
          </ac:spMkLst>
        </pc:spChg>
        <pc:spChg chg="del">
          <ac:chgData name="Julian Lamm" userId="717e1937f60baf6d" providerId="LiveId" clId="{2B9F9183-7615-4D16-B4E4-66011CB3C7F3}" dt="2024-11-05T21:03:06.794" v="3457" actId="478"/>
          <ac:spMkLst>
            <pc:docMk/>
            <pc:sldMk cId="1193272892" sldId="260"/>
            <ac:spMk id="36" creationId="{2E138AD1-7DF8-4828-305A-D875433D9F12}"/>
          </ac:spMkLst>
        </pc:spChg>
        <pc:spChg chg="del">
          <ac:chgData name="Julian Lamm" userId="717e1937f60baf6d" providerId="LiveId" clId="{2B9F9183-7615-4D16-B4E4-66011CB3C7F3}" dt="2024-11-05T21:03:10.267" v="3460" actId="478"/>
          <ac:spMkLst>
            <pc:docMk/>
            <pc:sldMk cId="1193272892" sldId="260"/>
            <ac:spMk id="37" creationId="{CB6AAAC9-2137-6E4B-EE26-A0A85CCA32D6}"/>
          </ac:spMkLst>
        </pc:spChg>
        <pc:spChg chg="del">
          <ac:chgData name="Julian Lamm" userId="717e1937f60baf6d" providerId="LiveId" clId="{2B9F9183-7615-4D16-B4E4-66011CB3C7F3}" dt="2024-11-05T21:03:05.640" v="3456" actId="478"/>
          <ac:spMkLst>
            <pc:docMk/>
            <pc:sldMk cId="1193272892" sldId="260"/>
            <ac:spMk id="38" creationId="{947E0C8F-33A9-B05C-7DDC-1866BE620446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39" creationId="{D10FE7C7-0F31-53DA-4511-BB8A8C54E2B5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0" creationId="{90700A0C-A16C-96F6-6356-DFC0879B6BAC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1" creationId="{57B72E24-54C0-222C-E3F4-C51E08CE98AE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2" creationId="{C02D2162-7C38-7923-60B8-DFBA75465FB8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3" creationId="{6A093ADE-8E25-2FA4-914E-4104B7085B42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4" creationId="{F794EBCA-0D37-422F-E11D-62F07CF4A6C3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6" creationId="{9CE4AB12-49D2-3727-EC6F-9BFA78A4912A}"/>
          </ac:spMkLst>
        </pc:spChg>
        <pc:spChg chg="del">
          <ac:chgData name="Julian Lamm" userId="717e1937f60baf6d" providerId="LiveId" clId="{2B9F9183-7615-4D16-B4E4-66011CB3C7F3}" dt="2024-11-05T21:03:51.537" v="3466" actId="478"/>
          <ac:spMkLst>
            <pc:docMk/>
            <pc:sldMk cId="1193272892" sldId="260"/>
            <ac:spMk id="47" creationId="{950BB85B-996C-E61C-0295-DD3D5408783F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8" creationId="{525ACC98-C0D9-DE30-A54B-2909A03597F9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49" creationId="{0FB8E40E-29FF-DE04-7CCB-B7CAAC5C6B29}"/>
          </ac:spMkLst>
        </pc:spChg>
        <pc:spChg chg="del">
          <ac:chgData name="Julian Lamm" userId="717e1937f60baf6d" providerId="LiveId" clId="{2B9F9183-7615-4D16-B4E4-66011CB3C7F3}" dt="2024-11-05T21:03:45.248" v="3464" actId="478"/>
          <ac:spMkLst>
            <pc:docMk/>
            <pc:sldMk cId="1193272892" sldId="260"/>
            <ac:spMk id="50" creationId="{AECFD682-AEEE-CCF6-DFCD-C04554F56CC1}"/>
          </ac:spMkLst>
        </pc:spChg>
        <pc:spChg chg="del">
          <ac:chgData name="Julian Lamm" userId="717e1937f60baf6d" providerId="LiveId" clId="{2B9F9183-7615-4D16-B4E4-66011CB3C7F3}" dt="2024-11-05T21:03:45.248" v="3464" actId="478"/>
          <ac:spMkLst>
            <pc:docMk/>
            <pc:sldMk cId="1193272892" sldId="260"/>
            <ac:spMk id="51" creationId="{ABF7CCE2-63D8-0CE4-E149-96D47DB93B6D}"/>
          </ac:spMkLst>
        </pc:spChg>
        <pc:spChg chg="del">
          <ac:chgData name="Julian Lamm" userId="717e1937f60baf6d" providerId="LiveId" clId="{2B9F9183-7615-4D16-B4E4-66011CB3C7F3}" dt="2024-11-05T21:03:48.816" v="3465" actId="478"/>
          <ac:spMkLst>
            <pc:docMk/>
            <pc:sldMk cId="1193272892" sldId="260"/>
            <ac:spMk id="52" creationId="{87476877-E9BE-0A4F-F943-D532619CE876}"/>
          </ac:spMkLst>
        </pc:spChg>
        <pc:spChg chg="del">
          <ac:chgData name="Julian Lamm" userId="717e1937f60baf6d" providerId="LiveId" clId="{2B9F9183-7615-4D16-B4E4-66011CB3C7F3}" dt="2024-11-05T21:03:45.248" v="3464" actId="478"/>
          <ac:spMkLst>
            <pc:docMk/>
            <pc:sldMk cId="1193272892" sldId="260"/>
            <ac:spMk id="53" creationId="{BCBC68F2-38A0-A865-6A0B-957382E217E3}"/>
          </ac:spMkLst>
        </pc:spChg>
        <pc:spChg chg="del">
          <ac:chgData name="Julian Lamm" userId="717e1937f60baf6d" providerId="LiveId" clId="{2B9F9183-7615-4D16-B4E4-66011CB3C7F3}" dt="2024-11-05T21:03:45.248" v="3464" actId="478"/>
          <ac:spMkLst>
            <pc:docMk/>
            <pc:sldMk cId="1193272892" sldId="260"/>
            <ac:spMk id="54" creationId="{A240ED7D-0007-C1CB-9637-373D6821E393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55" creationId="{97C1EEC0-C674-C65D-79AC-DBE5D4463AA3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56" creationId="{8E43B9FD-787E-80EB-4551-39641AC047D4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58" creationId="{F85163BD-1415-B485-D62C-22D6AAF4BEFA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61" creationId="{31884BA9-BC0D-E63E-3572-BDAEF4380003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62" creationId="{E2F2809D-87AF-CB3A-05FD-91A68049CA89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63" creationId="{103EBE86-E8F1-D17E-2A6D-2C3E6DA8B4AE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64" creationId="{6CC19309-1690-1A78-A9F8-C6A868481EE8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65" creationId="{F156D92A-B62A-D5BC-2705-A4DCD94F9187}"/>
          </ac:spMkLst>
        </pc:spChg>
        <pc:spChg chg="del">
          <ac:chgData name="Julian Lamm" userId="717e1937f60baf6d" providerId="LiveId" clId="{2B9F9183-7615-4D16-B4E4-66011CB3C7F3}" dt="2024-11-05T21:03:00.031" v="3452" actId="478"/>
          <ac:spMkLst>
            <pc:docMk/>
            <pc:sldMk cId="1193272892" sldId="260"/>
            <ac:spMk id="67" creationId="{7B6CB217-224D-7D4F-0A48-D15F7D080D4C}"/>
          </ac:spMkLst>
        </pc:spChg>
        <pc:spChg chg="del">
          <ac:chgData name="Julian Lamm" userId="717e1937f60baf6d" providerId="LiveId" clId="{2B9F9183-7615-4D16-B4E4-66011CB3C7F3}" dt="2024-11-05T21:02:56.754" v="3449" actId="478"/>
          <ac:spMkLst>
            <pc:docMk/>
            <pc:sldMk cId="1193272892" sldId="260"/>
            <ac:spMk id="68" creationId="{4E450023-9258-4F47-1B02-770441E2345F}"/>
          </ac:spMkLst>
        </pc:spChg>
        <pc:spChg chg="del">
          <ac:chgData name="Julian Lamm" userId="717e1937f60baf6d" providerId="LiveId" clId="{2B9F9183-7615-4D16-B4E4-66011CB3C7F3}" dt="2024-11-05T21:03:04.469" v="3455" actId="478"/>
          <ac:spMkLst>
            <pc:docMk/>
            <pc:sldMk cId="1193272892" sldId="260"/>
            <ac:spMk id="69" creationId="{B979F4F6-9FFD-CB6F-AFE4-C357434E46C1}"/>
          </ac:spMkLst>
        </pc:spChg>
        <pc:spChg chg="del">
          <ac:chgData name="Julian Lamm" userId="717e1937f60baf6d" providerId="LiveId" clId="{2B9F9183-7615-4D16-B4E4-66011CB3C7F3}" dt="2024-11-05T21:03:28.139" v="3463" actId="478"/>
          <ac:spMkLst>
            <pc:docMk/>
            <pc:sldMk cId="1193272892" sldId="260"/>
            <ac:spMk id="77" creationId="{3A190B1E-0F5A-DD7F-8398-DF0E5C2D614C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80" creationId="{8DEC96B5-A7BF-7F75-C2D0-D6D3AA4E3BAC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81" creationId="{61161DD3-0F00-A926-84CF-46C9F4EE47ED}"/>
          </ac:spMkLst>
        </pc:spChg>
        <pc:spChg chg="mod">
          <ac:chgData name="Julian Lamm" userId="717e1937f60baf6d" providerId="LiveId" clId="{2B9F9183-7615-4D16-B4E4-66011CB3C7F3}" dt="2024-11-05T21:04:08.287" v="3467" actId="165"/>
          <ac:spMkLst>
            <pc:docMk/>
            <pc:sldMk cId="1193272892" sldId="260"/>
            <ac:spMk id="82" creationId="{863C1811-012E-EBE3-797C-96F43E26644F}"/>
          </ac:spMkLst>
        </pc:spChg>
        <pc:spChg chg="add del mod topLvl">
          <ac:chgData name="Julian Lamm" userId="717e1937f60baf6d" providerId="LiveId" clId="{2B9F9183-7615-4D16-B4E4-66011CB3C7F3}" dt="2024-11-05T21:06:32.185" v="3479" actId="164"/>
          <ac:spMkLst>
            <pc:docMk/>
            <pc:sldMk cId="1193272892" sldId="260"/>
            <ac:spMk id="83" creationId="{5EB03971-47C9-8230-9E96-4192D97C0E02}"/>
          </ac:spMkLst>
        </pc:spChg>
        <pc:grpChg chg="add mod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4" creationId="{AE9F843D-49B1-DC3B-6382-3249DD2D6074}"/>
          </ac:grpSpMkLst>
        </pc:grpChg>
        <pc:grpChg chg="mod topLvl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23" creationId="{77AC8BF0-26B0-F0A7-EF13-7674BDFED31B}"/>
          </ac:grpSpMkLst>
        </pc:grpChg>
        <pc:grpChg chg="del">
          <ac:chgData name="Julian Lamm" userId="717e1937f60baf6d" providerId="LiveId" clId="{2B9F9183-7615-4D16-B4E4-66011CB3C7F3}" dt="2024-11-05T21:03:25.834" v="3462" actId="478"/>
          <ac:grpSpMkLst>
            <pc:docMk/>
            <pc:sldMk cId="1193272892" sldId="260"/>
            <ac:grpSpMk id="24" creationId="{BF54B736-B9A5-96CC-9ECC-D0B2951AF8E7}"/>
          </ac:grpSpMkLst>
        </pc:grpChg>
        <pc:grpChg chg="mod topLvl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25" creationId="{E32770AA-8A8D-4A2F-E8D1-25A02DDBFFA7}"/>
          </ac:grpSpMkLst>
        </pc:grpChg>
        <pc:grpChg chg="mod topLvl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32" creationId="{B2721AAC-B4FC-6EAB-C559-BE92491C24ED}"/>
          </ac:grpSpMkLst>
        </pc:grpChg>
        <pc:grpChg chg="add del mod">
          <ac:chgData name="Julian Lamm" userId="717e1937f60baf6d" providerId="LiveId" clId="{2B9F9183-7615-4D16-B4E4-66011CB3C7F3}" dt="2024-11-05T21:04:08.287" v="3467" actId="165"/>
          <ac:grpSpMkLst>
            <pc:docMk/>
            <pc:sldMk cId="1193272892" sldId="260"/>
            <ac:grpSpMk id="59" creationId="{26ADE5E9-3FFC-E357-06F7-02496FBF0201}"/>
          </ac:grpSpMkLst>
        </pc:grpChg>
        <pc:grpChg chg="mod topLvl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60" creationId="{2601909B-9A02-3FEE-9056-5FA119ECBE67}"/>
          </ac:grpSpMkLst>
        </pc:grpChg>
        <pc:grpChg chg="mod topLvl">
          <ac:chgData name="Julian Lamm" userId="717e1937f60baf6d" providerId="LiveId" clId="{2B9F9183-7615-4D16-B4E4-66011CB3C7F3}" dt="2024-11-05T21:06:32.185" v="3479" actId="164"/>
          <ac:grpSpMkLst>
            <pc:docMk/>
            <pc:sldMk cId="1193272892" sldId="260"/>
            <ac:grpSpMk id="66" creationId="{ACADCE8F-23E8-995C-047A-990E00763237}"/>
          </ac:grpSpMkLst>
        </pc:grpChg>
        <pc:grpChg chg="del">
          <ac:chgData name="Julian Lamm" userId="717e1937f60baf6d" providerId="LiveId" clId="{2B9F9183-7615-4D16-B4E4-66011CB3C7F3}" dt="2024-11-05T21:03:10.267" v="3460" actId="478"/>
          <ac:grpSpMkLst>
            <pc:docMk/>
            <pc:sldMk cId="1193272892" sldId="260"/>
            <ac:grpSpMk id="78" creationId="{0989E014-6C9A-AA7C-15C6-663F2DCF0832}"/>
          </ac:grpSpMkLst>
        </pc:grpChg>
        <pc:grpChg chg="add del mod topLvl">
          <ac:chgData name="Julian Lamm" userId="717e1937f60baf6d" providerId="LiveId" clId="{2B9F9183-7615-4D16-B4E4-66011CB3C7F3}" dt="2024-11-05T21:04:18.685" v="3470" actId="478"/>
          <ac:grpSpMkLst>
            <pc:docMk/>
            <pc:sldMk cId="1193272892" sldId="260"/>
            <ac:grpSpMk id="79" creationId="{D025B22A-BF60-0AEC-8FD5-8FC26CEE5556}"/>
          </ac:grpSpMkLst>
        </pc:grpChg>
        <pc:picChg chg="mod topLvl">
          <ac:chgData name="Julian Lamm" userId="717e1937f60baf6d" providerId="LiveId" clId="{2B9F9183-7615-4D16-B4E4-66011CB3C7F3}" dt="2024-11-05T21:06:32.185" v="3479" actId="164"/>
          <ac:picMkLst>
            <pc:docMk/>
            <pc:sldMk cId="1193272892" sldId="260"/>
            <ac:picMk id="57" creationId="{93E790EC-3326-E2DE-5CA2-76468E6A8AAA}"/>
          </ac:picMkLst>
        </pc:picChg>
      </pc:sldChg>
      <pc:sldChg chg="addSp delSp modSp add mod">
        <pc:chgData name="Julian Lamm" userId="717e1937f60baf6d" providerId="LiveId" clId="{2B9F9183-7615-4D16-B4E4-66011CB3C7F3}" dt="2024-11-05T21:18:47.231" v="3623" actId="339"/>
        <pc:sldMkLst>
          <pc:docMk/>
          <pc:sldMk cId="3632380318" sldId="261"/>
        </pc:sldMkLst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" creationId="{5050D977-640D-D5F1-F40A-A1D7A428E11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3" creationId="{BD56963E-FBCC-EBCD-D2CD-C4B92BA3EB2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" creationId="{6D29E531-BBF9-66C0-3FCD-C18B69B04B9E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9" creationId="{F7B62DB3-8B2E-5781-F49A-EE3197309FCD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0" creationId="{82802A1C-BA8A-0FFE-8C0E-FEC9A2AADCB1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2" creationId="{104D6C3F-A786-79CA-D817-D334BFF1904C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6" creationId="{5882D904-BC1F-A751-79AF-4E726F23BEB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7" creationId="{DA781E4E-38DD-F562-0389-18819E48750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8" creationId="{B37FB0B8-C109-D4A3-4696-C811903A3BFE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19" creationId="{00E292E0-F409-1800-AB6B-74312481373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0" creationId="{31821045-DE43-19C5-E9B8-C17495660C86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1" creationId="{E4590931-C720-F458-91A1-89A79D389A3C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2" creationId="{2B8D832A-A637-BE28-CB53-AF35F48188A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6" creationId="{20B3A794-0174-1464-93D8-D76A64AEAB9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7" creationId="{049D6456-E65B-839F-3D2B-3BCB338764AB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8" creationId="{ADABD52B-9697-EEB2-D9BF-909636EF461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29" creationId="{770B72F9-5EF4-CF34-B4E6-E4056830C85E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30" creationId="{8E3B51D0-9CE6-11C2-1269-A90FAEBAC9B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31" creationId="{2BB7F039-588E-63A4-9B82-63DDF69A5F41}"/>
          </ac:spMkLst>
        </pc:spChg>
        <pc:spChg chg="del">
          <ac:chgData name="Julian Lamm" userId="717e1937f60baf6d" providerId="LiveId" clId="{2B9F9183-7615-4D16-B4E4-66011CB3C7F3}" dt="2024-11-05T21:09:30.877" v="3490" actId="478"/>
          <ac:spMkLst>
            <pc:docMk/>
            <pc:sldMk cId="3632380318" sldId="261"/>
            <ac:spMk id="33" creationId="{F878764A-7DB0-F3B5-0D41-0B6B14C6A742}"/>
          </ac:spMkLst>
        </pc:spChg>
        <pc:spChg chg="del">
          <ac:chgData name="Julian Lamm" userId="717e1937f60baf6d" providerId="LiveId" clId="{2B9F9183-7615-4D16-B4E4-66011CB3C7F3}" dt="2024-11-05T21:09:30.877" v="3490" actId="478"/>
          <ac:spMkLst>
            <pc:docMk/>
            <pc:sldMk cId="3632380318" sldId="261"/>
            <ac:spMk id="34" creationId="{160941FB-14D8-EFF8-D061-E554F56C80C6}"/>
          </ac:spMkLst>
        </pc:spChg>
        <pc:spChg chg="del">
          <ac:chgData name="Julian Lamm" userId="717e1937f60baf6d" providerId="LiveId" clId="{2B9F9183-7615-4D16-B4E4-66011CB3C7F3}" dt="2024-11-05T21:09:28.670" v="3489" actId="478"/>
          <ac:spMkLst>
            <pc:docMk/>
            <pc:sldMk cId="3632380318" sldId="261"/>
            <ac:spMk id="35" creationId="{1725D3AB-9B75-E1DE-649C-CDBF7389521C}"/>
          </ac:spMkLst>
        </pc:spChg>
        <pc:spChg chg="del">
          <ac:chgData name="Julian Lamm" userId="717e1937f60baf6d" providerId="LiveId" clId="{2B9F9183-7615-4D16-B4E4-66011CB3C7F3}" dt="2024-11-05T21:09:28.670" v="3489" actId="478"/>
          <ac:spMkLst>
            <pc:docMk/>
            <pc:sldMk cId="3632380318" sldId="261"/>
            <ac:spMk id="36" creationId="{79592B7B-F07D-1501-D8EA-8909F1F77C31}"/>
          </ac:spMkLst>
        </pc:spChg>
        <pc:spChg chg="del">
          <ac:chgData name="Julian Lamm" userId="717e1937f60baf6d" providerId="LiveId" clId="{2B9F9183-7615-4D16-B4E4-66011CB3C7F3}" dt="2024-11-05T21:09:28.670" v="3489" actId="478"/>
          <ac:spMkLst>
            <pc:docMk/>
            <pc:sldMk cId="3632380318" sldId="261"/>
            <ac:spMk id="37" creationId="{964CBC08-EC9F-67C7-0CD4-9EA8AD6E6809}"/>
          </ac:spMkLst>
        </pc:spChg>
        <pc:spChg chg="del">
          <ac:chgData name="Julian Lamm" userId="717e1937f60baf6d" providerId="LiveId" clId="{2B9F9183-7615-4D16-B4E4-66011CB3C7F3}" dt="2024-11-05T21:09:22.635" v="3487" actId="478"/>
          <ac:spMkLst>
            <pc:docMk/>
            <pc:sldMk cId="3632380318" sldId="261"/>
            <ac:spMk id="38" creationId="{3DC13938-4F40-C4DB-DB92-523545D33EF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39" creationId="{6F27DD40-4009-573A-7DE1-7A555E5F7714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0" creationId="{4A18E19E-20CB-ED7F-5785-ED92A05CBF57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1" creationId="{B39D9CF4-C604-F2B5-7CB0-84757833045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2" creationId="{049AEB18-589B-87F4-C7B8-CCE1F596654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3" creationId="{87EACDEF-63D8-2F4A-7D42-03DC1DC25D6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4" creationId="{FAEE45DC-4F27-8B38-2546-93E49432E0A6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6" creationId="{E041ACF7-058B-614B-FCD8-819039E6AA24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7" creationId="{4B834269-F29C-38EA-15AB-A511348C62C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8" creationId="{D0438856-AFDB-97B2-29E9-F0D2F710D46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49" creationId="{5CFCFAC4-5547-AB21-579D-5209B7F252C8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0" creationId="{B5B3853A-FA02-8047-56EA-CB95B13E03DA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1" creationId="{76F6036D-D732-B774-9B59-2886C095EFDC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2" creationId="{1A37D5EF-8886-9E37-DB65-DF0DC9BA0174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3" creationId="{C946252B-872E-2BA9-C251-1252B4B0F899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4" creationId="{8672205A-3444-585B-4A5F-698CD6A6C44C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5" creationId="{D2A5128E-4E97-5C61-2076-5D71235B5917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6" creationId="{B72BA24A-DD98-9D6F-AC5C-1EB54DC879DB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58" creationId="{EEC15F19-787C-E202-B806-CDE691EC315C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61" creationId="{14B9FCFD-CC91-CE92-5915-A07660C42E51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62" creationId="{66E68400-FBB4-DCB4-A72C-04771AE079A3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63" creationId="{B8F03A9A-2D56-AF4E-3A6D-F355B5E310D3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64" creationId="{5F64F9C4-BE9E-1C67-B57F-EB2E38BEC543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65" creationId="{05D022DC-C3C7-F4E0-EEF7-92DB172FB949}"/>
          </ac:spMkLst>
        </pc:spChg>
        <pc:spChg chg="del">
          <ac:chgData name="Julian Lamm" userId="717e1937f60baf6d" providerId="LiveId" clId="{2B9F9183-7615-4D16-B4E4-66011CB3C7F3}" dt="2024-11-05T21:09:28.670" v="3489" actId="478"/>
          <ac:spMkLst>
            <pc:docMk/>
            <pc:sldMk cId="3632380318" sldId="261"/>
            <ac:spMk id="67" creationId="{28E868EA-7BD6-27F8-0878-729A90FE2F12}"/>
          </ac:spMkLst>
        </pc:spChg>
        <pc:spChg chg="del">
          <ac:chgData name="Julian Lamm" userId="717e1937f60baf6d" providerId="LiveId" clId="{2B9F9183-7615-4D16-B4E4-66011CB3C7F3}" dt="2024-11-05T21:09:25.212" v="3488" actId="478"/>
          <ac:spMkLst>
            <pc:docMk/>
            <pc:sldMk cId="3632380318" sldId="261"/>
            <ac:spMk id="68" creationId="{BB013239-98A7-B461-CD23-3D3ABFBA99C3}"/>
          </ac:spMkLst>
        </pc:spChg>
        <pc:spChg chg="del">
          <ac:chgData name="Julian Lamm" userId="717e1937f60baf6d" providerId="LiveId" clId="{2B9F9183-7615-4D16-B4E4-66011CB3C7F3}" dt="2024-11-05T21:09:25.212" v="3488" actId="478"/>
          <ac:spMkLst>
            <pc:docMk/>
            <pc:sldMk cId="3632380318" sldId="261"/>
            <ac:spMk id="69" creationId="{27494367-6200-8920-A7CD-6F565B59CB35}"/>
          </ac:spMkLst>
        </pc:spChg>
        <pc:spChg chg="del">
          <ac:chgData name="Julian Lamm" userId="717e1937f60baf6d" providerId="LiveId" clId="{2B9F9183-7615-4D16-B4E4-66011CB3C7F3}" dt="2024-11-05T21:09:20.494" v="3486" actId="478"/>
          <ac:spMkLst>
            <pc:docMk/>
            <pc:sldMk cId="3632380318" sldId="261"/>
            <ac:spMk id="77" creationId="{C12AD903-A506-F8DB-8234-AA28682F6BBE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80" creationId="{8E50FBEA-F4B7-C6B5-2D54-28699A4A36B6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81" creationId="{25C8AF5D-5066-F76A-CE3C-4DA68FB8EAE4}"/>
          </ac:spMkLst>
        </pc:spChg>
        <pc:spChg chg="mod">
          <ac:chgData name="Julian Lamm" userId="717e1937f60baf6d" providerId="LiveId" clId="{2B9F9183-7615-4D16-B4E4-66011CB3C7F3}" dt="2024-11-05T21:09:34.630" v="3491" actId="165"/>
          <ac:spMkLst>
            <pc:docMk/>
            <pc:sldMk cId="3632380318" sldId="261"/>
            <ac:spMk id="82" creationId="{C4A8995F-56F3-5915-9D8F-16CAD890DC37}"/>
          </ac:spMkLst>
        </pc:spChg>
        <pc:spChg chg="mod topLvl">
          <ac:chgData name="Julian Lamm" userId="717e1937f60baf6d" providerId="LiveId" clId="{2B9F9183-7615-4D16-B4E4-66011CB3C7F3}" dt="2024-11-05T21:09:46.062" v="3496" actId="164"/>
          <ac:spMkLst>
            <pc:docMk/>
            <pc:sldMk cId="3632380318" sldId="261"/>
            <ac:spMk id="83" creationId="{3598BEC0-102B-0052-CDA6-FC18902C6053}"/>
          </ac:spMkLst>
        </pc:spChg>
        <pc:grpChg chg="add mod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4" creationId="{84191D89-36DA-EE4D-94DB-54B56808EBD6}"/>
          </ac:grpSpMkLst>
        </pc:grpChg>
        <pc:grpChg chg="mod topLvl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23" creationId="{DAF2F1C5-53A6-B840-6BA7-AFEB9D27E7B9}"/>
          </ac:grpSpMkLst>
        </pc:grpChg>
        <pc:grpChg chg="del mod topLvl">
          <ac:chgData name="Julian Lamm" userId="717e1937f60baf6d" providerId="LiveId" clId="{2B9F9183-7615-4D16-B4E4-66011CB3C7F3}" dt="2024-11-05T21:09:37.255" v="3492" actId="478"/>
          <ac:grpSpMkLst>
            <pc:docMk/>
            <pc:sldMk cId="3632380318" sldId="261"/>
            <ac:grpSpMk id="24" creationId="{21F3E692-F0B4-8CE1-FA02-5BFE790FEB78}"/>
          </ac:grpSpMkLst>
        </pc:grpChg>
        <pc:grpChg chg="mod topLvl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25" creationId="{24A0B905-523A-DAA9-5EC3-EA781C5B71CB}"/>
          </ac:grpSpMkLst>
        </pc:grpChg>
        <pc:grpChg chg="mod topLvl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32" creationId="{8BE2A00C-EA53-77DC-499F-F5483CA40706}"/>
          </ac:grpSpMkLst>
        </pc:grpChg>
        <pc:grpChg chg="del">
          <ac:chgData name="Julian Lamm" userId="717e1937f60baf6d" providerId="LiveId" clId="{2B9F9183-7615-4D16-B4E4-66011CB3C7F3}" dt="2024-11-05T21:09:34.630" v="3491" actId="165"/>
          <ac:grpSpMkLst>
            <pc:docMk/>
            <pc:sldMk cId="3632380318" sldId="261"/>
            <ac:grpSpMk id="59" creationId="{8527527E-ADDE-2F6C-9F70-EE65A0123565}"/>
          </ac:grpSpMkLst>
        </pc:grpChg>
        <pc:grpChg chg="mod topLvl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60" creationId="{805F92F6-3253-D7E5-DB46-2BEDA668C034}"/>
          </ac:grpSpMkLst>
        </pc:grpChg>
        <pc:grpChg chg="mod topLvl">
          <ac:chgData name="Julian Lamm" userId="717e1937f60baf6d" providerId="LiveId" clId="{2B9F9183-7615-4D16-B4E4-66011CB3C7F3}" dt="2024-11-05T21:09:46.062" v="3496" actId="164"/>
          <ac:grpSpMkLst>
            <pc:docMk/>
            <pc:sldMk cId="3632380318" sldId="261"/>
            <ac:grpSpMk id="66" creationId="{08B34333-2CF1-2F3B-B548-BA8570B4DE23}"/>
          </ac:grpSpMkLst>
        </pc:grpChg>
        <pc:grpChg chg="del">
          <ac:chgData name="Julian Lamm" userId="717e1937f60baf6d" providerId="LiveId" clId="{2B9F9183-7615-4D16-B4E4-66011CB3C7F3}" dt="2024-11-05T21:09:30.877" v="3490" actId="478"/>
          <ac:grpSpMkLst>
            <pc:docMk/>
            <pc:sldMk cId="3632380318" sldId="261"/>
            <ac:grpSpMk id="78" creationId="{7F60C888-23BF-DEE4-839C-467E2E182E2D}"/>
          </ac:grpSpMkLst>
        </pc:grpChg>
        <pc:grpChg chg="del mod topLvl">
          <ac:chgData name="Julian Lamm" userId="717e1937f60baf6d" providerId="LiveId" clId="{2B9F9183-7615-4D16-B4E4-66011CB3C7F3}" dt="2024-11-05T21:09:38.626" v="3493" actId="478"/>
          <ac:grpSpMkLst>
            <pc:docMk/>
            <pc:sldMk cId="3632380318" sldId="261"/>
            <ac:grpSpMk id="79" creationId="{DE91FF7B-AC36-539A-C299-FDB7241A807E}"/>
          </ac:grpSpMkLst>
        </pc:grpChg>
        <pc:picChg chg="mod topLvl">
          <ac:chgData name="Julian Lamm" userId="717e1937f60baf6d" providerId="LiveId" clId="{2B9F9183-7615-4D16-B4E4-66011CB3C7F3}" dt="2024-11-05T21:18:47.231" v="3623" actId="339"/>
          <ac:picMkLst>
            <pc:docMk/>
            <pc:sldMk cId="3632380318" sldId="261"/>
            <ac:picMk id="57" creationId="{4AC15563-27C7-D739-A4F4-7A22F523A11D}"/>
          </ac:picMkLst>
        </pc:picChg>
      </pc:sldChg>
      <pc:sldChg chg="delSp modSp add mod ord">
        <pc:chgData name="Julian Lamm" userId="717e1937f60baf6d" providerId="LiveId" clId="{2B9F9183-7615-4D16-B4E4-66011CB3C7F3}" dt="2024-11-05T21:19:26.130" v="3624"/>
        <pc:sldMkLst>
          <pc:docMk/>
          <pc:sldMk cId="3624838000" sldId="262"/>
        </pc:sldMkLst>
        <pc:spChg chg="mod">
          <ac:chgData name="Julian Lamm" userId="717e1937f60baf6d" providerId="LiveId" clId="{2B9F9183-7615-4D16-B4E4-66011CB3C7F3}" dt="2024-11-05T21:19:26.130" v="3624"/>
          <ac:spMkLst>
            <pc:docMk/>
            <pc:sldMk cId="3624838000" sldId="262"/>
            <ac:spMk id="7" creationId="{95BD6432-5092-D7CB-351D-CA1829300CCC}"/>
          </ac:spMkLst>
        </pc:spChg>
        <pc:picChg chg="del">
          <ac:chgData name="Julian Lamm" userId="717e1937f60baf6d" providerId="LiveId" clId="{2B9F9183-7615-4D16-B4E4-66011CB3C7F3}" dt="2024-11-05T21:11:44.030" v="3500" actId="478"/>
          <ac:picMkLst>
            <pc:docMk/>
            <pc:sldMk cId="3624838000" sldId="262"/>
            <ac:picMk id="5" creationId="{B2A21024-7046-C951-880F-B727014B04AF}"/>
          </ac:picMkLst>
        </pc:picChg>
      </pc:sldChg>
      <pc:sldChg chg="modSp add mod">
        <pc:chgData name="Julian Lamm" userId="717e1937f60baf6d" providerId="LiveId" clId="{2B9F9183-7615-4D16-B4E4-66011CB3C7F3}" dt="2024-11-05T21:18:03.773" v="3622" actId="1076"/>
        <pc:sldMkLst>
          <pc:docMk/>
          <pc:sldMk cId="93164174" sldId="263"/>
        </pc:sldMkLst>
        <pc:spChg chg="mod">
          <ac:chgData name="Julian Lamm" userId="717e1937f60baf6d" providerId="LiveId" clId="{2B9F9183-7615-4D16-B4E4-66011CB3C7F3}" dt="2024-11-05T21:18:03.773" v="3622" actId="1076"/>
          <ac:spMkLst>
            <pc:docMk/>
            <pc:sldMk cId="93164174" sldId="263"/>
            <ac:spMk id="7" creationId="{CB7DE50A-2ADD-0E16-4A06-B1DAD3FDA8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995C3-3C0C-C82B-FAC6-12C80AD8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E960DC-8538-A5A4-60A7-21E88F450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187D0-4C50-21C7-32E3-8E69BAE7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89F1F-74C2-1202-91D2-8E10613B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4BB35-CB15-A43A-0953-16A1A933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96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0A7A3-CE58-09B9-5C32-CC5BD240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835BB4-1914-DA70-52F4-55DFE8977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D4602-8817-FBF1-E8D6-7BDE15DF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F94B0B-B881-51E3-0796-86219F83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A68A27-143C-BF22-B9F0-28C5A555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518DA7-0483-24B6-41BA-135247CC8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E29163-587D-91CA-1CD7-00FB75E40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BCBBDE-CA5C-BE8C-E8E4-D3897E63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E56429-D5EE-E756-4FD3-37C5AB8D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72E7AE-13DA-8E99-440A-EA4C6234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B40AE-88B2-A424-9EDA-ACD2FDEC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801EE1-F749-104A-10DF-E47489B0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00599-26DF-1C32-8036-77EAC69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7E9330-EB26-A02C-9278-5393C28D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F3EC2-C818-F86A-9395-A00C4588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84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4FCC7-3FB8-B599-7C4A-9C8CC50C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DBF7EF-C52E-2FC1-7EEA-737E874A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ED191-5073-8FFF-C8FD-0113E76B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B58FF-BBB0-C369-8349-64D13AA3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DF4102-5AC6-81E0-BCA7-C1CD8A1A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7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5D246-BCE0-0F2E-0D56-40D251CF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4449AF-6728-7DB6-52D3-FF2EDA32C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85274D-B330-234C-E839-91D1098A3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CF13B0-3C0B-519C-D5C9-69821FFC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FADC14-C149-DA19-D35C-FECDFD7A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4DE9C7-92F1-927C-BAB0-02158614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76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91FC2-FC65-F9FD-6371-38E790B5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B46242-053F-D8BB-0C8B-6697F140F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22EBCF-02A5-C470-944C-FBD808F3F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F97C91-2332-F91A-2953-4BD462029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0857B2-4872-DAA5-DFE7-6DEACE850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4AC92B-7A90-AF28-1467-50A475BA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A7C8B4-7329-A257-1CBF-0C6D0BC1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78EB74-6AC2-4241-0174-7C9749E6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39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FEB20-F6F0-613B-392D-B1CE6F61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23DEDC-6EF8-1353-31E4-0DC3277B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6F07E6-41E3-FB63-4C33-0BEA8BB5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6F6672-33AB-F93D-177B-6AE5A797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79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BCE67F-76EA-6CC0-50EE-9B497CB0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8E8D22-1EA6-FC45-5229-C36EB0DC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8AB471-C13E-730C-DB3B-4EFC2ADD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05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F0126-23C9-C9DE-F632-41BCA071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6AD805-8E74-EDCB-BFFD-94A5B69B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1D10F4-CF95-4466-BCF9-0AC7A70FF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E65A18-E637-6BAF-8942-72ED09CA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442583-9F31-6F3D-73DB-28B964DF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37154A-B1F3-BE5A-3BF5-16EC7824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97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2C37D-3BF0-6F9E-3328-8F562942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53BA32-9457-FBBD-7BDE-894A6A067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71556E-4D9C-9346-5BD1-E22D4670B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224B97-DFEA-1258-C60A-339FB743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B1ECBD-610C-3E52-4B40-B34453CA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CAF3E6-BAC4-704C-4812-CFDC76F1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89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6E1C00-F60F-2B51-E03C-D1DA29F4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06D9C3-5C9F-AA70-10BF-1F3166B35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E6D4E3-CB4A-1713-7022-705CE6554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F7280-8846-4D5C-91D1-686EE7E7F28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570B8-9D22-281A-86A8-71B88DF0E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C6FA94-5B0D-9F57-9CC2-8DDFC5D70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AD351-CA06-40A6-BF49-AABFECB961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35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1FBD60-2123-58F6-0F41-2435ED049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Unterer Block">
            <a:extLst>
              <a:ext uri="{FF2B5EF4-FFF2-40B4-BE49-F238E27FC236}">
                <a16:creationId xmlns:a16="http://schemas.microsoft.com/office/drawing/2014/main" id="{5D229730-0220-4BD6-A872-8DB8F6F2DF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29443" y="4722194"/>
            <a:ext cx="2018369" cy="1271798"/>
            <a:chOff x="6929443" y="4722194"/>
            <a:chExt cx="2018369" cy="1271798"/>
          </a:xfrm>
          <a:gradFill>
            <a:gsLst>
              <a:gs pos="100000">
                <a:srgbClr val="00A9E9"/>
              </a:gs>
              <a:gs pos="0">
                <a:srgbClr val="55EEAE"/>
              </a:gs>
            </a:gsLst>
            <a:lin ang="135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S1 Z3">
              <a:extLst>
                <a:ext uri="{FF2B5EF4-FFF2-40B4-BE49-F238E27FC236}">
                  <a16:creationId xmlns:a16="http://schemas.microsoft.com/office/drawing/2014/main" id="{A98A1A97-88A4-0522-25EB-23064F6D177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6929443" y="5686328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S2 Z3">
              <a:extLst>
                <a:ext uri="{FF2B5EF4-FFF2-40B4-BE49-F238E27FC236}">
                  <a16:creationId xmlns:a16="http://schemas.microsoft.com/office/drawing/2014/main" id="{8B5E00B6-5749-A493-AF2A-A01D3A81FF4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330050" y="5633992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S2 Z2">
              <a:extLst>
                <a:ext uri="{FF2B5EF4-FFF2-40B4-BE49-F238E27FC236}">
                  <a16:creationId xmlns:a16="http://schemas.microsoft.com/office/drawing/2014/main" id="{F2122270-BA14-43C6-D270-2BC119A585D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330050" y="5178093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S3 Z3">
              <a:extLst>
                <a:ext uri="{FF2B5EF4-FFF2-40B4-BE49-F238E27FC236}">
                  <a16:creationId xmlns:a16="http://schemas.microsoft.com/office/drawing/2014/main" id="{0A91C9A7-A579-EF11-AFC2-DA2E2E0A3B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5633992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S3 Z2">
              <a:extLst>
                <a:ext uri="{FF2B5EF4-FFF2-40B4-BE49-F238E27FC236}">
                  <a16:creationId xmlns:a16="http://schemas.microsoft.com/office/drawing/2014/main" id="{B6A88A1B-F8F6-72F7-23B7-D5A6E0BD4C0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5178093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S3 Z1">
              <a:extLst>
                <a:ext uri="{FF2B5EF4-FFF2-40B4-BE49-F238E27FC236}">
                  <a16:creationId xmlns:a16="http://schemas.microsoft.com/office/drawing/2014/main" id="{7D077EA5-39E7-131C-717C-1148F2A467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472219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S4 Z2">
              <a:extLst>
                <a:ext uri="{FF2B5EF4-FFF2-40B4-BE49-F238E27FC236}">
                  <a16:creationId xmlns:a16="http://schemas.microsoft.com/office/drawing/2014/main" id="{ED322853-A717-8FEC-E03A-E77C92B0D31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312686" y="5223925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S4 Z1">
              <a:extLst>
                <a:ext uri="{FF2B5EF4-FFF2-40B4-BE49-F238E27FC236}">
                  <a16:creationId xmlns:a16="http://schemas.microsoft.com/office/drawing/2014/main" id="{125566E3-0CD2-95FB-D59F-93AE8C10D54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307012" y="4758194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S5 Z1">
              <a:extLst>
                <a:ext uri="{FF2B5EF4-FFF2-40B4-BE49-F238E27FC236}">
                  <a16:creationId xmlns:a16="http://schemas.microsoft.com/office/drawing/2014/main" id="{953B8679-E232-4741-9141-5984C4F2175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731812" y="4785515"/>
              <a:ext cx="216000" cy="216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Oberer Block">
            <a:extLst>
              <a:ext uri="{FF2B5EF4-FFF2-40B4-BE49-F238E27FC236}">
                <a16:creationId xmlns:a16="http://schemas.microsoft.com/office/drawing/2014/main" id="{48CE3C99-6742-C34D-8347-9FE1FF569F5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97122" y="816627"/>
            <a:ext cx="1305214" cy="1271798"/>
            <a:chOff x="2918674" y="1032566"/>
            <a:chExt cx="1305214" cy="1271798"/>
          </a:xfrm>
          <a:gradFill flip="none" rotWithShape="1">
            <a:gsLst>
              <a:gs pos="100000">
                <a:srgbClr val="4944B8"/>
              </a:gs>
              <a:gs pos="0">
                <a:srgbClr val="00A9E9"/>
              </a:gs>
            </a:gsLst>
            <a:lin ang="135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S1 Z3">
              <a:extLst>
                <a:ext uri="{FF2B5EF4-FFF2-40B4-BE49-F238E27FC236}">
                  <a16:creationId xmlns:a16="http://schemas.microsoft.com/office/drawing/2014/main" id="{26A537A0-3396-4316-3F7F-92950C3391D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94436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S1 Z2">
              <a:extLst>
                <a:ext uri="{FF2B5EF4-FFF2-40B4-BE49-F238E27FC236}">
                  <a16:creationId xmlns:a16="http://schemas.microsoft.com/office/drawing/2014/main" id="{97F8834F-755F-6E5B-B2E5-BA2B11F0373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48846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S1 Z1">
              <a:extLst>
                <a:ext uri="{FF2B5EF4-FFF2-40B4-BE49-F238E27FC236}">
                  <a16:creationId xmlns:a16="http://schemas.microsoft.com/office/drawing/2014/main" id="{B0F3453C-0B3E-308F-1063-FDB51B89B9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S2 Z2">
              <a:extLst>
                <a:ext uri="{FF2B5EF4-FFF2-40B4-BE49-F238E27FC236}">
                  <a16:creationId xmlns:a16="http://schemas.microsoft.com/office/drawing/2014/main" id="{E4139492-4D69-AAF0-C061-6C3D732921E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281" y="148846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S2 Z1">
              <a:extLst>
                <a:ext uri="{FF2B5EF4-FFF2-40B4-BE49-F238E27FC236}">
                  <a16:creationId xmlns:a16="http://schemas.microsoft.com/office/drawing/2014/main" id="{71C1B4F4-360C-E652-46CC-E5584802080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281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S3 Z1">
              <a:extLst>
                <a:ext uri="{FF2B5EF4-FFF2-40B4-BE49-F238E27FC236}">
                  <a16:creationId xmlns:a16="http://schemas.microsoft.com/office/drawing/2014/main" id="{2D4755E2-6D68-9A6B-E5D7-12F4CB077C0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63888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Linien links">
            <a:extLst>
              <a:ext uri="{FF2B5EF4-FFF2-40B4-BE49-F238E27FC236}">
                <a16:creationId xmlns:a16="http://schemas.microsoft.com/office/drawing/2014/main" id="{2EB182F7-98E2-5FFF-1111-30B5A2D39D7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561262" y="4536943"/>
            <a:ext cx="3310910" cy="1231183"/>
            <a:chOff x="2384285" y="4241979"/>
            <a:chExt cx="3310910" cy="1231183"/>
          </a:xfrm>
          <a:gradFill flip="none" rotWithShape="1">
            <a:gsLst>
              <a:gs pos="0">
                <a:srgbClr val="00A9E9"/>
              </a:gs>
              <a:gs pos="100000">
                <a:srgbClr val="55EEAE"/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S1 Z1">
              <a:extLst>
                <a:ext uri="{FF2B5EF4-FFF2-40B4-BE49-F238E27FC236}">
                  <a16:creationId xmlns:a16="http://schemas.microsoft.com/office/drawing/2014/main" id="{E631702F-0CC9-0F09-B3A8-7B4848630C9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4285" y="4241979"/>
              <a:ext cx="2639219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S3 Z2">
              <a:extLst>
                <a:ext uri="{FF2B5EF4-FFF2-40B4-BE49-F238E27FC236}">
                  <a16:creationId xmlns:a16="http://schemas.microsoft.com/office/drawing/2014/main" id="{1D198268-50A5-C4C5-EBAA-FC3A54A52A5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9812" y="4514433"/>
              <a:ext cx="936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S2 Z2">
              <a:extLst>
                <a:ext uri="{FF2B5EF4-FFF2-40B4-BE49-F238E27FC236}">
                  <a16:creationId xmlns:a16="http://schemas.microsoft.com/office/drawing/2014/main" id="{28BA8AEE-B62C-6FA4-674F-5F53E078DFF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58581" y="4494767"/>
              <a:ext cx="360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S1 Z2">
              <a:extLst>
                <a:ext uri="{FF2B5EF4-FFF2-40B4-BE49-F238E27FC236}">
                  <a16:creationId xmlns:a16="http://schemas.microsoft.com/office/drawing/2014/main" id="{13D29FC5-0EEB-C3FC-0377-513E2FBAB2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40406" y="4472670"/>
              <a:ext cx="144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S2 Z3">
              <a:extLst>
                <a:ext uri="{FF2B5EF4-FFF2-40B4-BE49-F238E27FC236}">
                  <a16:creationId xmlns:a16="http://schemas.microsoft.com/office/drawing/2014/main" id="{EBF2ACFD-57F8-8F39-5A2D-A6D1BB1000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62673" y="4750769"/>
              <a:ext cx="1404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S1 Z3">
              <a:extLst>
                <a:ext uri="{FF2B5EF4-FFF2-40B4-BE49-F238E27FC236}">
                  <a16:creationId xmlns:a16="http://schemas.microsoft.com/office/drawing/2014/main" id="{1D16F831-77D0-B498-343F-D5A8D6A6D8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89784" y="4750769"/>
              <a:ext cx="540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S3 Z4">
              <a:extLst>
                <a:ext uri="{FF2B5EF4-FFF2-40B4-BE49-F238E27FC236}">
                  <a16:creationId xmlns:a16="http://schemas.microsoft.com/office/drawing/2014/main" id="{46399479-8393-245C-A28E-1392A056839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41717" y="5010876"/>
              <a:ext cx="1188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S2 Z4">
              <a:extLst>
                <a:ext uri="{FF2B5EF4-FFF2-40B4-BE49-F238E27FC236}">
                  <a16:creationId xmlns:a16="http://schemas.microsoft.com/office/drawing/2014/main" id="{CEBFBB08-F667-3290-2680-DCDB73CD556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31286" y="5010876"/>
              <a:ext cx="792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S1 Z4">
              <a:extLst>
                <a:ext uri="{FF2B5EF4-FFF2-40B4-BE49-F238E27FC236}">
                  <a16:creationId xmlns:a16="http://schemas.microsoft.com/office/drawing/2014/main" id="{C96BAECB-B8A3-B00F-0F66-F711391536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62070" y="5010876"/>
              <a:ext cx="288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S1 Z5">
              <a:extLst>
                <a:ext uri="{FF2B5EF4-FFF2-40B4-BE49-F238E27FC236}">
                  <a16:creationId xmlns:a16="http://schemas.microsoft.com/office/drawing/2014/main" id="{F1D8629E-C0B7-970C-D489-0FBF1E264E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55976" y="5293162"/>
              <a:ext cx="2639219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7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526A40D0-FD08-0B8B-0488-C1E58A63F33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26088"/>
            <a:ext cx="5347906" cy="5347906"/>
          </a:xfrm>
          <a:prstGeom prst="rect">
            <a:avLst/>
          </a:prstGeom>
        </p:spPr>
      </p:pic>
      <p:grpSp>
        <p:nvGrpSpPr>
          <p:cNvPr id="60" name="Ziel">
            <a:extLst>
              <a:ext uri="{FF2B5EF4-FFF2-40B4-BE49-F238E27FC236}">
                <a16:creationId xmlns:a16="http://schemas.microsoft.com/office/drawing/2014/main" id="{12F88D7E-B861-D8B5-471D-EF2B3C6474A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88257" y="131978"/>
            <a:ext cx="1150931" cy="1232548"/>
            <a:chOff x="8957296" y="313094"/>
            <a:chExt cx="1150931" cy="1232548"/>
          </a:xfrm>
          <a:gradFill>
            <a:gsLst>
              <a:gs pos="100000">
                <a:srgbClr val="4944B8"/>
              </a:gs>
              <a:gs pos="0">
                <a:srgbClr val="00A9E9"/>
              </a:gs>
            </a:gsLst>
            <a:lin ang="5400000" scaled="1"/>
          </a:gradFill>
          <a:effectLst>
            <a:outerShdw blurRad="50800" dist="63500" dir="2700000" algn="tl" rotWithShape="0">
              <a:prstClr val="black">
                <a:alpha val="78000"/>
              </a:prstClr>
            </a:outerShdw>
          </a:effectLst>
        </p:grpSpPr>
        <p:sp>
          <p:nvSpPr>
            <p:cNvPr id="26" name="Aussen links oben">
              <a:extLst>
                <a:ext uri="{FF2B5EF4-FFF2-40B4-BE49-F238E27FC236}">
                  <a16:creationId xmlns:a16="http://schemas.microsoft.com/office/drawing/2014/main" id="{76939A25-102A-2DBE-2242-3883EEDA35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55735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ussen rechts oben">
              <a:extLst>
                <a:ext uri="{FF2B5EF4-FFF2-40B4-BE49-F238E27FC236}">
                  <a16:creationId xmlns:a16="http://schemas.microsoft.com/office/drawing/2014/main" id="{F214C3F0-381E-5998-2913-7139808818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5580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ussen oben">
              <a:extLst>
                <a:ext uri="{FF2B5EF4-FFF2-40B4-BE49-F238E27FC236}">
                  <a16:creationId xmlns:a16="http://schemas.microsoft.com/office/drawing/2014/main" id="{F5FC881A-C33F-58DA-DF6F-341B05B9113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251350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ussen unten">
              <a:extLst>
                <a:ext uri="{FF2B5EF4-FFF2-40B4-BE49-F238E27FC236}">
                  <a16:creationId xmlns:a16="http://schemas.microsoft.com/office/drawing/2014/main" id="{9E7F74E4-8E3A-5CEF-75C3-EE3A716D07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879642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ussen links unten">
              <a:extLst>
                <a:ext uri="{FF2B5EF4-FFF2-40B4-BE49-F238E27FC236}">
                  <a16:creationId xmlns:a16="http://schemas.microsoft.com/office/drawing/2014/main" id="{67E8E33B-6087-002E-B2E7-2E63C16FD87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10404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ussen rechts unten">
              <a:extLst>
                <a:ext uri="{FF2B5EF4-FFF2-40B4-BE49-F238E27FC236}">
                  <a16:creationId xmlns:a16="http://schemas.microsoft.com/office/drawing/2014/main" id="{65D16285-762D-01D0-538A-56BED8136DA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1041598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Spitze unten">
              <a:extLst>
                <a:ext uri="{FF2B5EF4-FFF2-40B4-BE49-F238E27FC236}">
                  <a16:creationId xmlns:a16="http://schemas.microsoft.com/office/drawing/2014/main" id="{65276D09-8E01-2ACD-2FE9-EB41389B48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1293642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Spitze oben">
              <a:extLst>
                <a:ext uri="{FF2B5EF4-FFF2-40B4-BE49-F238E27FC236}">
                  <a16:creationId xmlns:a16="http://schemas.microsoft.com/office/drawing/2014/main" id="{6509CC33-D3C1-0AB5-F4F6-BEF2DCBFC7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313094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Spitze rechts">
              <a:extLst>
                <a:ext uri="{FF2B5EF4-FFF2-40B4-BE49-F238E27FC236}">
                  <a16:creationId xmlns:a16="http://schemas.microsoft.com/office/drawing/2014/main" id="{7665CB8E-7B2F-6D71-1D0E-AEC88352F30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892227" y="7700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Spitze links">
              <a:extLst>
                <a:ext uri="{FF2B5EF4-FFF2-40B4-BE49-F238E27FC236}">
                  <a16:creationId xmlns:a16="http://schemas.microsoft.com/office/drawing/2014/main" id="{DE312A2A-5C29-CAD2-6FEB-31FF5147F17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065296" y="7704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Innen Oben">
              <a:extLst>
                <a:ext uri="{FF2B5EF4-FFF2-40B4-BE49-F238E27FC236}">
                  <a16:creationId xmlns:a16="http://schemas.microsoft.com/office/drawing/2014/main" id="{CF06CF03-B6F8-07AB-7451-D2DCC527AC8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8639" y="65091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nnen Unten">
              <a:extLst>
                <a:ext uri="{FF2B5EF4-FFF2-40B4-BE49-F238E27FC236}">
                  <a16:creationId xmlns:a16="http://schemas.microsoft.com/office/drawing/2014/main" id="{B313B27D-B498-B636-707C-F2D65152492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80517" y="874142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Innen Rechts">
              <a:extLst>
                <a:ext uri="{FF2B5EF4-FFF2-40B4-BE49-F238E27FC236}">
                  <a16:creationId xmlns:a16="http://schemas.microsoft.com/office/drawing/2014/main" id="{DBCAE208-DE4E-027A-C61C-9CFAE6E132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590426" y="797249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Innen Links">
              <a:extLst>
                <a:ext uri="{FF2B5EF4-FFF2-40B4-BE49-F238E27FC236}">
                  <a16:creationId xmlns:a16="http://schemas.microsoft.com/office/drawing/2014/main" id="{C81FEF21-049F-733A-A172-62EDE8F7DFF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371549" y="774634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Text">
            <a:extLst>
              <a:ext uri="{FF2B5EF4-FFF2-40B4-BE49-F238E27FC236}">
                <a16:creationId xmlns:a16="http://schemas.microsoft.com/office/drawing/2014/main" id="{805B8E0F-1E61-AEC8-B4F2-8AC9FF995C8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9665" y="2928385"/>
            <a:ext cx="12182167" cy="1647454"/>
            <a:chOff x="38477" y="2971559"/>
            <a:chExt cx="12182167" cy="1844182"/>
          </a:xfrm>
        </p:grpSpPr>
        <p:sp>
          <p:nvSpPr>
            <p:cNvPr id="56" name="Text Schatten">
              <a:extLst>
                <a:ext uri="{FF2B5EF4-FFF2-40B4-BE49-F238E27FC236}">
                  <a16:creationId xmlns:a16="http://schemas.microsoft.com/office/drawing/2014/main" id="{085CBC0D-550A-7786-FE3B-80F89A66E7A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973" y="3075868"/>
              <a:ext cx="12152671" cy="173987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CODE   ANTIS</a:t>
              </a:r>
            </a:p>
          </p:txBody>
        </p: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ECD794E3-A2AC-6E16-D780-2F01FFAF013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77" y="2971559"/>
              <a:ext cx="12064181" cy="17398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CODE   ANTIS</a:t>
              </a:r>
            </a:p>
          </p:txBody>
        </p:sp>
      </p:grpSp>
      <p:grpSp>
        <p:nvGrpSpPr>
          <p:cNvPr id="4" name="Pfeil">
            <a:extLst>
              <a:ext uri="{FF2B5EF4-FFF2-40B4-BE49-F238E27FC236}">
                <a16:creationId xmlns:a16="http://schemas.microsoft.com/office/drawing/2014/main" id="{C26B92F5-CB7A-994E-5BD7-46A4386D8BE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01049" y="883501"/>
            <a:ext cx="2391294" cy="3391814"/>
            <a:chOff x="5301049" y="883501"/>
            <a:chExt cx="2391294" cy="3391814"/>
          </a:xfrm>
        </p:grpSpPr>
        <p:sp>
          <p:nvSpPr>
            <p:cNvPr id="81" name="Pfeil Schatten rechts">
              <a:extLst>
                <a:ext uri="{FF2B5EF4-FFF2-40B4-BE49-F238E27FC236}">
                  <a16:creationId xmlns:a16="http://schemas.microsoft.com/office/drawing/2014/main" id="{8566A72E-3598-931A-2232-4548908A3B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Pfeil Schatten Spitze">
              <a:extLst>
                <a:ext uri="{FF2B5EF4-FFF2-40B4-BE49-F238E27FC236}">
                  <a16:creationId xmlns:a16="http://schemas.microsoft.com/office/drawing/2014/main" id="{1BF3BBD9-B012-78F2-1115-17A7BBDB0CC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Pfeil Schatten links">
              <a:extLst>
                <a:ext uri="{FF2B5EF4-FFF2-40B4-BE49-F238E27FC236}">
                  <a16:creationId xmlns:a16="http://schemas.microsoft.com/office/drawing/2014/main" id="{3526F7B4-B14E-094F-0CA3-838834E04D0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Pfeil gruen rechts">
              <a:extLst>
                <a:ext uri="{FF2B5EF4-FFF2-40B4-BE49-F238E27FC236}">
                  <a16:creationId xmlns:a16="http://schemas.microsoft.com/office/drawing/2014/main" id="{67D13174-809A-C9DB-E1AB-8D8135FB313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feil tuerkis rechts">
              <a:extLst>
                <a:ext uri="{FF2B5EF4-FFF2-40B4-BE49-F238E27FC236}">
                  <a16:creationId xmlns:a16="http://schemas.microsoft.com/office/drawing/2014/main" id="{3C4790F7-AECC-5285-B58A-B4EBA8D7224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Pfeil Spitze">
              <a:extLst>
                <a:ext uri="{FF2B5EF4-FFF2-40B4-BE49-F238E27FC236}">
                  <a16:creationId xmlns:a16="http://schemas.microsoft.com/office/drawing/2014/main" id="{4EDB6CEF-22A0-4999-3545-B79CBE0108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Pfeil tuerkis links">
              <a:extLst>
                <a:ext uri="{FF2B5EF4-FFF2-40B4-BE49-F238E27FC236}">
                  <a16:creationId xmlns:a16="http://schemas.microsoft.com/office/drawing/2014/main" id="{65DA4E2B-A6C2-627A-3243-D0FBD55DAA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64" name="Pfeil gruen links">
              <a:extLst>
                <a:ext uri="{FF2B5EF4-FFF2-40B4-BE49-F238E27FC236}">
                  <a16:creationId xmlns:a16="http://schemas.microsoft.com/office/drawing/2014/main" id="{AD65EACD-1203-E167-E6B9-8CF838249F7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Pfeil Schatten unten">
              <a:extLst>
                <a:ext uri="{FF2B5EF4-FFF2-40B4-BE49-F238E27FC236}">
                  <a16:creationId xmlns:a16="http://schemas.microsoft.com/office/drawing/2014/main" id="{C23E8F2F-7D19-5E95-305E-A5A2A2335A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49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deVantis Herleitung">
            <a:extLst>
              <a:ext uri="{FF2B5EF4-FFF2-40B4-BE49-F238E27FC236}">
                <a16:creationId xmlns:a16="http://schemas.microsoft.com/office/drawing/2014/main" id="{85680149-FEEF-70F3-609D-E863BAC6BC1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3290" y="619432"/>
            <a:ext cx="11366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 err="1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CodeVantis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"</a:t>
            </a:r>
            <a:r>
              <a:rPr lang="de-DE" sz="2400" b="1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Code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+ "</a:t>
            </a:r>
            <a:r>
              <a:rPr lang="de-DE" sz="2400" b="1" dirty="0" err="1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Vantis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de-DE" sz="2400" b="1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Code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steht für das Programmieren, die Basis der digitalen Welt. Es repräsentiert das Wissen und die Fähigkeiten, die das Unternehmen vermittelt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de-DE" sz="2400" b="1" dirty="0" err="1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Vantis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ist inspiriert von dem lateinischen Wort "</a:t>
            </a:r>
            <a:r>
              <a:rPr lang="de-DE" sz="2400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advansus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", was Fortschritt oder Vorankommen bedeutet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b="1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zusammen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symbolisiert "</a:t>
            </a:r>
            <a:r>
              <a:rPr lang="de-DE" sz="2400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CodeVantis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den Fortschritt durch die Programmierung – die Idee, dass durch das Erlernen und Anwenden von Code neue Möglichkeiten und Innovationen entstehen</a:t>
            </a:r>
          </a:p>
        </p:txBody>
      </p:sp>
      <p:pic>
        <p:nvPicPr>
          <p:cNvPr id="4" name="Logo" descr="Ein Bild, das Text, Schrif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4954AD87-4952-8B3C-C1A6-184E2B11287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39" y="144000"/>
            <a:ext cx="2142160" cy="4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0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arbe 10 Dark Mode">
            <a:extLst>
              <a:ext uri="{FF2B5EF4-FFF2-40B4-BE49-F238E27FC236}">
                <a16:creationId xmlns:a16="http://schemas.microsoft.com/office/drawing/2014/main" id="{D5712CD9-50F6-18EA-6B31-F8956E931F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79" y="6327933"/>
            <a:ext cx="2787446" cy="470227"/>
          </a:xfrm>
          <a:prstGeom prst="rect">
            <a:avLst/>
          </a:prstGeom>
          <a:solidFill>
            <a:srgbClr val="55EE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55EEAE</a:t>
            </a:r>
          </a:p>
        </p:txBody>
      </p:sp>
      <p:sp>
        <p:nvSpPr>
          <p:cNvPr id="23" name="Farbe 9 Dark Mode">
            <a:extLst>
              <a:ext uri="{FF2B5EF4-FFF2-40B4-BE49-F238E27FC236}">
                <a16:creationId xmlns:a16="http://schemas.microsoft.com/office/drawing/2014/main" id="{B532F0D9-54FF-0A0C-6880-89EBFDDCFC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79" y="5696560"/>
            <a:ext cx="2787446" cy="470227"/>
          </a:xfrm>
          <a:prstGeom prst="rect">
            <a:avLst/>
          </a:prstGeom>
          <a:solidFill>
            <a:srgbClr val="00A9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00A9E9</a:t>
            </a:r>
          </a:p>
        </p:txBody>
      </p:sp>
      <p:sp>
        <p:nvSpPr>
          <p:cNvPr id="24" name="Farbe 8 Dark Mode">
            <a:extLst>
              <a:ext uri="{FF2B5EF4-FFF2-40B4-BE49-F238E27FC236}">
                <a16:creationId xmlns:a16="http://schemas.microsoft.com/office/drawing/2014/main" id="{9DA59A0C-324B-8B98-701B-3B38DBBCFF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79" y="5062960"/>
            <a:ext cx="2787446" cy="470227"/>
          </a:xfrm>
          <a:prstGeom prst="rect">
            <a:avLst/>
          </a:prstGeom>
          <a:solidFill>
            <a:srgbClr val="4FCD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4fcde4</a:t>
            </a:r>
          </a:p>
        </p:txBody>
      </p:sp>
      <p:sp>
        <p:nvSpPr>
          <p:cNvPr id="22" name="Farbe 7 Dark Mode">
            <a:extLst>
              <a:ext uri="{FF2B5EF4-FFF2-40B4-BE49-F238E27FC236}">
                <a16:creationId xmlns:a16="http://schemas.microsoft.com/office/drawing/2014/main" id="{7D87F9BA-F724-8B9D-C898-3752491AC8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79" y="4429360"/>
            <a:ext cx="2787446" cy="470227"/>
          </a:xfrm>
          <a:prstGeom prst="rect">
            <a:avLst/>
          </a:prstGeom>
          <a:solidFill>
            <a:srgbClr val="A0E5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a0e5ef</a:t>
            </a:r>
          </a:p>
        </p:txBody>
      </p:sp>
      <p:sp>
        <p:nvSpPr>
          <p:cNvPr id="21" name="Farbe 6 Dark Mode">
            <a:extLst>
              <a:ext uri="{FF2B5EF4-FFF2-40B4-BE49-F238E27FC236}">
                <a16:creationId xmlns:a16="http://schemas.microsoft.com/office/drawing/2014/main" id="{DE847F2A-627C-37B7-26ED-7539F58497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0" y="3795760"/>
            <a:ext cx="2787446" cy="470227"/>
          </a:xfrm>
          <a:prstGeom prst="rect">
            <a:avLst/>
          </a:prstGeom>
          <a:solidFill>
            <a:srgbClr val="5B63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5b637c</a:t>
            </a:r>
          </a:p>
        </p:txBody>
      </p:sp>
      <p:sp>
        <p:nvSpPr>
          <p:cNvPr id="20" name="Farbe 5 Dark Mode">
            <a:extLst>
              <a:ext uri="{FF2B5EF4-FFF2-40B4-BE49-F238E27FC236}">
                <a16:creationId xmlns:a16="http://schemas.microsoft.com/office/drawing/2014/main" id="{5229BF3A-6BC8-5CA9-BA9B-856F7158E0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0" y="3162160"/>
            <a:ext cx="2787446" cy="470227"/>
          </a:xfrm>
          <a:prstGeom prst="rect">
            <a:avLst/>
          </a:prstGeom>
          <a:solidFill>
            <a:srgbClr val="97A4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97a4ce</a:t>
            </a:r>
          </a:p>
        </p:txBody>
      </p:sp>
      <p:sp>
        <p:nvSpPr>
          <p:cNvPr id="18" name="Farbe 4 Dark Mode">
            <a:extLst>
              <a:ext uri="{FF2B5EF4-FFF2-40B4-BE49-F238E27FC236}">
                <a16:creationId xmlns:a16="http://schemas.microsoft.com/office/drawing/2014/main" id="{C1B760E8-3B21-1FE0-823B-9CB8E69EC1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0" y="2524960"/>
            <a:ext cx="2787446" cy="470227"/>
          </a:xfrm>
          <a:prstGeom prst="rect">
            <a:avLst/>
          </a:prstGeom>
          <a:solidFill>
            <a:srgbClr val="BFC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bfcefe</a:t>
            </a:r>
          </a:p>
        </p:txBody>
      </p:sp>
      <p:sp>
        <p:nvSpPr>
          <p:cNvPr id="19" name="Farbe 3 Dark Mode">
            <a:extLst>
              <a:ext uri="{FF2B5EF4-FFF2-40B4-BE49-F238E27FC236}">
                <a16:creationId xmlns:a16="http://schemas.microsoft.com/office/drawing/2014/main" id="{896EEC5A-202B-E860-BE17-8F9E38F035E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1" y="1891360"/>
            <a:ext cx="2787446" cy="470227"/>
          </a:xfrm>
          <a:prstGeom prst="rect">
            <a:avLst/>
          </a:prstGeom>
          <a:solidFill>
            <a:srgbClr val="1A1F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1a1f38</a:t>
            </a:r>
          </a:p>
        </p:txBody>
      </p:sp>
      <p:sp>
        <p:nvSpPr>
          <p:cNvPr id="17" name="Farbe 2 Dark Mode">
            <a:extLst>
              <a:ext uri="{FF2B5EF4-FFF2-40B4-BE49-F238E27FC236}">
                <a16:creationId xmlns:a16="http://schemas.microsoft.com/office/drawing/2014/main" id="{D2014937-1DF2-6A21-5EC3-6526D51AB9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2" y="1257760"/>
            <a:ext cx="2787446" cy="470227"/>
          </a:xfrm>
          <a:prstGeom prst="rect">
            <a:avLst/>
          </a:prstGeom>
          <a:solidFill>
            <a:srgbClr val="1014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101425</a:t>
            </a:r>
          </a:p>
        </p:txBody>
      </p:sp>
      <p:sp>
        <p:nvSpPr>
          <p:cNvPr id="16" name="Farbe 1 Dark Mode">
            <a:extLst>
              <a:ext uri="{FF2B5EF4-FFF2-40B4-BE49-F238E27FC236}">
                <a16:creationId xmlns:a16="http://schemas.microsoft.com/office/drawing/2014/main" id="{8EE6A405-A0EE-AD98-DA0F-D8D045D2B4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2" y="624160"/>
            <a:ext cx="2787446" cy="470227"/>
          </a:xfrm>
          <a:prstGeom prst="rect">
            <a:avLst/>
          </a:prstGeom>
          <a:solidFill>
            <a:srgbClr val="070B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070b1d</a:t>
            </a:r>
          </a:p>
        </p:txBody>
      </p:sp>
      <p:sp>
        <p:nvSpPr>
          <p:cNvPr id="14" name="Farbe 10 Light Mode">
            <a:extLst>
              <a:ext uri="{FF2B5EF4-FFF2-40B4-BE49-F238E27FC236}">
                <a16:creationId xmlns:a16="http://schemas.microsoft.com/office/drawing/2014/main" id="{0BA3A0C3-AE29-4AB0-91E6-B3075BE9F9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5" y="6327933"/>
            <a:ext cx="2787446" cy="470227"/>
          </a:xfrm>
          <a:prstGeom prst="rect">
            <a:avLst/>
          </a:prstGeom>
          <a:solidFill>
            <a:srgbClr val="3FB8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3fb885</a:t>
            </a:r>
          </a:p>
        </p:txBody>
      </p:sp>
      <p:sp>
        <p:nvSpPr>
          <p:cNvPr id="7" name="Farbe 9 Light Mode">
            <a:extLst>
              <a:ext uri="{FF2B5EF4-FFF2-40B4-BE49-F238E27FC236}">
                <a16:creationId xmlns:a16="http://schemas.microsoft.com/office/drawing/2014/main" id="{260F486D-5382-3786-DD8B-FE7F7EB158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5" y="5696984"/>
            <a:ext cx="2787446" cy="470227"/>
          </a:xfrm>
          <a:prstGeom prst="rect">
            <a:avLst/>
          </a:prstGeom>
          <a:solidFill>
            <a:srgbClr val="6A94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6a94f0</a:t>
            </a:r>
          </a:p>
        </p:txBody>
      </p:sp>
      <p:sp>
        <p:nvSpPr>
          <p:cNvPr id="13" name="Farbe 8 Light Mode">
            <a:extLst>
              <a:ext uri="{FF2B5EF4-FFF2-40B4-BE49-F238E27FC236}">
                <a16:creationId xmlns:a16="http://schemas.microsoft.com/office/drawing/2014/main" id="{9015FE2E-2D19-23A7-6B62-01C52E51BF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5" y="5063384"/>
            <a:ext cx="2787446" cy="470227"/>
          </a:xfrm>
          <a:prstGeom prst="rect">
            <a:avLst/>
          </a:prstGeom>
          <a:solidFill>
            <a:srgbClr val="63B8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63b8c6</a:t>
            </a:r>
          </a:p>
        </p:txBody>
      </p:sp>
      <p:sp>
        <p:nvSpPr>
          <p:cNvPr id="6" name="Farbe 7 Light Mode">
            <a:extLst>
              <a:ext uri="{FF2B5EF4-FFF2-40B4-BE49-F238E27FC236}">
                <a16:creationId xmlns:a16="http://schemas.microsoft.com/office/drawing/2014/main" id="{D9F9178D-693D-D755-D3C0-E9C092062D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5" y="4429784"/>
            <a:ext cx="2787446" cy="470227"/>
          </a:xfrm>
          <a:prstGeom prst="rect">
            <a:avLst/>
          </a:prstGeom>
          <a:solidFill>
            <a:srgbClr val="75DF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75dfd2</a:t>
            </a:r>
          </a:p>
        </p:txBody>
      </p:sp>
      <p:sp>
        <p:nvSpPr>
          <p:cNvPr id="5" name="Farbe 6 Light Mode">
            <a:extLst>
              <a:ext uri="{FF2B5EF4-FFF2-40B4-BE49-F238E27FC236}">
                <a16:creationId xmlns:a16="http://schemas.microsoft.com/office/drawing/2014/main" id="{3F970DE5-68A2-2D21-E665-EB8AA2845B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6" y="3796184"/>
            <a:ext cx="2787446" cy="470227"/>
          </a:xfrm>
          <a:prstGeom prst="rect">
            <a:avLst/>
          </a:prstGeom>
          <a:solidFill>
            <a:srgbClr val="737D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737da8</a:t>
            </a:r>
          </a:p>
        </p:txBody>
      </p:sp>
      <p:sp>
        <p:nvSpPr>
          <p:cNvPr id="12" name="Farbe 5 Light Mode">
            <a:extLst>
              <a:ext uri="{FF2B5EF4-FFF2-40B4-BE49-F238E27FC236}">
                <a16:creationId xmlns:a16="http://schemas.microsoft.com/office/drawing/2014/main" id="{82DC37A4-6007-44DC-334E-B3E8EF3032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6" y="3162584"/>
            <a:ext cx="2787446" cy="470227"/>
          </a:xfrm>
          <a:prstGeom prst="rect">
            <a:avLst/>
          </a:prstGeom>
          <a:solidFill>
            <a:srgbClr val="4A55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4a5576</a:t>
            </a:r>
          </a:p>
        </p:txBody>
      </p:sp>
      <p:sp>
        <p:nvSpPr>
          <p:cNvPr id="10" name="Farbe 4 Light Mode">
            <a:extLst>
              <a:ext uri="{FF2B5EF4-FFF2-40B4-BE49-F238E27FC236}">
                <a16:creationId xmlns:a16="http://schemas.microsoft.com/office/drawing/2014/main" id="{7E1E5480-8404-173B-FB01-E9F6BD75EB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6" y="2525384"/>
            <a:ext cx="2787446" cy="470227"/>
          </a:xfrm>
          <a:prstGeom prst="rect">
            <a:avLst/>
          </a:prstGeom>
          <a:solidFill>
            <a:srgbClr val="2F35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BFCEF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BFCEF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2f3557</a:t>
            </a:r>
          </a:p>
        </p:txBody>
      </p:sp>
      <p:sp>
        <p:nvSpPr>
          <p:cNvPr id="11" name="Farbe 3 Light Mode">
            <a:extLst>
              <a:ext uri="{FF2B5EF4-FFF2-40B4-BE49-F238E27FC236}">
                <a16:creationId xmlns:a16="http://schemas.microsoft.com/office/drawing/2014/main" id="{4B6B916A-C5B8-9B25-69DE-FCCBF2AE73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7" y="1891784"/>
            <a:ext cx="2787446" cy="470227"/>
          </a:xfrm>
          <a:prstGeom prst="rect">
            <a:avLst/>
          </a:prstGeom>
          <a:solidFill>
            <a:srgbClr val="D6D6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d6d6d7</a:t>
            </a:r>
          </a:p>
        </p:txBody>
      </p:sp>
      <p:sp>
        <p:nvSpPr>
          <p:cNvPr id="9" name="Farbe 2 Light Mode">
            <a:extLst>
              <a:ext uri="{FF2B5EF4-FFF2-40B4-BE49-F238E27FC236}">
                <a16:creationId xmlns:a16="http://schemas.microsoft.com/office/drawing/2014/main" id="{83543DD7-D313-948F-6E73-3E86FF497A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8" y="1258184"/>
            <a:ext cx="2787446" cy="470227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efefef</a:t>
            </a:r>
          </a:p>
        </p:txBody>
      </p:sp>
      <p:sp>
        <p:nvSpPr>
          <p:cNvPr id="8" name="Farbe 1 Light Mode">
            <a:extLst>
              <a:ext uri="{FF2B5EF4-FFF2-40B4-BE49-F238E27FC236}">
                <a16:creationId xmlns:a16="http://schemas.microsoft.com/office/drawing/2014/main" id="{AF964E3D-322D-0E8B-2C87-92E9347856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5" y="624584"/>
            <a:ext cx="2787446" cy="47022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</a:t>
            </a:r>
            <a:r>
              <a:rPr lang="de-DE" b="0" dirty="0">
                <a:solidFill>
                  <a:srgbClr val="2F3557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ffffff</a:t>
            </a:r>
          </a:p>
        </p:txBody>
      </p:sp>
      <p:sp>
        <p:nvSpPr>
          <p:cNvPr id="47" name="Farbe 10">
            <a:extLst>
              <a:ext uri="{FF2B5EF4-FFF2-40B4-BE49-F238E27FC236}">
                <a16:creationId xmlns:a16="http://schemas.microsoft.com/office/drawing/2014/main" id="{C0293692-B448-8628-8466-25758F9FC1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6328356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green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Farbe 9">
            <a:extLst>
              <a:ext uri="{FF2B5EF4-FFF2-40B4-BE49-F238E27FC236}">
                <a16:creationId xmlns:a16="http://schemas.microsoft.com/office/drawing/2014/main" id="{8A3E4356-DD15-5229-39A3-CA2CA3257A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5698570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blue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Farbe 8">
            <a:extLst>
              <a:ext uri="{FF2B5EF4-FFF2-40B4-BE49-F238E27FC236}">
                <a16:creationId xmlns:a16="http://schemas.microsoft.com/office/drawing/2014/main" id="{E16E9886-59AC-8AAD-A2B9-CE2A8DE0C6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5064327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light-</a:t>
            </a:r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blue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Farbe 7">
            <a:extLst>
              <a:ext uri="{FF2B5EF4-FFF2-40B4-BE49-F238E27FC236}">
                <a16:creationId xmlns:a16="http://schemas.microsoft.com/office/drawing/2014/main" id="{5E3547E4-C7CD-2570-821B-CF5F034C75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4430084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turquoise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Farbe 6">
            <a:extLst>
              <a:ext uri="{FF2B5EF4-FFF2-40B4-BE49-F238E27FC236}">
                <a16:creationId xmlns:a16="http://schemas.microsoft.com/office/drawing/2014/main" id="{A81A0ADB-DB84-3B3F-5D9C-B4B4557CCC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7" y="3795841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text-color3</a:t>
            </a:r>
          </a:p>
        </p:txBody>
      </p:sp>
      <p:sp>
        <p:nvSpPr>
          <p:cNvPr id="42" name="Farbe 5">
            <a:extLst>
              <a:ext uri="{FF2B5EF4-FFF2-40B4-BE49-F238E27FC236}">
                <a16:creationId xmlns:a16="http://schemas.microsoft.com/office/drawing/2014/main" id="{BF41B88A-9A6F-1617-AC75-B5DEA64CCA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3161598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text-color2</a:t>
            </a:r>
          </a:p>
        </p:txBody>
      </p:sp>
      <p:sp>
        <p:nvSpPr>
          <p:cNvPr id="40" name="Farbe 4">
            <a:extLst>
              <a:ext uri="{FF2B5EF4-FFF2-40B4-BE49-F238E27FC236}">
                <a16:creationId xmlns:a16="http://schemas.microsoft.com/office/drawing/2014/main" id="{17573BA7-FBE2-9747-F06C-BB936A4934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7" y="2527355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text-color1</a:t>
            </a:r>
          </a:p>
        </p:txBody>
      </p:sp>
      <p:sp>
        <p:nvSpPr>
          <p:cNvPr id="41" name="Farbe 3">
            <a:extLst>
              <a:ext uri="{FF2B5EF4-FFF2-40B4-BE49-F238E27FC236}">
                <a16:creationId xmlns:a16="http://schemas.microsoft.com/office/drawing/2014/main" id="{AF338E74-D779-43C9-D94E-3990DCFB6E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8" y="1893112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base-color3</a:t>
            </a:r>
          </a:p>
        </p:txBody>
      </p:sp>
      <p:sp>
        <p:nvSpPr>
          <p:cNvPr id="39" name="Farbe 2">
            <a:extLst>
              <a:ext uri="{FF2B5EF4-FFF2-40B4-BE49-F238E27FC236}">
                <a16:creationId xmlns:a16="http://schemas.microsoft.com/office/drawing/2014/main" id="{B774655E-8F6A-E4E6-0098-A26919C20F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9" y="1258869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base-color2</a:t>
            </a:r>
          </a:p>
        </p:txBody>
      </p:sp>
      <p:sp>
        <p:nvSpPr>
          <p:cNvPr id="38" name="Farbe 1">
            <a:extLst>
              <a:ext uri="{FF2B5EF4-FFF2-40B4-BE49-F238E27FC236}">
                <a16:creationId xmlns:a16="http://schemas.microsoft.com/office/drawing/2014/main" id="{3E81E845-F673-FB65-8D88-7FEC5125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6" y="624626"/>
            <a:ext cx="2787446" cy="47022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base-color1</a:t>
            </a:r>
          </a:p>
        </p:txBody>
      </p:sp>
      <p:sp>
        <p:nvSpPr>
          <p:cNvPr id="26" name="Dark Mode">
            <a:extLst>
              <a:ext uri="{FF2B5EF4-FFF2-40B4-BE49-F238E27FC236}">
                <a16:creationId xmlns:a16="http://schemas.microsoft.com/office/drawing/2014/main" id="{54FD32AE-2D84-A571-52E7-DE5A9D3231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61280" y="76960"/>
            <a:ext cx="2787990" cy="38416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Dark Mode</a:t>
            </a:r>
          </a:p>
        </p:txBody>
      </p:sp>
      <p:sp>
        <p:nvSpPr>
          <p:cNvPr id="15" name="Light Mode">
            <a:extLst>
              <a:ext uri="{FF2B5EF4-FFF2-40B4-BE49-F238E27FC236}">
                <a16:creationId xmlns:a16="http://schemas.microsoft.com/office/drawing/2014/main" id="{4A05027C-4C72-C4C1-65BC-8C2ABA0491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90686" y="77808"/>
            <a:ext cx="2787990" cy="38416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Light Mode</a:t>
            </a:r>
          </a:p>
        </p:txBody>
      </p:sp>
      <p:sp>
        <p:nvSpPr>
          <p:cNvPr id="48" name="Name der Farbe">
            <a:extLst>
              <a:ext uri="{FF2B5EF4-FFF2-40B4-BE49-F238E27FC236}">
                <a16:creationId xmlns:a16="http://schemas.microsoft.com/office/drawing/2014/main" id="{5AB3A7F2-3067-4FCC-32B9-D5895CB4CC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47" y="77808"/>
            <a:ext cx="2787990" cy="384165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Name der Farbe</a:t>
            </a:r>
          </a:p>
        </p:txBody>
      </p:sp>
      <p:pic>
        <p:nvPicPr>
          <p:cNvPr id="4" name="Logo" descr="Ein Bild, das Text, Schrif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58276FCF-4F76-D7D6-E66D-6D7AE6E8608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39" y="144000"/>
            <a:ext cx="2142160" cy="4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1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blog -&gt; projekt">
            <a:extLst>
              <a:ext uri="{FF2B5EF4-FFF2-40B4-BE49-F238E27FC236}">
                <a16:creationId xmlns:a16="http://schemas.microsoft.com/office/drawing/2014/main" id="{C8F763ED-15CE-A893-2F44-E235E1FE3D92}"/>
              </a:ext>
            </a:extLst>
          </p:cNvPr>
          <p:cNvCxnSpPr>
            <a:cxnSpLocks noGrp="1" noRot="1" noMove="1" noResize="1" noEditPoints="1" noAdjustHandles="1" noChangeArrowheads="1" noChangeShapeType="1"/>
            <a:stCxn id="7" idx="0"/>
            <a:endCxn id="34" idx="0"/>
          </p:cNvCxnSpPr>
          <p:nvPr/>
        </p:nvCxnSpPr>
        <p:spPr>
          <a:xfrm rot="16200000" flipV="1">
            <a:off x="4254912" y="-415898"/>
            <a:ext cx="2027598" cy="5307814"/>
          </a:xfrm>
          <a:prstGeom prst="bentConnector3">
            <a:avLst>
              <a:gd name="adj1" fmla="val 111274"/>
            </a:avLst>
          </a:prstGeom>
          <a:ln w="28575">
            <a:solidFill>
              <a:srgbClr val="2F3557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thanks -&gt; faq">
            <a:extLst>
              <a:ext uri="{FF2B5EF4-FFF2-40B4-BE49-F238E27FC236}">
                <a16:creationId xmlns:a16="http://schemas.microsoft.com/office/drawing/2014/main" id="{878DAE92-0D77-E9A0-6F35-002C4EC65302}"/>
              </a:ext>
            </a:extLst>
          </p:cNvPr>
          <p:cNvCxnSpPr>
            <a:cxnSpLocks noGrp="1" noRot="1" noMove="1" noResize="1" noEditPoints="1" noAdjustHandles="1" noChangeArrowheads="1" noChangeShapeType="1"/>
            <a:stCxn id="15" idx="2"/>
            <a:endCxn id="5" idx="0"/>
          </p:cNvCxnSpPr>
          <p:nvPr/>
        </p:nvCxnSpPr>
        <p:spPr>
          <a:xfrm>
            <a:off x="5449366" y="2449475"/>
            <a:ext cx="5293713" cy="2763916"/>
          </a:xfrm>
          <a:prstGeom prst="straightConnector1">
            <a:avLst/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downloads -&gt; thanks">
            <a:extLst>
              <a:ext uri="{FF2B5EF4-FFF2-40B4-BE49-F238E27FC236}">
                <a16:creationId xmlns:a16="http://schemas.microsoft.com/office/drawing/2014/main" id="{C11FD20D-FCD5-0934-25A1-9C9A0C3425C1}"/>
              </a:ext>
            </a:extLst>
          </p:cNvPr>
          <p:cNvCxnSpPr>
            <a:cxnSpLocks noGrp="1" noRot="1" noMove="1" noResize="1" noEditPoints="1" noAdjustHandles="1" noChangeArrowheads="1" noChangeShapeType="1"/>
            <a:endCxn id="15" idx="2"/>
          </p:cNvCxnSpPr>
          <p:nvPr/>
        </p:nvCxnSpPr>
        <p:spPr>
          <a:xfrm flipV="1">
            <a:off x="5449366" y="2449475"/>
            <a:ext cx="0" cy="795984"/>
          </a:xfrm>
          <a:prstGeom prst="straightConnector1">
            <a:avLst/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downloads -&gt; projekt">
            <a:extLst>
              <a:ext uri="{FF2B5EF4-FFF2-40B4-BE49-F238E27FC236}">
                <a16:creationId xmlns:a16="http://schemas.microsoft.com/office/drawing/2014/main" id="{A0034405-74FB-BBA9-8C3D-02734BD797BF}"/>
              </a:ext>
            </a:extLst>
          </p:cNvPr>
          <p:cNvCxnSpPr>
            <a:cxnSpLocks noGrp="1" noRot="1" noMove="1" noResize="1" noEditPoints="1" noAdjustHandles="1" noChangeArrowheads="1" noChangeShapeType="1"/>
            <a:endCxn id="34" idx="2"/>
          </p:cNvCxnSpPr>
          <p:nvPr/>
        </p:nvCxnSpPr>
        <p:spPr>
          <a:xfrm flipH="1" flipV="1">
            <a:off x="2614804" y="2449476"/>
            <a:ext cx="2285187" cy="795983"/>
          </a:xfrm>
          <a:prstGeom prst="straightConnector1">
            <a:avLst/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projekt -&gt; downloads">
            <a:extLst>
              <a:ext uri="{FF2B5EF4-FFF2-40B4-BE49-F238E27FC236}">
                <a16:creationId xmlns:a16="http://schemas.microsoft.com/office/drawing/2014/main" id="{62BA01A3-5463-5C5C-F5C1-E0CED5F4866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796748" y="2449475"/>
            <a:ext cx="1292087" cy="795984"/>
          </a:xfrm>
          <a:prstGeom prst="straightConnector1">
            <a:avLst/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index -&gt; downloads">
            <a:extLst>
              <a:ext uri="{FF2B5EF4-FFF2-40B4-BE49-F238E27FC236}">
                <a16:creationId xmlns:a16="http://schemas.microsoft.com/office/drawing/2014/main" id="{F67E7922-B30E-F809-311C-58DC0A54E6AA}"/>
              </a:ext>
            </a:extLst>
          </p:cNvPr>
          <p:cNvCxnSpPr>
            <a:cxnSpLocks noGrp="1" noRot="1" noMove="1" noResize="1" noEditPoints="1" noAdjustHandles="1" noChangeArrowheads="1" noChangeShapeType="1"/>
            <a:stCxn id="3" idx="0"/>
            <a:endCxn id="14" idx="0"/>
          </p:cNvCxnSpPr>
          <p:nvPr/>
        </p:nvCxnSpPr>
        <p:spPr>
          <a:xfrm rot="5400000" flipH="1" flipV="1">
            <a:off x="3992172" y="1874441"/>
            <a:ext cx="12700" cy="2754736"/>
          </a:xfrm>
          <a:prstGeom prst="bentConnector3">
            <a:avLst>
              <a:gd name="adj1" fmla="val 1800000"/>
            </a:avLst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index -&gt; projekt">
            <a:extLst>
              <a:ext uri="{FF2B5EF4-FFF2-40B4-BE49-F238E27FC236}">
                <a16:creationId xmlns:a16="http://schemas.microsoft.com/office/drawing/2014/main" id="{D346915E-EF1D-BA47-3153-FE2405D23BB6}"/>
              </a:ext>
            </a:extLst>
          </p:cNvPr>
          <p:cNvCxnSpPr>
            <a:cxnSpLocks noGrp="1" noRot="1" noMove="1" noResize="1" noEditPoints="1" noAdjustHandles="1" noChangeArrowheads="1" noChangeShapeType="1"/>
            <a:stCxn id="3" idx="0"/>
            <a:endCxn id="34" idx="2"/>
          </p:cNvCxnSpPr>
          <p:nvPr/>
        </p:nvCxnSpPr>
        <p:spPr>
          <a:xfrm flipV="1">
            <a:off x="2614804" y="2449476"/>
            <a:ext cx="0" cy="802333"/>
          </a:xfrm>
          <a:prstGeom prst="straightConnector1">
            <a:avLst/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index -&gt; about">
            <a:extLst>
              <a:ext uri="{FF2B5EF4-FFF2-40B4-BE49-F238E27FC236}">
                <a16:creationId xmlns:a16="http://schemas.microsoft.com/office/drawing/2014/main" id="{A45BAC24-6D64-3025-2CC2-48AF3312E98E}"/>
              </a:ext>
            </a:extLst>
          </p:cNvPr>
          <p:cNvCxnSpPr>
            <a:cxnSpLocks noGrp="1" noRot="1" noMove="1" noResize="1" noEditPoints="1" noAdjustHandles="1" noChangeArrowheads="1" noChangeShapeType="1"/>
            <a:stCxn id="3" idx="0"/>
            <a:endCxn id="6" idx="0"/>
          </p:cNvCxnSpPr>
          <p:nvPr/>
        </p:nvCxnSpPr>
        <p:spPr>
          <a:xfrm rot="5400000" flipH="1" flipV="1">
            <a:off x="6633629" y="-767016"/>
            <a:ext cx="12700" cy="8037650"/>
          </a:xfrm>
          <a:prstGeom prst="bentConnector3">
            <a:avLst>
              <a:gd name="adj1" fmla="val 1956528"/>
            </a:avLst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index -&gt; index">
            <a:extLst>
              <a:ext uri="{FF2B5EF4-FFF2-40B4-BE49-F238E27FC236}">
                <a16:creationId xmlns:a16="http://schemas.microsoft.com/office/drawing/2014/main" id="{1516B5A2-F708-FA0E-381A-8BB8F0AE2302}"/>
              </a:ext>
            </a:extLst>
          </p:cNvPr>
          <p:cNvCxnSpPr>
            <a:cxnSpLocks noGrp="1" noRot="1" noMove="1" noResize="1" noEditPoints="1" noAdjustHandles="1" noChangeArrowheads="1" noChangeShapeType="1"/>
            <a:stCxn id="3" idx="3"/>
            <a:endCxn id="3" idx="2"/>
          </p:cNvCxnSpPr>
          <p:nvPr/>
        </p:nvCxnSpPr>
        <p:spPr>
          <a:xfrm flipH="1">
            <a:off x="2614804" y="3864443"/>
            <a:ext cx="1420485" cy="612633"/>
          </a:xfrm>
          <a:prstGeom prst="bentConnector4">
            <a:avLst>
              <a:gd name="adj1" fmla="val -2799"/>
              <a:gd name="adj2" fmla="val 137314"/>
            </a:avLst>
          </a:prstGeom>
          <a:ln w="28575">
            <a:solidFill>
              <a:srgbClr val="2F355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aq.html">
            <a:extLst>
              <a:ext uri="{FF2B5EF4-FFF2-40B4-BE49-F238E27FC236}">
                <a16:creationId xmlns:a16="http://schemas.microsoft.com/office/drawing/2014/main" id="{8A5A6904-750D-A809-DFB7-160298362F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10326" y="5213391"/>
            <a:ext cx="2665505" cy="1225267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faq.html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</a:t>
            </a:r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Accordion</a:t>
            </a:r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</a:t>
            </a:r>
            <a:b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Frage mit Antwort,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Installationsanleitung</a:t>
            </a:r>
          </a:p>
        </p:txBody>
      </p:sp>
      <p:sp>
        <p:nvSpPr>
          <p:cNvPr id="8" name="credits.html">
            <a:extLst>
              <a:ext uri="{FF2B5EF4-FFF2-40B4-BE49-F238E27FC236}">
                <a16:creationId xmlns:a16="http://schemas.microsoft.com/office/drawing/2014/main" id="{5AF8D9B7-78FF-8918-B88F-1D131ABD4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07918" y="5213391"/>
            <a:ext cx="2665505" cy="1225267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credits.html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</a:t>
            </a:r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Accordion</a:t>
            </a:r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</a:t>
            </a:r>
            <a:b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 mit den Links</a:t>
            </a:r>
          </a:p>
        </p:txBody>
      </p:sp>
      <p:sp>
        <p:nvSpPr>
          <p:cNvPr id="13" name="imprint.html">
            <a:extLst>
              <a:ext uri="{FF2B5EF4-FFF2-40B4-BE49-F238E27FC236}">
                <a16:creationId xmlns:a16="http://schemas.microsoft.com/office/drawing/2014/main" id="{3E1E4D30-44C8-FB63-6629-A72574E5711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27718" y="5213391"/>
            <a:ext cx="2043297" cy="1225267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imprint.html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Impressum, Impressum- + EULA-Download</a:t>
            </a:r>
          </a:p>
        </p:txBody>
      </p:sp>
      <p:sp>
        <p:nvSpPr>
          <p:cNvPr id="12" name="Instagram">
            <a:extLst>
              <a:ext uri="{FF2B5EF4-FFF2-40B4-BE49-F238E27FC236}">
                <a16:creationId xmlns:a16="http://schemas.microsoft.com/office/drawing/2014/main" id="{E9DA55E8-9B2C-294F-FBC8-7FFA943844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21077" y="5212800"/>
            <a:ext cx="1569738" cy="1224000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Instagram</a:t>
            </a:r>
          </a:p>
          <a:p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codevantis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YouTube">
            <a:extLst>
              <a:ext uri="{FF2B5EF4-FFF2-40B4-BE49-F238E27FC236}">
                <a16:creationId xmlns:a16="http://schemas.microsoft.com/office/drawing/2014/main" id="{E6EF2413-9690-E1D2-C4D2-0F59FD51FC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93308" y="5212800"/>
            <a:ext cx="1490866" cy="1224000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YouTube</a:t>
            </a:r>
          </a:p>
          <a:p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CodeVantis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682F6497-78D1-1E05-A6EB-CA5F4DD0A8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3048" y="5029200"/>
            <a:ext cx="12032296" cy="1580322"/>
          </a:xfrm>
          <a:prstGeom prst="rect">
            <a:avLst/>
          </a:prstGeom>
          <a:noFill/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Footer</a:t>
            </a:r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sp>
        <p:nvSpPr>
          <p:cNvPr id="6" name="about.html">
            <a:extLst>
              <a:ext uri="{FF2B5EF4-FFF2-40B4-BE49-F238E27FC236}">
                <a16:creationId xmlns:a16="http://schemas.microsoft.com/office/drawing/2014/main" id="{FFEAE794-C6AA-5F4A-FBDD-46B6603C2C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258731" y="3251809"/>
            <a:ext cx="2787446" cy="1225264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about.html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Über mich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Über </a:t>
            </a:r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CodeVantis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Kontakt</a:t>
            </a:r>
          </a:p>
        </p:txBody>
      </p:sp>
      <p:sp>
        <p:nvSpPr>
          <p:cNvPr id="7" name="blog.html">
            <a:extLst>
              <a:ext uri="{FF2B5EF4-FFF2-40B4-BE49-F238E27FC236}">
                <a16:creationId xmlns:a16="http://schemas.microsoft.com/office/drawing/2014/main" id="{FC5B69DF-ACF6-AD83-A393-2FE7D3B1F2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703790" y="3251808"/>
            <a:ext cx="2437655" cy="1225265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blog.html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Coming Soon Countdown, 1 Karte pro News</a:t>
            </a:r>
          </a:p>
        </p:txBody>
      </p:sp>
      <p:sp>
        <p:nvSpPr>
          <p:cNvPr id="14" name="downloads.html">
            <a:extLst>
              <a:ext uri="{FF2B5EF4-FFF2-40B4-BE49-F238E27FC236}">
                <a16:creationId xmlns:a16="http://schemas.microsoft.com/office/drawing/2014/main" id="{8B6A09CD-E11C-0499-C9B8-3F98C8E930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50712" y="3251809"/>
            <a:ext cx="2437655" cy="1225266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downloads.html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Karte pro Projekt mit Downloadlink,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Version, Projektinfo</a:t>
            </a:r>
          </a:p>
        </p:txBody>
      </p:sp>
      <p:sp>
        <p:nvSpPr>
          <p:cNvPr id="3" name="index.html">
            <a:extLst>
              <a:ext uri="{FF2B5EF4-FFF2-40B4-BE49-F238E27FC236}">
                <a16:creationId xmlns:a16="http://schemas.microsoft.com/office/drawing/2014/main" id="{899A00A5-D176-B7FE-2D97-E0EE3BFE60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4319" y="3251809"/>
            <a:ext cx="2840970" cy="1225267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Logo, Slogan, 2 Button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Filter, Suche, Softwarekarten</a:t>
            </a:r>
          </a:p>
        </p:txBody>
      </p:sp>
      <p:sp>
        <p:nvSpPr>
          <p:cNvPr id="9" name="Header">
            <a:extLst>
              <a:ext uri="{FF2B5EF4-FFF2-40B4-BE49-F238E27FC236}">
                <a16:creationId xmlns:a16="http://schemas.microsoft.com/office/drawing/2014/main" id="{AF9882E3-0A2F-7AC1-F7CD-3AC1AB7FF5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3048" y="2872409"/>
            <a:ext cx="12032296" cy="1984069"/>
          </a:xfrm>
          <a:prstGeom prst="rect">
            <a:avLst/>
          </a:prstGeom>
          <a:noFill/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Header:</a:t>
            </a:r>
          </a:p>
        </p:txBody>
      </p:sp>
      <p:sp>
        <p:nvSpPr>
          <p:cNvPr id="15" name="thanks.html">
            <a:extLst>
              <a:ext uri="{FF2B5EF4-FFF2-40B4-BE49-F238E27FC236}">
                <a16:creationId xmlns:a16="http://schemas.microsoft.com/office/drawing/2014/main" id="{DD4D7049-2CEC-77BF-5A42-A6BCAE931E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05660" y="1224209"/>
            <a:ext cx="2687411" cy="1225266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thanks.html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Danke für Download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 zu FAQ + Installationsanleitung</a:t>
            </a:r>
          </a:p>
        </p:txBody>
      </p:sp>
      <p:sp>
        <p:nvSpPr>
          <p:cNvPr id="34" name="projekt.html">
            <a:extLst>
              <a:ext uri="{FF2B5EF4-FFF2-40B4-BE49-F238E27FC236}">
                <a16:creationId xmlns:a16="http://schemas.microsoft.com/office/drawing/2014/main" id="{D2ED3F30-6BE7-BADF-6606-B2F5109767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4319" y="1224210"/>
            <a:ext cx="2840970" cy="1225266"/>
          </a:xfrm>
          <a:prstGeom prst="rect">
            <a:avLst/>
          </a:prstGeom>
          <a:solidFill>
            <a:srgbClr val="EFEFEF"/>
          </a:solidFill>
          <a:ln>
            <a:solidFill>
              <a:srgbClr val="2F35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projekt.html</a:t>
            </a:r>
          </a:p>
          <a:p>
            <a:r>
              <a:rPr lang="de-DE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genaue Beschreibung, Bilder, Versionsverlauf, </a:t>
            </a:r>
            <a:r>
              <a:rPr lang="de-DE" dirty="0" err="1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Changelog</a:t>
            </a:r>
            <a:endParaRPr lang="de-DE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Logo" descr="Ein Bild, das Text, Schrif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2594F44E-6FB6-6413-9215-18111EB4CDE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39" y="144000"/>
            <a:ext cx="2142160" cy="4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8C9A4-802B-9E0D-9764-065FC230C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RGA Infos">
            <a:extLst>
              <a:ext uri="{FF2B5EF4-FFF2-40B4-BE49-F238E27FC236}">
                <a16:creationId xmlns:a16="http://schemas.microsoft.com/office/drawing/2014/main" id="{9510674C-74D8-5D98-7631-312ABA03A4B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3290" y="619432"/>
            <a:ext cx="1136609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HORGA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"</a:t>
            </a:r>
            <a:r>
              <a:rPr lang="de-DE" sz="2400" b="1" u="sng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H</a:t>
            </a:r>
            <a:r>
              <a:rPr lang="de-DE" sz="2400" b="1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ome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 + "</a:t>
            </a:r>
            <a:r>
              <a:rPr lang="de-DE" sz="2400" b="1" u="sng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Orga</a:t>
            </a:r>
            <a:r>
              <a:rPr lang="de-DE" sz="2400" b="1" dirty="0">
                <a:solidFill>
                  <a:srgbClr val="2F3557"/>
                </a:solidFill>
                <a:latin typeface="Gyrotrope" pitchFamily="2" charset="0"/>
                <a:ea typeface="Verdana" panose="020B0604030504040204" pitchFamily="34" charset="0"/>
              </a:rPr>
              <a:t>nizer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</a:p>
          <a:p>
            <a:endParaRPr lang="de-DE" sz="2400" b="1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zentrale Lösung 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für das Management eines Haushalts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verknüpft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verschiedene </a:t>
            </a: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Module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die den Alltag erheblich erleichtern können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Zielgruppe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private Haushalte, die eine effiziente Organisation ihres Alltags anstreben 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besonders für Familien, WGs, Paare, Single-Haushalte, die Wert auf Ordnung und Planung legen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Modulares und flexibles </a:t>
            </a: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Preismodell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Starterpaket kann mit verschiedenen Modulen erweitert werden 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gibt den Nutzern Flexibilität, die App nach ihren eigenen Bedürfnissen zu erweitern, z.B. Freemium-Modell: Das Basispaket ist kostenlos oder sehr günstig, während für spezialisierte Module wie Finanzen, Sport oder die Schnittstellen zu externen Tools ein Upgrade notwendig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 ist </a:t>
            </a:r>
            <a:r>
              <a:rPr lang="de-DE" sz="2400" b="1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plattformunabhängig</a:t>
            </a:r>
            <a:r>
              <a:rPr lang="de-DE" sz="2400" dirty="0">
                <a:solidFill>
                  <a:srgbClr val="2F355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und auf allen Geräten verfügbar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solidFill>
                <a:srgbClr val="2F3557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Logo" descr="Ein Bild, das Text, Schrif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B7B2486B-F300-218B-57A9-AE99CEAE3A4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39" y="144000"/>
            <a:ext cx="2142160" cy="4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2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C792E8-2A29-B664-9716-A08837E6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7D86F613-982E-01D3-BDD3-C9A18E67D69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26088"/>
            <a:ext cx="5347906" cy="5347906"/>
          </a:xfrm>
          <a:prstGeom prst="rect">
            <a:avLst/>
          </a:prstGeom>
        </p:spPr>
      </p:pic>
      <p:grpSp>
        <p:nvGrpSpPr>
          <p:cNvPr id="60" name="Ziel">
            <a:extLst>
              <a:ext uri="{FF2B5EF4-FFF2-40B4-BE49-F238E27FC236}">
                <a16:creationId xmlns:a16="http://schemas.microsoft.com/office/drawing/2014/main" id="{DF9EEBF8-686A-2F3C-D9DE-B2150BA4DE6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88257" y="131978"/>
            <a:ext cx="1150931" cy="1232548"/>
            <a:chOff x="8957296" y="313094"/>
            <a:chExt cx="1150931" cy="1232548"/>
          </a:xfrm>
          <a:gradFill>
            <a:gsLst>
              <a:gs pos="100000">
                <a:srgbClr val="4944B8"/>
              </a:gs>
              <a:gs pos="0">
                <a:srgbClr val="00A9E9"/>
              </a:gs>
            </a:gsLst>
            <a:lin ang="5400000" scaled="1"/>
          </a:gradFill>
          <a:effectLst>
            <a:outerShdw blurRad="50800" dist="63500" dir="2700000" algn="tl" rotWithShape="0">
              <a:prstClr val="black">
                <a:alpha val="78000"/>
              </a:prstClr>
            </a:outerShdw>
          </a:effectLst>
        </p:grpSpPr>
        <p:sp>
          <p:nvSpPr>
            <p:cNvPr id="26" name="Aussen links oben">
              <a:extLst>
                <a:ext uri="{FF2B5EF4-FFF2-40B4-BE49-F238E27FC236}">
                  <a16:creationId xmlns:a16="http://schemas.microsoft.com/office/drawing/2014/main" id="{898CB9C9-0D08-3F38-5765-740362E0053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55735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ussen rechts oben">
              <a:extLst>
                <a:ext uri="{FF2B5EF4-FFF2-40B4-BE49-F238E27FC236}">
                  <a16:creationId xmlns:a16="http://schemas.microsoft.com/office/drawing/2014/main" id="{A4C6FD27-DF5C-79A6-2BA3-52118B64716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5580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ussen oben">
              <a:extLst>
                <a:ext uri="{FF2B5EF4-FFF2-40B4-BE49-F238E27FC236}">
                  <a16:creationId xmlns:a16="http://schemas.microsoft.com/office/drawing/2014/main" id="{5A090C76-B229-EF34-3C92-B991AEE833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251350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ussen unten">
              <a:extLst>
                <a:ext uri="{FF2B5EF4-FFF2-40B4-BE49-F238E27FC236}">
                  <a16:creationId xmlns:a16="http://schemas.microsoft.com/office/drawing/2014/main" id="{871C4C9C-BD7A-3FF1-D4D5-F312B76AC60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879642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ussen links unten">
              <a:extLst>
                <a:ext uri="{FF2B5EF4-FFF2-40B4-BE49-F238E27FC236}">
                  <a16:creationId xmlns:a16="http://schemas.microsoft.com/office/drawing/2014/main" id="{DA4A7E2D-E19D-7697-1D4E-C55C533EE76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10404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ussen rechts unten">
              <a:extLst>
                <a:ext uri="{FF2B5EF4-FFF2-40B4-BE49-F238E27FC236}">
                  <a16:creationId xmlns:a16="http://schemas.microsoft.com/office/drawing/2014/main" id="{85B1EE82-27DA-4ECC-31DC-3A9940BDBD5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1041598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Spitze unten">
              <a:extLst>
                <a:ext uri="{FF2B5EF4-FFF2-40B4-BE49-F238E27FC236}">
                  <a16:creationId xmlns:a16="http://schemas.microsoft.com/office/drawing/2014/main" id="{A86A4D39-4F28-A5D5-8BC8-5389A52AE5B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1293642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Spitze oben">
              <a:extLst>
                <a:ext uri="{FF2B5EF4-FFF2-40B4-BE49-F238E27FC236}">
                  <a16:creationId xmlns:a16="http://schemas.microsoft.com/office/drawing/2014/main" id="{57E6E886-C818-FBC2-261F-0568816B77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313094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Spitze rechts">
              <a:extLst>
                <a:ext uri="{FF2B5EF4-FFF2-40B4-BE49-F238E27FC236}">
                  <a16:creationId xmlns:a16="http://schemas.microsoft.com/office/drawing/2014/main" id="{F4BB5505-8514-18C7-894E-0F05D8B405E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892227" y="7700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Spitze links">
              <a:extLst>
                <a:ext uri="{FF2B5EF4-FFF2-40B4-BE49-F238E27FC236}">
                  <a16:creationId xmlns:a16="http://schemas.microsoft.com/office/drawing/2014/main" id="{16091935-DCE5-C8C8-5318-676F5D30E0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065296" y="7704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Innen Oben">
              <a:extLst>
                <a:ext uri="{FF2B5EF4-FFF2-40B4-BE49-F238E27FC236}">
                  <a16:creationId xmlns:a16="http://schemas.microsoft.com/office/drawing/2014/main" id="{F7CF5094-CF35-1A19-F9D0-51F6A1EDE37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8639" y="65091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nnen Unten">
              <a:extLst>
                <a:ext uri="{FF2B5EF4-FFF2-40B4-BE49-F238E27FC236}">
                  <a16:creationId xmlns:a16="http://schemas.microsoft.com/office/drawing/2014/main" id="{0F47A20D-99EC-E230-3C1E-FF5BEA488E7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80517" y="874142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Innen Rechts">
              <a:extLst>
                <a:ext uri="{FF2B5EF4-FFF2-40B4-BE49-F238E27FC236}">
                  <a16:creationId xmlns:a16="http://schemas.microsoft.com/office/drawing/2014/main" id="{E9D1B4D2-39D2-5DE8-B351-BFEE60A017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590426" y="797249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Innen Links">
              <a:extLst>
                <a:ext uri="{FF2B5EF4-FFF2-40B4-BE49-F238E27FC236}">
                  <a16:creationId xmlns:a16="http://schemas.microsoft.com/office/drawing/2014/main" id="{6CC595C3-9845-B7F3-7673-3EE0D2A299D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371549" y="774634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Text">
            <a:extLst>
              <a:ext uri="{FF2B5EF4-FFF2-40B4-BE49-F238E27FC236}">
                <a16:creationId xmlns:a16="http://schemas.microsoft.com/office/drawing/2014/main" id="{E084F42D-5253-F1B1-F232-A0483411DF7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9665" y="2928385"/>
            <a:ext cx="12182167" cy="1647454"/>
            <a:chOff x="38477" y="2971559"/>
            <a:chExt cx="12182167" cy="1844182"/>
          </a:xfrm>
        </p:grpSpPr>
        <p:sp>
          <p:nvSpPr>
            <p:cNvPr id="9" name="Text Schatten">
              <a:extLst>
                <a:ext uri="{FF2B5EF4-FFF2-40B4-BE49-F238E27FC236}">
                  <a16:creationId xmlns:a16="http://schemas.microsoft.com/office/drawing/2014/main" id="{A492719C-ABB3-E6C0-16B6-87674FEFF7E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973" y="3075868"/>
              <a:ext cx="12152671" cy="173987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CODE   ANTIS</a:t>
              </a:r>
            </a:p>
          </p:txBody>
        </p:sp>
        <p:sp>
          <p:nvSpPr>
            <p:cNvPr id="10" name="Text">
              <a:extLst>
                <a:ext uri="{FF2B5EF4-FFF2-40B4-BE49-F238E27FC236}">
                  <a16:creationId xmlns:a16="http://schemas.microsoft.com/office/drawing/2014/main" id="{2E0463F8-225C-D488-E90D-23E82CF51E6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77" y="2971559"/>
              <a:ext cx="12064181" cy="17398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CODE   ANTIS</a:t>
              </a:r>
            </a:p>
          </p:txBody>
        </p:sp>
      </p:grpSp>
      <p:grpSp>
        <p:nvGrpSpPr>
          <p:cNvPr id="4" name="Pfeil">
            <a:extLst>
              <a:ext uri="{FF2B5EF4-FFF2-40B4-BE49-F238E27FC236}">
                <a16:creationId xmlns:a16="http://schemas.microsoft.com/office/drawing/2014/main" id="{5E5CDD00-A3BC-31B3-4D8D-21CB9D167FA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01049" y="883501"/>
            <a:ext cx="2391294" cy="3391814"/>
            <a:chOff x="5301049" y="883501"/>
            <a:chExt cx="2391294" cy="3391814"/>
          </a:xfrm>
        </p:grpSpPr>
        <p:sp>
          <p:nvSpPr>
            <p:cNvPr id="81" name="Pfeil Schatten rechts">
              <a:extLst>
                <a:ext uri="{FF2B5EF4-FFF2-40B4-BE49-F238E27FC236}">
                  <a16:creationId xmlns:a16="http://schemas.microsoft.com/office/drawing/2014/main" id="{08FCE143-86D7-D6B7-DA6D-1ADFF3C2AF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Pfeil Schatten Spitze">
              <a:extLst>
                <a:ext uri="{FF2B5EF4-FFF2-40B4-BE49-F238E27FC236}">
                  <a16:creationId xmlns:a16="http://schemas.microsoft.com/office/drawing/2014/main" id="{1D4922C2-FEC1-FE78-BEE7-53594BDFFA4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Pfeil Schatten links">
              <a:extLst>
                <a:ext uri="{FF2B5EF4-FFF2-40B4-BE49-F238E27FC236}">
                  <a16:creationId xmlns:a16="http://schemas.microsoft.com/office/drawing/2014/main" id="{48CFA088-DFB3-139D-275E-94EEEEDA79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Pfeil gruen rechts">
              <a:extLst>
                <a:ext uri="{FF2B5EF4-FFF2-40B4-BE49-F238E27FC236}">
                  <a16:creationId xmlns:a16="http://schemas.microsoft.com/office/drawing/2014/main" id="{4ED70A67-57C5-6615-48C8-2B625A79C7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feil tuerkis rechts">
              <a:extLst>
                <a:ext uri="{FF2B5EF4-FFF2-40B4-BE49-F238E27FC236}">
                  <a16:creationId xmlns:a16="http://schemas.microsoft.com/office/drawing/2014/main" id="{76ACF41E-967B-9169-366D-2F250A78A9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Pfeil Spitze">
              <a:extLst>
                <a:ext uri="{FF2B5EF4-FFF2-40B4-BE49-F238E27FC236}">
                  <a16:creationId xmlns:a16="http://schemas.microsoft.com/office/drawing/2014/main" id="{2A68D381-263B-DFC0-27E1-887F452969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Pfeil tuerkis links">
              <a:extLst>
                <a:ext uri="{FF2B5EF4-FFF2-40B4-BE49-F238E27FC236}">
                  <a16:creationId xmlns:a16="http://schemas.microsoft.com/office/drawing/2014/main" id="{5563BD39-0F18-7028-D55E-524E1DBB20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64" name="Pfeil gruen links">
              <a:extLst>
                <a:ext uri="{FF2B5EF4-FFF2-40B4-BE49-F238E27FC236}">
                  <a16:creationId xmlns:a16="http://schemas.microsoft.com/office/drawing/2014/main" id="{773297D6-E1F7-90E9-E42C-DECAF6EDDC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Pfeil Schatten unten">
              <a:extLst>
                <a:ext uri="{FF2B5EF4-FFF2-40B4-BE49-F238E27FC236}">
                  <a16:creationId xmlns:a16="http://schemas.microsoft.com/office/drawing/2014/main" id="{24E7F1B1-0A93-1BC1-792A-85A4D44ADB4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20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3B695-B74A-017C-B0AD-46527B3B7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Ziel">
            <a:extLst>
              <a:ext uri="{FF2B5EF4-FFF2-40B4-BE49-F238E27FC236}">
                <a16:creationId xmlns:a16="http://schemas.microsoft.com/office/drawing/2014/main" id="{47EAB9BC-40CF-04FA-31F6-B5600A853CA1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537457" y="1423848"/>
            <a:ext cx="955040" cy="1022765"/>
            <a:chOff x="8957296" y="313094"/>
            <a:chExt cx="1150931" cy="1232548"/>
          </a:xfrm>
          <a:gradFill>
            <a:gsLst>
              <a:gs pos="100000">
                <a:srgbClr val="4944B8"/>
              </a:gs>
              <a:gs pos="0">
                <a:srgbClr val="00A9E9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grpSpPr>
        <p:sp>
          <p:nvSpPr>
            <p:cNvPr id="26" name="Aussen links oben">
              <a:extLst>
                <a:ext uri="{FF2B5EF4-FFF2-40B4-BE49-F238E27FC236}">
                  <a16:creationId xmlns:a16="http://schemas.microsoft.com/office/drawing/2014/main" id="{2180E1C8-1C1F-FFB0-0C2D-71832C8CEBC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55735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ussen rechts oben">
              <a:extLst>
                <a:ext uri="{FF2B5EF4-FFF2-40B4-BE49-F238E27FC236}">
                  <a16:creationId xmlns:a16="http://schemas.microsoft.com/office/drawing/2014/main" id="{E687BF77-94E7-AA97-6ECD-07F660C1181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5580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ussen oben">
              <a:extLst>
                <a:ext uri="{FF2B5EF4-FFF2-40B4-BE49-F238E27FC236}">
                  <a16:creationId xmlns:a16="http://schemas.microsoft.com/office/drawing/2014/main" id="{3E00A18B-AB88-2460-CA3E-F0B31ACEA9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251350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ussen unten">
              <a:extLst>
                <a:ext uri="{FF2B5EF4-FFF2-40B4-BE49-F238E27FC236}">
                  <a16:creationId xmlns:a16="http://schemas.microsoft.com/office/drawing/2014/main" id="{4C717411-69D4-BC77-43FA-0D68ADC06A0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879642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ussen links unten">
              <a:extLst>
                <a:ext uri="{FF2B5EF4-FFF2-40B4-BE49-F238E27FC236}">
                  <a16:creationId xmlns:a16="http://schemas.microsoft.com/office/drawing/2014/main" id="{B88494EC-0204-F1E3-5603-3147A22E031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10404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ussen rechts unten">
              <a:extLst>
                <a:ext uri="{FF2B5EF4-FFF2-40B4-BE49-F238E27FC236}">
                  <a16:creationId xmlns:a16="http://schemas.microsoft.com/office/drawing/2014/main" id="{FE901E0B-2C95-4AF5-C1FD-0DE1B9EF704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1041598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Spitze unten">
              <a:extLst>
                <a:ext uri="{FF2B5EF4-FFF2-40B4-BE49-F238E27FC236}">
                  <a16:creationId xmlns:a16="http://schemas.microsoft.com/office/drawing/2014/main" id="{71069235-C35B-7785-D5D3-85EDD34E6D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1293642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Spitze oben">
              <a:extLst>
                <a:ext uri="{FF2B5EF4-FFF2-40B4-BE49-F238E27FC236}">
                  <a16:creationId xmlns:a16="http://schemas.microsoft.com/office/drawing/2014/main" id="{D4466C6D-0DD5-74BC-7050-E779B61184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313094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Spitze rechts">
              <a:extLst>
                <a:ext uri="{FF2B5EF4-FFF2-40B4-BE49-F238E27FC236}">
                  <a16:creationId xmlns:a16="http://schemas.microsoft.com/office/drawing/2014/main" id="{1694D78B-EC65-DCFD-62BD-CC1DD848493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892227" y="7700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Spitze links">
              <a:extLst>
                <a:ext uri="{FF2B5EF4-FFF2-40B4-BE49-F238E27FC236}">
                  <a16:creationId xmlns:a16="http://schemas.microsoft.com/office/drawing/2014/main" id="{0B3CF56C-EE08-ABFB-3416-087B717DB8B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065296" y="7704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Innen Oben">
              <a:extLst>
                <a:ext uri="{FF2B5EF4-FFF2-40B4-BE49-F238E27FC236}">
                  <a16:creationId xmlns:a16="http://schemas.microsoft.com/office/drawing/2014/main" id="{B66F358D-38E5-D259-2E2C-E0C7D113A7D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8639" y="65091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nnen Unten">
              <a:extLst>
                <a:ext uri="{FF2B5EF4-FFF2-40B4-BE49-F238E27FC236}">
                  <a16:creationId xmlns:a16="http://schemas.microsoft.com/office/drawing/2014/main" id="{346D5B1E-E74E-2005-DF73-263DC9F74C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80517" y="874142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Innen Rechts">
              <a:extLst>
                <a:ext uri="{FF2B5EF4-FFF2-40B4-BE49-F238E27FC236}">
                  <a16:creationId xmlns:a16="http://schemas.microsoft.com/office/drawing/2014/main" id="{E0A623B6-1A2D-003B-32CE-6D6DFD1DC4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590426" y="797249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Innen Links">
              <a:extLst>
                <a:ext uri="{FF2B5EF4-FFF2-40B4-BE49-F238E27FC236}">
                  <a16:creationId xmlns:a16="http://schemas.microsoft.com/office/drawing/2014/main" id="{18948437-BD9B-BFE4-5F71-745AB0B51DF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371549" y="774634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Text">
            <a:extLst>
              <a:ext uri="{FF2B5EF4-FFF2-40B4-BE49-F238E27FC236}">
                <a16:creationId xmlns:a16="http://schemas.microsoft.com/office/drawing/2014/main" id="{97F42089-D57F-F845-6222-961E12A65F2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9665" y="2928385"/>
            <a:ext cx="12182167" cy="1647454"/>
            <a:chOff x="38477" y="2971559"/>
            <a:chExt cx="12182167" cy="1844182"/>
          </a:xfrm>
        </p:grpSpPr>
        <p:sp>
          <p:nvSpPr>
            <p:cNvPr id="9" name="Text Schatten">
              <a:extLst>
                <a:ext uri="{FF2B5EF4-FFF2-40B4-BE49-F238E27FC236}">
                  <a16:creationId xmlns:a16="http://schemas.microsoft.com/office/drawing/2014/main" id="{C8CC5287-7894-EE34-E5C2-B7C2B6AC43C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973" y="3075868"/>
              <a:ext cx="12152671" cy="173987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CODE   ANTIS</a:t>
              </a:r>
            </a:p>
          </p:txBody>
        </p:sp>
        <p:sp>
          <p:nvSpPr>
            <p:cNvPr id="10" name="Text">
              <a:extLst>
                <a:ext uri="{FF2B5EF4-FFF2-40B4-BE49-F238E27FC236}">
                  <a16:creationId xmlns:a16="http://schemas.microsoft.com/office/drawing/2014/main" id="{EB5B48B8-096C-C977-8DE2-74D115933F9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77" y="2971559"/>
              <a:ext cx="12064181" cy="17398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CODE   ANTIS</a:t>
              </a:r>
            </a:p>
          </p:txBody>
        </p:sp>
      </p:grpSp>
      <p:grpSp>
        <p:nvGrpSpPr>
          <p:cNvPr id="2" name="Pfeil">
            <a:extLst>
              <a:ext uri="{FF2B5EF4-FFF2-40B4-BE49-F238E27FC236}">
                <a16:creationId xmlns:a16="http://schemas.microsoft.com/office/drawing/2014/main" id="{6986FA61-2B3A-810A-B2ED-C57151DE03B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96946" y="2067339"/>
            <a:ext cx="1732677" cy="2172516"/>
            <a:chOff x="5301049" y="853199"/>
            <a:chExt cx="2316917" cy="3422116"/>
          </a:xfrm>
        </p:grpSpPr>
        <p:sp>
          <p:nvSpPr>
            <p:cNvPr id="6" name="Pfeil Schatten rechts">
              <a:extLst>
                <a:ext uri="{FF2B5EF4-FFF2-40B4-BE49-F238E27FC236}">
                  <a16:creationId xmlns:a16="http://schemas.microsoft.com/office/drawing/2014/main" id="{8FBFB89E-AB51-B192-B14F-8500AD98610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Schatten Spitze">
              <a:extLst>
                <a:ext uri="{FF2B5EF4-FFF2-40B4-BE49-F238E27FC236}">
                  <a16:creationId xmlns:a16="http://schemas.microsoft.com/office/drawing/2014/main" id="{C7F825C2-5B9A-B1FD-23A6-CAF7EED1528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573966" y="853199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Pfeil Schatten links">
              <a:extLst>
                <a:ext uri="{FF2B5EF4-FFF2-40B4-BE49-F238E27FC236}">
                  <a16:creationId xmlns:a16="http://schemas.microsoft.com/office/drawing/2014/main" id="{CCB782B1-7490-0244-5E6C-9DD08302FB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 gruen rechts">
              <a:extLst>
                <a:ext uri="{FF2B5EF4-FFF2-40B4-BE49-F238E27FC236}">
                  <a16:creationId xmlns:a16="http://schemas.microsoft.com/office/drawing/2014/main" id="{1478332C-F7AF-8542-6F41-6156A9B9315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tuerkis rechts">
              <a:extLst>
                <a:ext uri="{FF2B5EF4-FFF2-40B4-BE49-F238E27FC236}">
                  <a16:creationId xmlns:a16="http://schemas.microsoft.com/office/drawing/2014/main" id="{07D229B2-C50F-3139-42E1-64BEFC73C99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 Spitze">
              <a:extLst>
                <a:ext uri="{FF2B5EF4-FFF2-40B4-BE49-F238E27FC236}">
                  <a16:creationId xmlns:a16="http://schemas.microsoft.com/office/drawing/2014/main" id="{1DEBC2F4-1C30-05F5-9F0F-EE4A19D0FEF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734839" y="1020856"/>
              <a:ext cx="699084" cy="638112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Pfeil tuerkis links">
              <a:extLst>
                <a:ext uri="{FF2B5EF4-FFF2-40B4-BE49-F238E27FC236}">
                  <a16:creationId xmlns:a16="http://schemas.microsoft.com/office/drawing/2014/main" id="{A63DC6FF-96BE-7C00-40F4-2F9DCB2B29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16" name="Pfeil gruen links">
              <a:extLst>
                <a:ext uri="{FF2B5EF4-FFF2-40B4-BE49-F238E27FC236}">
                  <a16:creationId xmlns:a16="http://schemas.microsoft.com/office/drawing/2014/main" id="{0F123A2D-58C5-FE3A-1557-E0CE82D0F9B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Pfeil Schatten unten">
              <a:extLst>
                <a:ext uri="{FF2B5EF4-FFF2-40B4-BE49-F238E27FC236}">
                  <a16:creationId xmlns:a16="http://schemas.microsoft.com/office/drawing/2014/main" id="{A20D959E-C4FD-062D-07C2-0A7C9628F8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66363" y="4089700"/>
              <a:ext cx="611363" cy="107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56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4E57D-E6C3-D1BF-B347-2FE9A66BA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Text">
            <a:extLst>
              <a:ext uri="{FF2B5EF4-FFF2-40B4-BE49-F238E27FC236}">
                <a16:creationId xmlns:a16="http://schemas.microsoft.com/office/drawing/2014/main" id="{4184AF69-5A4E-284D-4310-5BB3BE462E0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9665" y="2928385"/>
            <a:ext cx="12182167" cy="1647454"/>
            <a:chOff x="38477" y="2971559"/>
            <a:chExt cx="12182167" cy="1844182"/>
          </a:xfrm>
        </p:grpSpPr>
        <p:sp>
          <p:nvSpPr>
            <p:cNvPr id="7" name="Text Schatten">
              <a:extLst>
                <a:ext uri="{FF2B5EF4-FFF2-40B4-BE49-F238E27FC236}">
                  <a16:creationId xmlns:a16="http://schemas.microsoft.com/office/drawing/2014/main" id="{7E91E18C-AAEE-7780-9FF3-8F44F2DC93E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973" y="3075868"/>
              <a:ext cx="12152671" cy="173987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CODE   ANTIS</a:t>
              </a:r>
            </a:p>
          </p:txBody>
        </p:sp>
        <p:sp>
          <p:nvSpPr>
            <p:cNvPr id="8" name="Text">
              <a:extLst>
                <a:ext uri="{FF2B5EF4-FFF2-40B4-BE49-F238E27FC236}">
                  <a16:creationId xmlns:a16="http://schemas.microsoft.com/office/drawing/2014/main" id="{90B15033-EA44-EA65-4FC4-13E7153DF07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77" y="2971559"/>
              <a:ext cx="12064181" cy="1739873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95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CODE   ANTIS</a:t>
              </a:r>
            </a:p>
          </p:txBody>
        </p:sp>
      </p:grpSp>
      <p:grpSp>
        <p:nvGrpSpPr>
          <p:cNvPr id="4" name="Pfeil">
            <a:extLst>
              <a:ext uri="{FF2B5EF4-FFF2-40B4-BE49-F238E27FC236}">
                <a16:creationId xmlns:a16="http://schemas.microsoft.com/office/drawing/2014/main" id="{3445EF84-8706-533D-17E3-5B056F675AA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96946" y="2067339"/>
            <a:ext cx="1732677" cy="2172516"/>
            <a:chOff x="5301049" y="853199"/>
            <a:chExt cx="2316917" cy="3422116"/>
          </a:xfrm>
        </p:grpSpPr>
        <p:sp>
          <p:nvSpPr>
            <p:cNvPr id="81" name="Pfeil Schatten rechts">
              <a:extLst>
                <a:ext uri="{FF2B5EF4-FFF2-40B4-BE49-F238E27FC236}">
                  <a16:creationId xmlns:a16="http://schemas.microsoft.com/office/drawing/2014/main" id="{4F821723-7FDC-7E60-D4C8-C272BC992E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Pfeil Schatten Spitze">
              <a:extLst>
                <a:ext uri="{FF2B5EF4-FFF2-40B4-BE49-F238E27FC236}">
                  <a16:creationId xmlns:a16="http://schemas.microsoft.com/office/drawing/2014/main" id="{3BBCA0C7-C630-5D3C-C488-18788D4912B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573966" y="853199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Pfeil Schatten links">
              <a:extLst>
                <a:ext uri="{FF2B5EF4-FFF2-40B4-BE49-F238E27FC236}">
                  <a16:creationId xmlns:a16="http://schemas.microsoft.com/office/drawing/2014/main" id="{0E4382E1-225F-2D44-84CB-333A18DACE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Pfeil gruen rechts">
              <a:extLst>
                <a:ext uri="{FF2B5EF4-FFF2-40B4-BE49-F238E27FC236}">
                  <a16:creationId xmlns:a16="http://schemas.microsoft.com/office/drawing/2014/main" id="{AF74373A-926E-BF7F-9359-7EC1A6FAE4F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feil tuerkis rechts">
              <a:extLst>
                <a:ext uri="{FF2B5EF4-FFF2-40B4-BE49-F238E27FC236}">
                  <a16:creationId xmlns:a16="http://schemas.microsoft.com/office/drawing/2014/main" id="{523A109C-E681-5438-9C04-F8C9C57F25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Pfeil Spitze">
              <a:extLst>
                <a:ext uri="{FF2B5EF4-FFF2-40B4-BE49-F238E27FC236}">
                  <a16:creationId xmlns:a16="http://schemas.microsoft.com/office/drawing/2014/main" id="{84E12547-C219-1CA0-9042-DDA4F66D80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734839" y="1020856"/>
              <a:ext cx="699084" cy="638112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Pfeil tuerkis links">
              <a:extLst>
                <a:ext uri="{FF2B5EF4-FFF2-40B4-BE49-F238E27FC236}">
                  <a16:creationId xmlns:a16="http://schemas.microsoft.com/office/drawing/2014/main" id="{5E2E95B5-8D9C-73C0-1A42-496DAA31FBE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64" name="Pfeil gruen links">
              <a:extLst>
                <a:ext uri="{FF2B5EF4-FFF2-40B4-BE49-F238E27FC236}">
                  <a16:creationId xmlns:a16="http://schemas.microsoft.com/office/drawing/2014/main" id="{B894DFC1-D228-417C-C8EF-6DD9910BD55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Pfeil Schatten unten">
              <a:extLst>
                <a:ext uri="{FF2B5EF4-FFF2-40B4-BE49-F238E27FC236}">
                  <a16:creationId xmlns:a16="http://schemas.microsoft.com/office/drawing/2014/main" id="{4DFBDF0D-0394-439E-961F-60BEB36E5E1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66363" y="4089700"/>
              <a:ext cx="611363" cy="107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401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DBE16B-60A8-50D3-9981-D5E0D834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15C6895F-BC85-9A36-6D2B-61B97348FC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11100"/>
            <a:ext cx="5347906" cy="5347906"/>
          </a:xfrm>
          <a:prstGeom prst="rect">
            <a:avLst/>
          </a:prstGeom>
        </p:spPr>
      </p:pic>
      <p:grpSp>
        <p:nvGrpSpPr>
          <p:cNvPr id="60" name="Ziel">
            <a:extLst>
              <a:ext uri="{FF2B5EF4-FFF2-40B4-BE49-F238E27FC236}">
                <a16:creationId xmlns:a16="http://schemas.microsoft.com/office/drawing/2014/main" id="{6CAC8426-C695-2334-87C4-994E9AD0F45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880241" y="426945"/>
            <a:ext cx="1150931" cy="1232548"/>
            <a:chOff x="8957296" y="313094"/>
            <a:chExt cx="1150931" cy="1232548"/>
          </a:xfrm>
          <a:gradFill>
            <a:gsLst>
              <a:gs pos="100000">
                <a:srgbClr val="4944B8"/>
              </a:gs>
              <a:gs pos="0">
                <a:srgbClr val="00A9E9"/>
              </a:gs>
            </a:gsLst>
            <a:lin ang="5400000" scaled="1"/>
          </a:gradFill>
          <a:effectLst>
            <a:outerShdw blurRad="50800" dist="63500" dir="2700000" algn="tl" rotWithShape="0">
              <a:prstClr val="black">
                <a:alpha val="78000"/>
              </a:prstClr>
            </a:outerShdw>
          </a:effectLst>
        </p:grpSpPr>
        <p:sp>
          <p:nvSpPr>
            <p:cNvPr id="26" name="Aussen links oben">
              <a:extLst>
                <a:ext uri="{FF2B5EF4-FFF2-40B4-BE49-F238E27FC236}">
                  <a16:creationId xmlns:a16="http://schemas.microsoft.com/office/drawing/2014/main" id="{CC9E96BC-5481-22F9-0249-DA9B9AD916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55735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Aussen rechts oben">
              <a:extLst>
                <a:ext uri="{FF2B5EF4-FFF2-40B4-BE49-F238E27FC236}">
                  <a16:creationId xmlns:a16="http://schemas.microsoft.com/office/drawing/2014/main" id="{ED0C1AB9-0588-A965-0C82-546A435BD5B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5580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Aussen oben">
              <a:extLst>
                <a:ext uri="{FF2B5EF4-FFF2-40B4-BE49-F238E27FC236}">
                  <a16:creationId xmlns:a16="http://schemas.microsoft.com/office/drawing/2014/main" id="{0D4E76CA-D0A2-E13B-91E2-DDF369B48D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251350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Aussen unten">
              <a:extLst>
                <a:ext uri="{FF2B5EF4-FFF2-40B4-BE49-F238E27FC236}">
                  <a16:creationId xmlns:a16="http://schemas.microsoft.com/office/drawing/2014/main" id="{BAA5E598-79B1-23DE-DA01-634C907CF0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879642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Aussen links unten">
              <a:extLst>
                <a:ext uri="{FF2B5EF4-FFF2-40B4-BE49-F238E27FC236}">
                  <a16:creationId xmlns:a16="http://schemas.microsoft.com/office/drawing/2014/main" id="{340B1388-FE0A-B243-CB8D-E5E121B9F31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10404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Aussen rechts unten">
              <a:extLst>
                <a:ext uri="{FF2B5EF4-FFF2-40B4-BE49-F238E27FC236}">
                  <a16:creationId xmlns:a16="http://schemas.microsoft.com/office/drawing/2014/main" id="{07E7516C-F3A5-767C-94A5-7FC38A408B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1041598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Spitze unten">
              <a:extLst>
                <a:ext uri="{FF2B5EF4-FFF2-40B4-BE49-F238E27FC236}">
                  <a16:creationId xmlns:a16="http://schemas.microsoft.com/office/drawing/2014/main" id="{70E58891-44DF-655C-3568-95E1CA16BF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1293642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Spitze oben">
              <a:extLst>
                <a:ext uri="{FF2B5EF4-FFF2-40B4-BE49-F238E27FC236}">
                  <a16:creationId xmlns:a16="http://schemas.microsoft.com/office/drawing/2014/main" id="{AA6AE9F7-F996-59F2-600E-F67E49E464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313094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Spitze rechts">
              <a:extLst>
                <a:ext uri="{FF2B5EF4-FFF2-40B4-BE49-F238E27FC236}">
                  <a16:creationId xmlns:a16="http://schemas.microsoft.com/office/drawing/2014/main" id="{3EFF568E-798D-E82D-B757-AC024EA3617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892227" y="7700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Spitze links">
              <a:extLst>
                <a:ext uri="{FF2B5EF4-FFF2-40B4-BE49-F238E27FC236}">
                  <a16:creationId xmlns:a16="http://schemas.microsoft.com/office/drawing/2014/main" id="{3A1FA101-15AE-457B-2A95-27942264E5F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065296" y="7704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Innen Oben">
              <a:extLst>
                <a:ext uri="{FF2B5EF4-FFF2-40B4-BE49-F238E27FC236}">
                  <a16:creationId xmlns:a16="http://schemas.microsoft.com/office/drawing/2014/main" id="{5353674F-18C2-BA1C-2AC9-2D6996A98F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8639" y="65091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Innen Unten">
              <a:extLst>
                <a:ext uri="{FF2B5EF4-FFF2-40B4-BE49-F238E27FC236}">
                  <a16:creationId xmlns:a16="http://schemas.microsoft.com/office/drawing/2014/main" id="{91FADC28-264A-2C92-0A8F-83F3A9BD2E0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80517" y="874142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Innen Rechts">
              <a:extLst>
                <a:ext uri="{FF2B5EF4-FFF2-40B4-BE49-F238E27FC236}">
                  <a16:creationId xmlns:a16="http://schemas.microsoft.com/office/drawing/2014/main" id="{7EC127C1-E737-5BB1-D4A6-E14FB0EEC2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590426" y="797249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Innen Links">
              <a:extLst>
                <a:ext uri="{FF2B5EF4-FFF2-40B4-BE49-F238E27FC236}">
                  <a16:creationId xmlns:a16="http://schemas.microsoft.com/office/drawing/2014/main" id="{8D171432-ABDC-537D-3F6D-EB2FE1D45D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371549" y="774634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Text">
            <a:extLst>
              <a:ext uri="{FF2B5EF4-FFF2-40B4-BE49-F238E27FC236}">
                <a16:creationId xmlns:a16="http://schemas.microsoft.com/office/drawing/2014/main" id="{08D042F9-624A-476A-54B7-BCB70950B1B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07354" y="2100134"/>
            <a:ext cx="2349584" cy="3129055"/>
            <a:chOff x="1664334" y="2234137"/>
            <a:chExt cx="2349584" cy="3502699"/>
          </a:xfrm>
        </p:grpSpPr>
        <p:sp>
          <p:nvSpPr>
            <p:cNvPr id="56" name="Text Schatten">
              <a:extLst>
                <a:ext uri="{FF2B5EF4-FFF2-40B4-BE49-F238E27FC236}">
                  <a16:creationId xmlns:a16="http://schemas.microsoft.com/office/drawing/2014/main" id="{8C82E545-3017-66E7-3DD9-59129123964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03764" y="2360457"/>
              <a:ext cx="1963237" cy="337637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19000" b="1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</a:t>
              </a:r>
            </a:p>
          </p:txBody>
        </p: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CDA72B0B-FB2F-6397-5332-ECC6A14526F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64334" y="2234137"/>
              <a:ext cx="2349584" cy="3376379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19000" b="1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</a:t>
              </a:r>
            </a:p>
          </p:txBody>
        </p:sp>
      </p:grpSp>
      <p:grpSp>
        <p:nvGrpSpPr>
          <p:cNvPr id="2" name="Pfeil">
            <a:extLst>
              <a:ext uri="{FF2B5EF4-FFF2-40B4-BE49-F238E27FC236}">
                <a16:creationId xmlns:a16="http://schemas.microsoft.com/office/drawing/2014/main" id="{7AB49A8A-36A2-4064-B2E2-68A34313068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185312" y="1188453"/>
            <a:ext cx="2391294" cy="3391814"/>
            <a:chOff x="5301049" y="883501"/>
            <a:chExt cx="2391294" cy="3391814"/>
          </a:xfrm>
        </p:grpSpPr>
        <p:sp>
          <p:nvSpPr>
            <p:cNvPr id="4" name="Pfeil Schatten rechts">
              <a:extLst>
                <a:ext uri="{FF2B5EF4-FFF2-40B4-BE49-F238E27FC236}">
                  <a16:creationId xmlns:a16="http://schemas.microsoft.com/office/drawing/2014/main" id="{E9D39ECD-3365-6F3E-7617-D202E800A6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Pfeil Schatten Spitze">
              <a:extLst>
                <a:ext uri="{FF2B5EF4-FFF2-40B4-BE49-F238E27FC236}">
                  <a16:creationId xmlns:a16="http://schemas.microsoft.com/office/drawing/2014/main" id="{961475B5-08D3-4810-211E-65C51317BC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Schatten links">
              <a:extLst>
                <a:ext uri="{FF2B5EF4-FFF2-40B4-BE49-F238E27FC236}">
                  <a16:creationId xmlns:a16="http://schemas.microsoft.com/office/drawing/2014/main" id="{6C248928-45A3-3826-A43C-4208754AC12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Pfeil gruen rechts">
              <a:extLst>
                <a:ext uri="{FF2B5EF4-FFF2-40B4-BE49-F238E27FC236}">
                  <a16:creationId xmlns:a16="http://schemas.microsoft.com/office/drawing/2014/main" id="{B8C5270C-CF5C-FD7E-A788-6309E87EC32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Pfeil tuerkis rechts">
              <a:extLst>
                <a:ext uri="{FF2B5EF4-FFF2-40B4-BE49-F238E27FC236}">
                  <a16:creationId xmlns:a16="http://schemas.microsoft.com/office/drawing/2014/main" id="{8DB12076-72D8-DF4B-E6B7-D4AF9A74BA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Pfeil Spitze">
              <a:extLst>
                <a:ext uri="{FF2B5EF4-FFF2-40B4-BE49-F238E27FC236}">
                  <a16:creationId xmlns:a16="http://schemas.microsoft.com/office/drawing/2014/main" id="{16DC188C-F039-F52A-01CE-6495525A6AF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Pfeil tuerkis links">
              <a:extLst>
                <a:ext uri="{FF2B5EF4-FFF2-40B4-BE49-F238E27FC236}">
                  <a16:creationId xmlns:a16="http://schemas.microsoft.com/office/drawing/2014/main" id="{83F70D7C-AD3D-1650-E694-14D060C14E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12" name="Pfeil gruen links">
              <a:extLst>
                <a:ext uri="{FF2B5EF4-FFF2-40B4-BE49-F238E27FC236}">
                  <a16:creationId xmlns:a16="http://schemas.microsoft.com/office/drawing/2014/main" id="{0ED9DE9B-9F33-D0DC-199A-F6B9C0E1DA5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Schatten unten">
              <a:extLst>
                <a:ext uri="{FF2B5EF4-FFF2-40B4-BE49-F238E27FC236}">
                  <a16:creationId xmlns:a16="http://schemas.microsoft.com/office/drawing/2014/main" id="{A2B1C099-2D52-156F-1C6E-75C745BA25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43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0936C-1A07-22FF-E89F-F183A80AA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E1C14AB6-80A2-4AB8-FAF3-5D8BDA5D95D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11100"/>
            <a:ext cx="5347906" cy="5347906"/>
          </a:xfrm>
          <a:prstGeom prst="rect">
            <a:avLst/>
          </a:prstGeom>
        </p:spPr>
      </p:pic>
      <p:grpSp>
        <p:nvGrpSpPr>
          <p:cNvPr id="66" name="Text">
            <a:extLst>
              <a:ext uri="{FF2B5EF4-FFF2-40B4-BE49-F238E27FC236}">
                <a16:creationId xmlns:a16="http://schemas.microsoft.com/office/drawing/2014/main" id="{A7CBD5B6-D704-A54C-F6AA-6E82D3D84A3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07354" y="2100134"/>
            <a:ext cx="2349584" cy="3129055"/>
            <a:chOff x="1664334" y="2234137"/>
            <a:chExt cx="2349584" cy="3502699"/>
          </a:xfrm>
        </p:grpSpPr>
        <p:sp>
          <p:nvSpPr>
            <p:cNvPr id="56" name="Text Schatten">
              <a:extLst>
                <a:ext uri="{FF2B5EF4-FFF2-40B4-BE49-F238E27FC236}">
                  <a16:creationId xmlns:a16="http://schemas.microsoft.com/office/drawing/2014/main" id="{12999CCC-6432-3E0D-CD47-6A35C78E87B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03764" y="2360457"/>
              <a:ext cx="1963237" cy="337637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19000" b="1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</a:t>
              </a:r>
            </a:p>
          </p:txBody>
        </p:sp>
        <p:sp>
          <p:nvSpPr>
            <p:cNvPr id="58" name="Text">
              <a:extLst>
                <a:ext uri="{FF2B5EF4-FFF2-40B4-BE49-F238E27FC236}">
                  <a16:creationId xmlns:a16="http://schemas.microsoft.com/office/drawing/2014/main" id="{717D3372-A675-A9A2-17A6-297653EEFD6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64334" y="2234137"/>
              <a:ext cx="2349584" cy="3376379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19000" b="1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</a:t>
              </a:r>
            </a:p>
          </p:txBody>
        </p:sp>
      </p:grpSp>
      <p:grpSp>
        <p:nvGrpSpPr>
          <p:cNvPr id="2" name="Pfeil">
            <a:extLst>
              <a:ext uri="{FF2B5EF4-FFF2-40B4-BE49-F238E27FC236}">
                <a16:creationId xmlns:a16="http://schemas.microsoft.com/office/drawing/2014/main" id="{30448F6A-D0C7-42FF-9775-EF8C6AB10CB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185312" y="1188453"/>
            <a:ext cx="2391294" cy="3391814"/>
            <a:chOff x="5301049" y="883501"/>
            <a:chExt cx="2391294" cy="3391814"/>
          </a:xfrm>
        </p:grpSpPr>
        <p:sp>
          <p:nvSpPr>
            <p:cNvPr id="4" name="Pfeil Schatten rechts">
              <a:extLst>
                <a:ext uri="{FF2B5EF4-FFF2-40B4-BE49-F238E27FC236}">
                  <a16:creationId xmlns:a16="http://schemas.microsoft.com/office/drawing/2014/main" id="{D82E877D-2419-3FA6-FE06-26C95BFA129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Pfeil Schatten Spitze">
              <a:extLst>
                <a:ext uri="{FF2B5EF4-FFF2-40B4-BE49-F238E27FC236}">
                  <a16:creationId xmlns:a16="http://schemas.microsoft.com/office/drawing/2014/main" id="{57856B17-8E8D-52B0-D564-3395C6C876B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Pfeil Schatten links">
              <a:extLst>
                <a:ext uri="{FF2B5EF4-FFF2-40B4-BE49-F238E27FC236}">
                  <a16:creationId xmlns:a16="http://schemas.microsoft.com/office/drawing/2014/main" id="{6A5D3014-0004-345D-8F0F-36DBE98B476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Pfeil gruen rechts">
              <a:extLst>
                <a:ext uri="{FF2B5EF4-FFF2-40B4-BE49-F238E27FC236}">
                  <a16:creationId xmlns:a16="http://schemas.microsoft.com/office/drawing/2014/main" id="{D3D03BA4-325F-DC69-0546-A047041B9DA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Pfeil tuerkis rechts">
              <a:extLst>
                <a:ext uri="{FF2B5EF4-FFF2-40B4-BE49-F238E27FC236}">
                  <a16:creationId xmlns:a16="http://schemas.microsoft.com/office/drawing/2014/main" id="{A3D89F01-0B8D-6D59-A41D-C9C1E57E5F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Pfeil Spitze">
              <a:extLst>
                <a:ext uri="{FF2B5EF4-FFF2-40B4-BE49-F238E27FC236}">
                  <a16:creationId xmlns:a16="http://schemas.microsoft.com/office/drawing/2014/main" id="{EADE8A03-C89B-084F-EF5D-EFE5A333F1D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Pfeil tuerkis links">
              <a:extLst>
                <a:ext uri="{FF2B5EF4-FFF2-40B4-BE49-F238E27FC236}">
                  <a16:creationId xmlns:a16="http://schemas.microsoft.com/office/drawing/2014/main" id="{8E11401D-3FEB-4C0E-1397-D9A6C799D9E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12" name="Pfeil gruen links">
              <a:extLst>
                <a:ext uri="{FF2B5EF4-FFF2-40B4-BE49-F238E27FC236}">
                  <a16:creationId xmlns:a16="http://schemas.microsoft.com/office/drawing/2014/main" id="{C5AB6493-914D-A9ED-0CAE-7A91A4AD51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Pfeil Schatten unten">
              <a:extLst>
                <a:ext uri="{FF2B5EF4-FFF2-40B4-BE49-F238E27FC236}">
                  <a16:creationId xmlns:a16="http://schemas.microsoft.com/office/drawing/2014/main" id="{B18DBC9C-81D1-B29D-10DE-57BD099171C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04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D95A46-6948-C009-F13A-C04E0924C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E01819C8-0EE0-D17F-211E-D862C96C6F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11100"/>
            <a:ext cx="5347906" cy="53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3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21F564-5FB4-9F37-F4CF-1FB0C86C2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YT Banner Masse" descr="Ein Bild, das Text, Screenshot, lila enthält.&#10;&#10;Automatisch generierte Beschreibung">
            <a:extLst>
              <a:ext uri="{FF2B5EF4-FFF2-40B4-BE49-F238E27FC236}">
                <a16:creationId xmlns:a16="http://schemas.microsoft.com/office/drawing/2014/main" id="{0CEAF1C4-2386-0F95-BE41-134D559C9C4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5" name="Hintergrund">
            <a:extLst>
              <a:ext uri="{FF2B5EF4-FFF2-40B4-BE49-F238E27FC236}">
                <a16:creationId xmlns:a16="http://schemas.microsoft.com/office/drawing/2014/main" id="{420EBBFB-EAF0-D4F3-ED06-724F4AD22D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87F4E8"/>
              </a:gs>
              <a:gs pos="98000">
                <a:srgbClr val="4944B8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Pfeil rechts">
            <a:extLst>
              <a:ext uri="{FF2B5EF4-FFF2-40B4-BE49-F238E27FC236}">
                <a16:creationId xmlns:a16="http://schemas.microsoft.com/office/drawing/2014/main" id="{86EB9F00-D636-0485-5A90-0D87B0412B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52857" y="0"/>
            <a:ext cx="24391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000" b="1" dirty="0">
                <a:ln w="28575">
                  <a:solidFill>
                    <a:sysClr val="windowText" lastClr="000000"/>
                  </a:solidFill>
                </a:ln>
                <a:gradFill>
                  <a:gsLst>
                    <a:gs pos="100000">
                      <a:srgbClr val="00A9E9"/>
                    </a:gs>
                    <a:gs pos="0">
                      <a:srgbClr val="87F4E8"/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</a:rPr>
              <a:t>&gt;</a:t>
            </a:r>
            <a:endParaRPr lang="de-DE" sz="25000" dirty="0"/>
          </a:p>
        </p:txBody>
      </p:sp>
      <p:sp>
        <p:nvSpPr>
          <p:cNvPr id="49" name="Pfeil links">
            <a:extLst>
              <a:ext uri="{FF2B5EF4-FFF2-40B4-BE49-F238E27FC236}">
                <a16:creationId xmlns:a16="http://schemas.microsoft.com/office/drawing/2014/main" id="{A57BA5A6-9A8A-1F5E-AF42-069F5E4184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36" y="0"/>
            <a:ext cx="24391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000" b="1" dirty="0">
                <a:ln w="28575">
                  <a:solidFill>
                    <a:sysClr val="windowText" lastClr="000000"/>
                  </a:solidFill>
                </a:ln>
                <a:gradFill>
                  <a:gsLst>
                    <a:gs pos="100000">
                      <a:srgbClr val="00A9E9"/>
                    </a:gs>
                    <a:gs pos="0">
                      <a:srgbClr val="87F4E8"/>
                    </a:gs>
                  </a:gsLst>
                  <a:lin ang="5400000" scaled="1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urostile"/>
              </a:rPr>
              <a:t>&lt;</a:t>
            </a:r>
            <a:endParaRPr lang="de-DE" sz="25000" dirty="0"/>
          </a:p>
        </p:txBody>
      </p:sp>
      <p:grpSp>
        <p:nvGrpSpPr>
          <p:cNvPr id="46" name="Unterer Block">
            <a:extLst>
              <a:ext uri="{FF2B5EF4-FFF2-40B4-BE49-F238E27FC236}">
                <a16:creationId xmlns:a16="http://schemas.microsoft.com/office/drawing/2014/main" id="{470E07B4-D6D2-B129-77E0-907F06FF04B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29443" y="4722194"/>
            <a:ext cx="2018369" cy="1271798"/>
            <a:chOff x="6929443" y="4722194"/>
            <a:chExt cx="2018369" cy="1271798"/>
          </a:xfrm>
          <a:gradFill>
            <a:gsLst>
              <a:gs pos="100000">
                <a:srgbClr val="00A9E9"/>
              </a:gs>
              <a:gs pos="0">
                <a:srgbClr val="55EEAE"/>
              </a:gs>
            </a:gsLst>
            <a:lin ang="135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S1 Z3">
              <a:extLst>
                <a:ext uri="{FF2B5EF4-FFF2-40B4-BE49-F238E27FC236}">
                  <a16:creationId xmlns:a16="http://schemas.microsoft.com/office/drawing/2014/main" id="{25A6D10F-0B63-EE95-6E7C-1F9CAC0D24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6929443" y="5686328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S2 Z3">
              <a:extLst>
                <a:ext uri="{FF2B5EF4-FFF2-40B4-BE49-F238E27FC236}">
                  <a16:creationId xmlns:a16="http://schemas.microsoft.com/office/drawing/2014/main" id="{27237DCA-9E69-FF7A-9868-A8192C44AD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330050" y="5633992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S2 Z2">
              <a:extLst>
                <a:ext uri="{FF2B5EF4-FFF2-40B4-BE49-F238E27FC236}">
                  <a16:creationId xmlns:a16="http://schemas.microsoft.com/office/drawing/2014/main" id="{E1C902D2-EB91-8310-1EE5-D2B823A3885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330050" y="5178093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S3 Z3">
              <a:extLst>
                <a:ext uri="{FF2B5EF4-FFF2-40B4-BE49-F238E27FC236}">
                  <a16:creationId xmlns:a16="http://schemas.microsoft.com/office/drawing/2014/main" id="{1FD53C03-63E3-5570-D403-606EAD0C65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5633992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S3 Z2">
              <a:extLst>
                <a:ext uri="{FF2B5EF4-FFF2-40B4-BE49-F238E27FC236}">
                  <a16:creationId xmlns:a16="http://schemas.microsoft.com/office/drawing/2014/main" id="{C6736BB4-FFA7-CC9A-C0D0-627322A525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5178093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S3 Z1">
              <a:extLst>
                <a:ext uri="{FF2B5EF4-FFF2-40B4-BE49-F238E27FC236}">
                  <a16:creationId xmlns:a16="http://schemas.microsoft.com/office/drawing/2014/main" id="{DA8E3E7C-09B1-2244-EC1F-37182CF6DAF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802657" y="472219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S4 Z2">
              <a:extLst>
                <a:ext uri="{FF2B5EF4-FFF2-40B4-BE49-F238E27FC236}">
                  <a16:creationId xmlns:a16="http://schemas.microsoft.com/office/drawing/2014/main" id="{405AD169-0350-06A5-CF14-93B666998D4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312686" y="5223925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S4 Z1">
              <a:extLst>
                <a:ext uri="{FF2B5EF4-FFF2-40B4-BE49-F238E27FC236}">
                  <a16:creationId xmlns:a16="http://schemas.microsoft.com/office/drawing/2014/main" id="{9D6A2CE1-BB18-6596-EE00-43E6D14BBB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307012" y="4758194"/>
              <a:ext cx="288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S5 Z1">
              <a:extLst>
                <a:ext uri="{FF2B5EF4-FFF2-40B4-BE49-F238E27FC236}">
                  <a16:creationId xmlns:a16="http://schemas.microsoft.com/office/drawing/2014/main" id="{21FA69AA-F30D-72BE-47AA-43CCCFC635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8731812" y="4785515"/>
              <a:ext cx="216000" cy="216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3" name="Oberer Block">
            <a:extLst>
              <a:ext uri="{FF2B5EF4-FFF2-40B4-BE49-F238E27FC236}">
                <a16:creationId xmlns:a16="http://schemas.microsoft.com/office/drawing/2014/main" id="{1ED62174-5FBA-89FF-B7C6-919DF777459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97122" y="816627"/>
            <a:ext cx="1305214" cy="1271798"/>
            <a:chOff x="2918674" y="1032566"/>
            <a:chExt cx="1305214" cy="1271798"/>
          </a:xfrm>
          <a:gradFill flip="none" rotWithShape="1">
            <a:gsLst>
              <a:gs pos="100000">
                <a:srgbClr val="4944B8"/>
              </a:gs>
              <a:gs pos="0">
                <a:srgbClr val="00A9E9"/>
              </a:gs>
            </a:gsLst>
            <a:lin ang="135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S1 Z3">
              <a:extLst>
                <a:ext uri="{FF2B5EF4-FFF2-40B4-BE49-F238E27FC236}">
                  <a16:creationId xmlns:a16="http://schemas.microsoft.com/office/drawing/2014/main" id="{FA15B005-4F0E-C076-B5C3-5420AB44539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944364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S1 Z2">
              <a:extLst>
                <a:ext uri="{FF2B5EF4-FFF2-40B4-BE49-F238E27FC236}">
                  <a16:creationId xmlns:a16="http://schemas.microsoft.com/office/drawing/2014/main" id="{C08F1E0B-146C-1859-FBB4-F696DCFBA9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48846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S1 Z1">
              <a:extLst>
                <a:ext uri="{FF2B5EF4-FFF2-40B4-BE49-F238E27FC236}">
                  <a16:creationId xmlns:a16="http://schemas.microsoft.com/office/drawing/2014/main" id="{946EF6B6-9E17-74A6-16CD-33C2C1EE07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18674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S2 Z2">
              <a:extLst>
                <a:ext uri="{FF2B5EF4-FFF2-40B4-BE49-F238E27FC236}">
                  <a16:creationId xmlns:a16="http://schemas.microsoft.com/office/drawing/2014/main" id="{41AB16BA-E48F-5B06-2FDB-CB66C8BDB3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281" y="1488465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S2 Z1">
              <a:extLst>
                <a:ext uri="{FF2B5EF4-FFF2-40B4-BE49-F238E27FC236}">
                  <a16:creationId xmlns:a16="http://schemas.microsoft.com/office/drawing/2014/main" id="{D3376DDD-A8D1-3CD8-A34E-409D10B24F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281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S3 Z1">
              <a:extLst>
                <a:ext uri="{FF2B5EF4-FFF2-40B4-BE49-F238E27FC236}">
                  <a16:creationId xmlns:a16="http://schemas.microsoft.com/office/drawing/2014/main" id="{F35A0974-6CE5-FB00-EC4A-D2E7B8ACC9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63888" y="1032566"/>
              <a:ext cx="360000" cy="360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Linien links">
            <a:extLst>
              <a:ext uri="{FF2B5EF4-FFF2-40B4-BE49-F238E27FC236}">
                <a16:creationId xmlns:a16="http://schemas.microsoft.com/office/drawing/2014/main" id="{4BF551DC-5989-400F-1258-206220292BC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561262" y="4536943"/>
            <a:ext cx="3310910" cy="1231183"/>
            <a:chOff x="2384285" y="4241979"/>
            <a:chExt cx="3310910" cy="1231183"/>
          </a:xfrm>
          <a:gradFill flip="none" rotWithShape="1">
            <a:gsLst>
              <a:gs pos="0">
                <a:srgbClr val="00A9E9"/>
              </a:gs>
              <a:gs pos="100000">
                <a:srgbClr val="55EEAE"/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5" name="S1 Z1">
              <a:extLst>
                <a:ext uri="{FF2B5EF4-FFF2-40B4-BE49-F238E27FC236}">
                  <a16:creationId xmlns:a16="http://schemas.microsoft.com/office/drawing/2014/main" id="{732ED9BB-110A-5C83-A5E9-FC6834BFDA0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4285" y="4241979"/>
              <a:ext cx="2639219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S3 Z2">
              <a:extLst>
                <a:ext uri="{FF2B5EF4-FFF2-40B4-BE49-F238E27FC236}">
                  <a16:creationId xmlns:a16="http://schemas.microsoft.com/office/drawing/2014/main" id="{2C16E974-F467-608E-662C-559FEC4583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9812" y="4514433"/>
              <a:ext cx="936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S2 Z2">
              <a:extLst>
                <a:ext uri="{FF2B5EF4-FFF2-40B4-BE49-F238E27FC236}">
                  <a16:creationId xmlns:a16="http://schemas.microsoft.com/office/drawing/2014/main" id="{9F6D3E17-8F3C-4C8A-64A5-DC11F699AB3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58581" y="4494767"/>
              <a:ext cx="360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S1 Z2">
              <a:extLst>
                <a:ext uri="{FF2B5EF4-FFF2-40B4-BE49-F238E27FC236}">
                  <a16:creationId xmlns:a16="http://schemas.microsoft.com/office/drawing/2014/main" id="{C9EFE8E7-DA7D-9F26-4738-A3B7B644867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40406" y="4472670"/>
              <a:ext cx="144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S2 Z3">
              <a:extLst>
                <a:ext uri="{FF2B5EF4-FFF2-40B4-BE49-F238E27FC236}">
                  <a16:creationId xmlns:a16="http://schemas.microsoft.com/office/drawing/2014/main" id="{F166FEDB-FD49-3785-CC0E-4AF484D697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62673" y="4750769"/>
              <a:ext cx="1404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S1 Z3">
              <a:extLst>
                <a:ext uri="{FF2B5EF4-FFF2-40B4-BE49-F238E27FC236}">
                  <a16:creationId xmlns:a16="http://schemas.microsoft.com/office/drawing/2014/main" id="{342322DE-2E30-D290-33B6-B5E78008A86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89784" y="4750769"/>
              <a:ext cx="540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S3 Z4">
              <a:extLst>
                <a:ext uri="{FF2B5EF4-FFF2-40B4-BE49-F238E27FC236}">
                  <a16:creationId xmlns:a16="http://schemas.microsoft.com/office/drawing/2014/main" id="{DE3C664D-6208-EC0F-5A09-8E97F1D2746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41717" y="5010876"/>
              <a:ext cx="1188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S2 Z4">
              <a:extLst>
                <a:ext uri="{FF2B5EF4-FFF2-40B4-BE49-F238E27FC236}">
                  <a16:creationId xmlns:a16="http://schemas.microsoft.com/office/drawing/2014/main" id="{EE69DA19-BECD-9423-38C8-A1F8142C2D7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31286" y="5010876"/>
              <a:ext cx="792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S1 Z4">
              <a:extLst>
                <a:ext uri="{FF2B5EF4-FFF2-40B4-BE49-F238E27FC236}">
                  <a16:creationId xmlns:a16="http://schemas.microsoft.com/office/drawing/2014/main" id="{21FF0486-EAD4-DD03-5FBD-FA3D1305774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62070" y="5010876"/>
              <a:ext cx="288000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S1 Z5">
              <a:extLst>
                <a:ext uri="{FF2B5EF4-FFF2-40B4-BE49-F238E27FC236}">
                  <a16:creationId xmlns:a16="http://schemas.microsoft.com/office/drawing/2014/main" id="{48478E30-F167-1202-4EE7-BD11377D27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55976" y="5293162"/>
              <a:ext cx="2639219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5" name="Raute" descr="Ein Bild, das Screenshot, Grafiken, Farbigkeit, Quadrat enthält.&#10;&#10;Automatisch generierte Beschreibung">
            <a:extLst>
              <a:ext uri="{FF2B5EF4-FFF2-40B4-BE49-F238E27FC236}">
                <a16:creationId xmlns:a16="http://schemas.microsoft.com/office/drawing/2014/main" id="{F883B827-B226-18BB-FD86-58B644FC4AB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47" y="926088"/>
            <a:ext cx="5347906" cy="5347906"/>
          </a:xfrm>
          <a:prstGeom prst="rect">
            <a:avLst/>
          </a:prstGeom>
        </p:spPr>
      </p:pic>
      <p:grpSp>
        <p:nvGrpSpPr>
          <p:cNvPr id="96" name="Ziel">
            <a:extLst>
              <a:ext uri="{FF2B5EF4-FFF2-40B4-BE49-F238E27FC236}">
                <a16:creationId xmlns:a16="http://schemas.microsoft.com/office/drawing/2014/main" id="{8AA8167D-BF04-819C-5B8F-86FB2F6AE2F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18401" y="674591"/>
            <a:ext cx="1150931" cy="1232548"/>
            <a:chOff x="8957296" y="313094"/>
            <a:chExt cx="1150931" cy="1232548"/>
          </a:xfrm>
          <a:gradFill>
            <a:gsLst>
              <a:gs pos="100000">
                <a:srgbClr val="4944B8"/>
              </a:gs>
              <a:gs pos="0">
                <a:srgbClr val="00A9E9"/>
              </a:gs>
            </a:gsLst>
            <a:lin ang="5400000" scaled="1"/>
          </a:gradFill>
          <a:effectLst>
            <a:outerShdw blurRad="50800" dist="63500" dir="2700000" algn="tl" rotWithShape="0">
              <a:prstClr val="black">
                <a:alpha val="78000"/>
              </a:prstClr>
            </a:outerShdw>
          </a:effectLst>
        </p:grpSpPr>
        <p:sp>
          <p:nvSpPr>
            <p:cNvPr id="97" name="Aussen links oben">
              <a:extLst>
                <a:ext uri="{FF2B5EF4-FFF2-40B4-BE49-F238E27FC236}">
                  <a16:creationId xmlns:a16="http://schemas.microsoft.com/office/drawing/2014/main" id="{694BFD6F-E113-9246-7573-7FDE0BE846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55735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Aussen rechts oben">
              <a:extLst>
                <a:ext uri="{FF2B5EF4-FFF2-40B4-BE49-F238E27FC236}">
                  <a16:creationId xmlns:a16="http://schemas.microsoft.com/office/drawing/2014/main" id="{3B73E115-EDFF-5C6A-8325-43D022A208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5580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Aussen oben">
              <a:extLst>
                <a:ext uri="{FF2B5EF4-FFF2-40B4-BE49-F238E27FC236}">
                  <a16:creationId xmlns:a16="http://schemas.microsoft.com/office/drawing/2014/main" id="{0881AD35-3F73-24AC-AB80-93F88B564D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251350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Aussen unten">
              <a:extLst>
                <a:ext uri="{FF2B5EF4-FFF2-40B4-BE49-F238E27FC236}">
                  <a16:creationId xmlns:a16="http://schemas.microsoft.com/office/drawing/2014/main" id="{9F1054A5-2146-46BE-289F-3FA94C6574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4897" y="879642"/>
              <a:ext cx="108000" cy="720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Aussen links unten">
              <a:extLst>
                <a:ext uri="{FF2B5EF4-FFF2-40B4-BE49-F238E27FC236}">
                  <a16:creationId xmlns:a16="http://schemas.microsoft.com/office/drawing/2014/main" id="{59938E72-7FFF-BE61-2C1F-1A4DD35E6B3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168897" y="1040400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Aussen rechts unten">
              <a:extLst>
                <a:ext uri="{FF2B5EF4-FFF2-40B4-BE49-F238E27FC236}">
                  <a16:creationId xmlns:a16="http://schemas.microsoft.com/office/drawing/2014/main" id="{92EBEE01-F835-4886-44A3-5E468BD944D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780897" y="1041598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Spitze unten">
              <a:extLst>
                <a:ext uri="{FF2B5EF4-FFF2-40B4-BE49-F238E27FC236}">
                  <a16:creationId xmlns:a16="http://schemas.microsoft.com/office/drawing/2014/main" id="{7021A466-D5AF-F56F-1A40-7B4CA0DDE0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1293642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Spitze oben">
              <a:extLst>
                <a:ext uri="{FF2B5EF4-FFF2-40B4-BE49-F238E27FC236}">
                  <a16:creationId xmlns:a16="http://schemas.microsoft.com/office/drawing/2014/main" id="{07C55F32-5C99-B1E8-2586-54312FE78A0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74897" y="313094"/>
              <a:ext cx="108000" cy="252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Spitze rechts">
              <a:extLst>
                <a:ext uri="{FF2B5EF4-FFF2-40B4-BE49-F238E27FC236}">
                  <a16:creationId xmlns:a16="http://schemas.microsoft.com/office/drawing/2014/main" id="{44B43B0D-6D16-B3F1-3732-6FE485415C9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892227" y="7700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Spitze links">
              <a:extLst>
                <a:ext uri="{FF2B5EF4-FFF2-40B4-BE49-F238E27FC236}">
                  <a16:creationId xmlns:a16="http://schemas.microsoft.com/office/drawing/2014/main" id="{721C4763-FBCE-E51D-F975-8C92203C54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065296" y="77040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Innen Oben">
              <a:extLst>
                <a:ext uri="{FF2B5EF4-FFF2-40B4-BE49-F238E27FC236}">
                  <a16:creationId xmlns:a16="http://schemas.microsoft.com/office/drawing/2014/main" id="{25FC1F91-261A-5A3B-DF5A-A5C6A921FE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78639" y="650910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Innen Unten">
              <a:extLst>
                <a:ext uri="{FF2B5EF4-FFF2-40B4-BE49-F238E27FC236}">
                  <a16:creationId xmlns:a16="http://schemas.microsoft.com/office/drawing/2014/main" id="{A059C191-E117-BC90-1037-D64A064A0E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9480517" y="874142"/>
              <a:ext cx="108000" cy="324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Innen Rechts">
              <a:extLst>
                <a:ext uri="{FF2B5EF4-FFF2-40B4-BE49-F238E27FC236}">
                  <a16:creationId xmlns:a16="http://schemas.microsoft.com/office/drawing/2014/main" id="{D0AA7091-6F93-F6B4-F8E7-0823E3A3BF3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590426" y="797249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" name="Innen Links">
              <a:extLst>
                <a:ext uri="{FF2B5EF4-FFF2-40B4-BE49-F238E27FC236}">
                  <a16:creationId xmlns:a16="http://schemas.microsoft.com/office/drawing/2014/main" id="{09EBF118-C522-BBBD-F0B0-795839DAA6C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371549" y="774634"/>
              <a:ext cx="108000" cy="288000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1" name="Text">
            <a:extLst>
              <a:ext uri="{FF2B5EF4-FFF2-40B4-BE49-F238E27FC236}">
                <a16:creationId xmlns:a16="http://schemas.microsoft.com/office/drawing/2014/main" id="{73F3E3FD-A809-2E59-62AC-13BEE379B0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961165" y="3380766"/>
            <a:ext cx="12152671" cy="1185789"/>
            <a:chOff x="37829" y="2971559"/>
            <a:chExt cx="12152671" cy="1327390"/>
          </a:xfrm>
        </p:grpSpPr>
        <p:sp>
          <p:nvSpPr>
            <p:cNvPr id="112" name="Text Schatten">
              <a:extLst>
                <a:ext uri="{FF2B5EF4-FFF2-40B4-BE49-F238E27FC236}">
                  <a16:creationId xmlns:a16="http://schemas.microsoft.com/office/drawing/2014/main" id="{4425C788-B14C-A8B7-FA17-4CE044C70AC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829" y="3075868"/>
              <a:ext cx="12152671" cy="122308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1"/>
              <a:r>
                <a:rPr lang="de-DE" sz="63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ysClr val="windowText" lastClr="000000"/>
                  </a:solidFill>
                  <a:latin typeface="Gyrotrope" pitchFamily="2" charset="0"/>
                </a:rPr>
                <a:t>CODE    ANTIS</a:t>
              </a:r>
            </a:p>
          </p:txBody>
        </p:sp>
        <p:sp>
          <p:nvSpPr>
            <p:cNvPr id="113" name="Text">
              <a:extLst>
                <a:ext uri="{FF2B5EF4-FFF2-40B4-BE49-F238E27FC236}">
                  <a16:creationId xmlns:a16="http://schemas.microsoft.com/office/drawing/2014/main" id="{0AB59534-117F-4E99-EDAE-A99A5D1929D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477" y="2971559"/>
              <a:ext cx="12064181" cy="1223081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dir="8100000" algn="tr" rotWithShape="0">
                <a:srgbClr val="87F4E8"/>
              </a:outerShdw>
            </a:effectLst>
          </p:spPr>
          <p:txBody>
            <a:bodyPr wrap="square" rtlCol="0">
              <a:spAutoFit/>
            </a:bodyPr>
            <a:lstStyle/>
            <a:p>
              <a:pPr lvl="1"/>
              <a:r>
                <a:rPr lang="de-DE" sz="6300" b="1" spc="-300" dirty="0">
                  <a:ln w="28575" cmpd="sng">
                    <a:solidFill>
                      <a:schemeClr val="tx1"/>
                    </a:solidFill>
                    <a:prstDash val="solid"/>
                  </a:ln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  <a:tileRect/>
                  </a:gradFill>
                  <a:latin typeface="Gyrotrope" pitchFamily="2" charset="0"/>
                </a:rPr>
                <a:t>CODE    ANTIS</a:t>
              </a:r>
            </a:p>
          </p:txBody>
        </p:sp>
      </p:grpSp>
      <p:grpSp>
        <p:nvGrpSpPr>
          <p:cNvPr id="114" name="Pfeil">
            <a:extLst>
              <a:ext uri="{FF2B5EF4-FFF2-40B4-BE49-F238E27FC236}">
                <a16:creationId xmlns:a16="http://schemas.microsoft.com/office/drawing/2014/main" id="{252BD0D5-7AD1-E859-BF70-B292AFB5EAB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596928" y="1457708"/>
            <a:ext cx="2089796" cy="2887944"/>
            <a:chOff x="5301049" y="883501"/>
            <a:chExt cx="2391294" cy="3391814"/>
          </a:xfrm>
        </p:grpSpPr>
        <p:sp>
          <p:nvSpPr>
            <p:cNvPr id="115" name="Pfeil Schatten rechts">
              <a:extLst>
                <a:ext uri="{FF2B5EF4-FFF2-40B4-BE49-F238E27FC236}">
                  <a16:creationId xmlns:a16="http://schemas.microsoft.com/office/drawing/2014/main" id="{7E4EDDCE-675B-1F89-10C8-128CB8166A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80000">
              <a:off x="6113108" y="1515994"/>
              <a:ext cx="540000" cy="2689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Pfeil Schatten Spitze">
              <a:extLst>
                <a:ext uri="{FF2B5EF4-FFF2-40B4-BE49-F238E27FC236}">
                  <a16:creationId xmlns:a16="http://schemas.microsoft.com/office/drawing/2014/main" id="{2BB52093-3DD9-6B79-7268-59945D0E5DA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648343" y="883501"/>
              <a:ext cx="1044000" cy="90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Pfeil Schatten links">
              <a:extLst>
                <a:ext uri="{FF2B5EF4-FFF2-40B4-BE49-F238E27FC236}">
                  <a16:creationId xmlns:a16="http://schemas.microsoft.com/office/drawing/2014/main" id="{035526FE-1434-6D5F-0AA3-49C38BA6B9D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60000">
              <a:off x="5301049" y="1820936"/>
              <a:ext cx="504000" cy="23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Pfeil gruen rechts">
              <a:extLst>
                <a:ext uri="{FF2B5EF4-FFF2-40B4-BE49-F238E27FC236}">
                  <a16:creationId xmlns:a16="http://schemas.microsoft.com/office/drawing/2014/main" id="{748FD74B-9246-9168-C1DC-8589791249B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220851" y="1351762"/>
              <a:ext cx="180000" cy="2835065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Pfeil tuerkis rechts">
              <a:extLst>
                <a:ext uri="{FF2B5EF4-FFF2-40B4-BE49-F238E27FC236}">
                  <a16:creationId xmlns:a16="http://schemas.microsoft.com/office/drawing/2014/main" id="{AE8C9771-51C1-54D3-8140-E1AB15AC4E9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53018">
              <a:off x="6374041" y="1440250"/>
              <a:ext cx="180000" cy="2835065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Pfeil Spitze">
              <a:extLst>
                <a:ext uri="{FF2B5EF4-FFF2-40B4-BE49-F238E27FC236}">
                  <a16:creationId xmlns:a16="http://schemas.microsoft.com/office/drawing/2014/main" id="{3A600020-5DC3-6E66-6798-339DDC9AD82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620000">
              <a:off x="6809213" y="1051158"/>
              <a:ext cx="699084" cy="638113"/>
            </a:xfrm>
            <a:prstGeom prst="triangle">
              <a:avLst/>
            </a:prstGeom>
            <a:gradFill flip="none" rotWithShape="1">
              <a:gsLst>
                <a:gs pos="62000">
                  <a:srgbClr val="87F4E8"/>
                </a:gs>
                <a:gs pos="24000">
                  <a:srgbClr val="55EEA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Pfeil tuerkis links">
              <a:extLst>
                <a:ext uri="{FF2B5EF4-FFF2-40B4-BE49-F238E27FC236}">
                  <a16:creationId xmlns:a16="http://schemas.microsoft.com/office/drawing/2014/main" id="{509A6BB4-2C68-4124-91BB-2FA53C66BAF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554054" y="1901352"/>
              <a:ext cx="180000" cy="2232000"/>
            </a:xfrm>
            <a:prstGeom prst="rect">
              <a:avLst/>
            </a:prstGeom>
            <a:solidFill>
              <a:srgbClr val="87F4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55EEAE"/>
                </a:solidFill>
              </a:endParaRPr>
            </a:p>
          </p:txBody>
        </p:sp>
        <p:sp>
          <p:nvSpPr>
            <p:cNvPr id="122" name="Pfeil gruen links">
              <a:extLst>
                <a:ext uri="{FF2B5EF4-FFF2-40B4-BE49-F238E27FC236}">
                  <a16:creationId xmlns:a16="http://schemas.microsoft.com/office/drawing/2014/main" id="{00A9C518-9334-AE5A-F08A-B32AD81075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1048274">
              <a:off x="5381200" y="1930851"/>
              <a:ext cx="180000" cy="2232000"/>
            </a:xfrm>
            <a:prstGeom prst="rect">
              <a:avLst/>
            </a:prstGeom>
            <a:solidFill>
              <a:srgbClr val="55E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Pfeil Schatten unten">
              <a:extLst>
                <a:ext uri="{FF2B5EF4-FFF2-40B4-BE49-F238E27FC236}">
                  <a16:creationId xmlns:a16="http://schemas.microsoft.com/office/drawing/2014/main" id="{E40EAF90-8132-9B57-D061-F8A2BF5C21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7008" y="4078084"/>
              <a:ext cx="4788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0" name="Sichtschutz unten">
            <a:extLst>
              <a:ext uri="{FF2B5EF4-FFF2-40B4-BE49-F238E27FC236}">
                <a16:creationId xmlns:a16="http://schemas.microsoft.com/office/drawing/2014/main" id="{0A4B797A-75D8-3C6F-D2B9-0DF5F59E53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4422509"/>
            <a:ext cx="12192000" cy="2435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Sichtschutz oben">
            <a:extLst>
              <a:ext uri="{FF2B5EF4-FFF2-40B4-BE49-F238E27FC236}">
                <a16:creationId xmlns:a16="http://schemas.microsoft.com/office/drawing/2014/main" id="{380DB2A6-74A9-48D2-EED6-98F562A72D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2423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Sichtschutz rechts">
            <a:extLst>
              <a:ext uri="{FF2B5EF4-FFF2-40B4-BE49-F238E27FC236}">
                <a16:creationId xmlns:a16="http://schemas.microsoft.com/office/drawing/2014/main" id="{1972FBEE-1761-05D1-72F4-EDBC892937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63726" y="2428069"/>
            <a:ext cx="2417405" cy="2006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Sichtschutz links">
            <a:extLst>
              <a:ext uri="{FF2B5EF4-FFF2-40B4-BE49-F238E27FC236}">
                <a16:creationId xmlns:a16="http://schemas.microsoft.com/office/drawing/2014/main" id="{94F22C08-E366-57A4-8422-F55C4BB316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2423625"/>
            <a:ext cx="2419871" cy="2006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6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9" grpId="0" animBg="1"/>
      <p:bldP spid="72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E1198-15EE-EFA5-6560-0CA6A4D8C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ogan Dark">
            <a:extLst>
              <a:ext uri="{FF2B5EF4-FFF2-40B4-BE49-F238E27FC236}">
                <a16:creationId xmlns:a16="http://schemas.microsoft.com/office/drawing/2014/main" id="{E77F523D-0911-2FAB-8396-2DED7C926B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45" y="3429000"/>
            <a:ext cx="6309907" cy="1722269"/>
          </a:xfrm>
          <a:prstGeom prst="rect">
            <a:avLst/>
          </a:prstGeom>
        </p:spPr>
      </p:pic>
      <p:pic>
        <p:nvPicPr>
          <p:cNvPr id="3" name="Slogan Light">
            <a:extLst>
              <a:ext uri="{FF2B5EF4-FFF2-40B4-BE49-F238E27FC236}">
                <a16:creationId xmlns:a16="http://schemas.microsoft.com/office/drawing/2014/main" id="{5546FAFB-FF24-A544-856A-1025C2D818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028" y="1973454"/>
            <a:ext cx="6027942" cy="1455546"/>
          </a:xfrm>
          <a:prstGeom prst="rect">
            <a:avLst/>
          </a:prstGeom>
        </p:spPr>
      </p:pic>
      <p:pic>
        <p:nvPicPr>
          <p:cNvPr id="4" name="Logo" descr="Ein Bild, das Text, Schrif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68801556-2DA8-0211-0F6F-CA4C4C9FF9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739" y="144000"/>
            <a:ext cx="2142160" cy="4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5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Breitbild</PresentationFormat>
  <Paragraphs>93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Eurostile</vt:lpstr>
      <vt:lpstr>Gyrotrope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Lamm</dc:creator>
  <cp:lastModifiedBy>Julian Lamm</cp:lastModifiedBy>
  <cp:revision>69</cp:revision>
  <dcterms:created xsi:type="dcterms:W3CDTF">2024-11-04T16:55:37Z</dcterms:created>
  <dcterms:modified xsi:type="dcterms:W3CDTF">2025-03-31T07:51:31Z</dcterms:modified>
</cp:coreProperties>
</file>