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291-6406-6671-C074-38F52035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EF2C2-4BDF-0C64-4296-44A76E362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EE05-EB94-6514-A212-B6A66515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8877-B4B9-DD33-3358-FAF6714B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836D-5B49-3581-90F8-48BF3D9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51C6-8B03-FE22-49E5-517DAE87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84E3-BAA8-9A2B-0903-B8349992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B6EC-4360-B84F-3B9B-6BEFC3BD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A555-2790-3A5D-256A-7180178F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42F6-DB46-57C3-EF60-ABB04B1B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6E36-8F1C-D0F2-2EC6-446A8D45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ABE6-E710-7495-0960-939ED84BC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F036-4962-60A9-1123-23D3505B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F24D-AA2E-270C-2B48-3C97C55E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6EE9-3214-7061-F228-77456645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43B3-7B76-7AB2-2466-EE7BF5D8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E869-4BD2-DB74-2661-3EDC667E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991A-951C-443C-58AF-3093F2F7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7D28-2766-861D-BE68-4A8614D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BBD0-3F58-B390-3738-D2645377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9421-0EEB-3896-E9A7-2CF57443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4A19-B5FD-2A32-7998-D310AFA0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6EF3-572F-A592-72DD-1E9DBA8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C9F9-53E6-CD97-358D-F558B33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B7EC-66A8-CB85-89D4-06AE002B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968-DF52-4B0E-33BB-1290A77F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F6D2-2796-3D18-31B6-D8EB03EA7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FF48-F6F8-FE7F-BA7A-610EF83C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46A3-043A-4D5D-2BE1-3EB388C2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D7FF-29B2-E954-2E39-60808094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7701-5045-5E36-4A08-EC54D69A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776-FE40-E9B0-F58C-DA5DA608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4C7F-57F0-38DD-F97C-B66B8015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2F109-DBDB-646C-8FE5-FC088A67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0DDA9-3930-4DFC-5088-98667F94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208C2-1EB6-16B5-FBF9-72FC0CBE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71B9F-D0BA-6ADE-F36C-AD565E4D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2D51-655F-08C9-4C96-18DB16D5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05BF8-1887-1771-D051-7D987484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34CA-BFA7-3E1C-0A0E-27C05B5D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E83E8-39C2-131D-0164-348E266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6AC63-0E85-6E3F-3DD0-B6636A5E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34432-E606-36FE-D8A9-9EE524F7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5C8F-25E3-98F1-C358-A569E917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12409-3945-294A-8D01-1B3D6359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2D66-BF51-22AF-B694-CD48FE0C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C02E-20D2-441E-DD7E-AFC1113D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942E-A5E1-5FB3-2D52-57AFAA39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7330-4059-E229-B035-1D055397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52D1-A88A-2F59-EC37-398C2F6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55213-867D-08EA-DF99-2B12D378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58E6-F10D-4A2D-351C-3CC2F694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8A0-E96B-D4EF-0BB4-C1305C6F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5F2FA-B080-AB7B-D0B0-10A8191F0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D27F3-C2E9-778B-0929-4B563ED5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EED1-F170-3A28-390D-FAAED500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A9AE-0E39-07CD-8606-4571047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C125-4304-9194-DA7B-AEEDE4DA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057DD-5FD4-769F-D4A4-D1E7A455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8F9D5-2BCD-C7D1-0A7A-C29BFE5A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1B73-EBB6-CFAD-3A22-DA46D9A9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BC5D-1D6F-41C2-9DF0-CA252E7F0C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C0E-1BD5-7480-35F8-02E290DA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EC00-7CBE-C433-BC36-9693A66DB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5E11-0C51-42C0-9744-9D5015D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B313-9B40-DEC9-2588-46BC5DDD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System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9D757-B1BB-9063-9447-9107B46E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87043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EA421-71D0-50DF-826D-E86E0D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drawed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diagrams using draw.io</a:t>
            </a:r>
          </a:p>
        </p:txBody>
      </p:sp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id="{CA5E6745-313C-E1FB-7B8B-09077288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4" r="29112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B3C5-EF04-D49B-AA13-0BA4A9BE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Link:</a:t>
            </a:r>
          </a:p>
          <a:p>
            <a:r>
              <a:rPr lang="en-US" sz="2000" dirty="0"/>
              <a:t>https://viewer.diagrams.net/?tags=%7B%7D&amp;highlight=0000ff&amp;edit=_blank&amp;layers=1&amp;nav=1&amp;title=Untitled%20Diagram.drawio#Uhttps%3A%2F%2Fraw.githubusercontent.com%2FPloKoon68%2FSport-Complexes-Management-System-Database%2Fmain%2FUntitled%2520Diagram.drawio</a:t>
            </a:r>
          </a:p>
        </p:txBody>
      </p:sp>
    </p:spTree>
    <p:extLst>
      <p:ext uri="{BB962C8B-B14F-4D97-AF65-F5344CB8AC3E}">
        <p14:creationId xmlns:p14="http://schemas.microsoft.com/office/powerpoint/2010/main" val="235714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3865-1474-C082-0FCF-95C0B5AB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Ecosystem Map</a:t>
            </a:r>
          </a:p>
        </p:txBody>
      </p:sp>
      <p:pic>
        <p:nvPicPr>
          <p:cNvPr id="9" name="Content Placeholder 8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E9698F5-CDA2-0AB1-53E0-C7572ADB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47" y="467208"/>
            <a:ext cx="618651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A512D-6676-41EA-1B68-7009C8B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pic>
        <p:nvPicPr>
          <p:cNvPr id="5" name="Content Placeholder 4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A4F86A48-3C74-3D0F-FBAF-8AB975A44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890956"/>
            <a:ext cx="7225748" cy="50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A512D-6676-41EA-1B68-7009C8B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7" name="Content Placeholder 6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11CBABF4-F9EF-D771-D8F2-C99615B6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26439"/>
            <a:ext cx="7225748" cy="48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3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001ED9-F7D4-76DB-C482-EB171384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2531470"/>
            <a:ext cx="11277600" cy="13533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E6A0695-8A00-3440-9F87-78881B03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89" y="510467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Objective Model</a:t>
            </a:r>
          </a:p>
        </p:txBody>
      </p:sp>
    </p:spTree>
    <p:extLst>
      <p:ext uri="{BB962C8B-B14F-4D97-AF65-F5344CB8AC3E}">
        <p14:creationId xmlns:p14="http://schemas.microsoft.com/office/powerpoint/2010/main" val="209803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35B04-BCE6-F33F-CA86-DB8F1F63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Business Data Diagram</a:t>
            </a:r>
          </a:p>
        </p:txBody>
      </p:sp>
      <p:pic>
        <p:nvPicPr>
          <p:cNvPr id="5" name="Content Placeholder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A25F6095-484A-7400-D39D-70C44DB5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96" y="1318457"/>
            <a:ext cx="7344825" cy="4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9BC23-128A-11A0-E654-3BE1D683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A picture containing diagram, line, text&#10;&#10;Description automatically generated">
            <a:extLst>
              <a:ext uri="{FF2B5EF4-FFF2-40B4-BE49-F238E27FC236}">
                <a16:creationId xmlns:a16="http://schemas.microsoft.com/office/drawing/2014/main" id="{B116F483-0E9D-2478-9E37-D791F367B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7" y="649288"/>
            <a:ext cx="6481889" cy="5919652"/>
          </a:xfrm>
        </p:spPr>
      </p:pic>
    </p:spTree>
    <p:extLst>
      <p:ext uri="{BB962C8B-B14F-4D97-AF65-F5344CB8AC3E}">
        <p14:creationId xmlns:p14="http://schemas.microsoft.com/office/powerpoint/2010/main" val="267450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Restaurant Ordering System</vt:lpstr>
      <vt:lpstr>We drawed the diagrams using draw.io</vt:lpstr>
      <vt:lpstr>Ecosystem Map</vt:lpstr>
      <vt:lpstr>Context Diagram</vt:lpstr>
      <vt:lpstr>Data Flow Diagram</vt:lpstr>
      <vt:lpstr>Business Objective Model</vt:lpstr>
      <vt:lpstr>Business Data Diagram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Ordering System</dc:title>
  <dc:creator>MEHMET ÖRS</dc:creator>
  <cp:lastModifiedBy>MEHMET ÖRS</cp:lastModifiedBy>
  <cp:revision>3</cp:revision>
  <dcterms:created xsi:type="dcterms:W3CDTF">2023-05-12T19:09:57Z</dcterms:created>
  <dcterms:modified xsi:type="dcterms:W3CDTF">2023-05-12T20:23:16Z</dcterms:modified>
</cp:coreProperties>
</file>