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0" r:id="rId2"/>
    <p:sldId id="263" r:id="rId3"/>
    <p:sldId id="267" r:id="rId4"/>
    <p:sldId id="266" r:id="rId5"/>
    <p:sldId id="270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E6B4-701E-4A05-8FE0-110C59507085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A57F-E6B5-4DE0-B77A-4A80DB89C3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93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E6B4-701E-4A05-8FE0-110C59507085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A57F-E6B5-4DE0-B77A-4A80DB89C3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29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E6B4-701E-4A05-8FE0-110C59507085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A57F-E6B5-4DE0-B77A-4A80DB89C35D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6484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E6B4-701E-4A05-8FE0-110C59507085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A57F-E6B5-4DE0-B77A-4A80DB89C3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1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E6B4-701E-4A05-8FE0-110C59507085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A57F-E6B5-4DE0-B77A-4A80DB89C35D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6152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E6B4-701E-4A05-8FE0-110C59507085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A57F-E6B5-4DE0-B77A-4A80DB89C3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647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E6B4-701E-4A05-8FE0-110C59507085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A57F-E6B5-4DE0-B77A-4A80DB89C3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320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E6B4-701E-4A05-8FE0-110C59507085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A57F-E6B5-4DE0-B77A-4A80DB89C3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08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E6B4-701E-4A05-8FE0-110C59507085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A57F-E6B5-4DE0-B77A-4A80DB89C3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57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E6B4-701E-4A05-8FE0-110C59507085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A57F-E6B5-4DE0-B77A-4A80DB89C3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02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E6B4-701E-4A05-8FE0-110C59507085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A57F-E6B5-4DE0-B77A-4A80DB89C3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02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E6B4-701E-4A05-8FE0-110C59507085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A57F-E6B5-4DE0-B77A-4A80DB89C3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5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E6B4-701E-4A05-8FE0-110C59507085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A57F-E6B5-4DE0-B77A-4A80DB89C3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31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E6B4-701E-4A05-8FE0-110C59507085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A57F-E6B5-4DE0-B77A-4A80DB89C3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18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E6B4-701E-4A05-8FE0-110C59507085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A57F-E6B5-4DE0-B77A-4A80DB89C3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85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A57F-E6B5-4DE0-B77A-4A80DB89C35D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E6B4-701E-4A05-8FE0-110C59507085}" type="datetimeFigureOut">
              <a:rPr lang="pt-BR" smtClean="0"/>
              <a:t>20/04/2023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11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8E6B4-701E-4A05-8FE0-110C59507085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F3A57F-E6B5-4DE0-B77A-4A80DB89C3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29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FDFE2-6B01-7320-945E-086AB744F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428" y="2381343"/>
            <a:ext cx="8169607" cy="1325563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chemeClr val="tx1"/>
                </a:solidFill>
              </a:rPr>
              <a:t>Manual de Marca</a:t>
            </a:r>
            <a:endParaRPr lang="pt-BR" sz="8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92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CTextoMediumOtf.png">
            <a:extLst>
              <a:ext uri="{FF2B5EF4-FFF2-40B4-BE49-F238E27FC236}">
                <a16:creationId xmlns:a16="http://schemas.microsoft.com/office/drawing/2014/main" id="{C54B8255-5596-45AB-82E7-B0A1276CB3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330824" cy="233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476FCBC-02AC-48AB-A53D-7417C091F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23" y="2321299"/>
            <a:ext cx="8835559" cy="2748841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B8984D9C-02E5-4C97-A56F-DDE6084FEC64}"/>
              </a:ext>
            </a:extLst>
          </p:cNvPr>
          <p:cNvSpPr txBox="1">
            <a:spLocks/>
          </p:cNvSpPr>
          <p:nvPr/>
        </p:nvSpPr>
        <p:spPr>
          <a:xfrm>
            <a:off x="3645514" y="424387"/>
            <a:ext cx="3804156" cy="12699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b="1" dirty="0">
                <a:solidFill>
                  <a:schemeClr val="tx1"/>
                </a:solidFill>
              </a:rPr>
              <a:t>LOGO</a:t>
            </a:r>
            <a:endParaRPr lang="pt-BR" sz="8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86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01CF549-4793-83CE-D1BF-CA2B1D25B725}"/>
              </a:ext>
            </a:extLst>
          </p:cNvPr>
          <p:cNvSpPr txBox="1">
            <a:spLocks/>
          </p:cNvSpPr>
          <p:nvPr/>
        </p:nvSpPr>
        <p:spPr>
          <a:xfrm>
            <a:off x="331696" y="58126"/>
            <a:ext cx="387947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/>
              <a:t>PALETA DE CORES</a:t>
            </a:r>
            <a:endParaRPr lang="pt-BR" sz="3600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D21E70-1C90-4D17-86EB-48970A131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45631" y="1148368"/>
            <a:ext cx="6244173" cy="439010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2B3944F5-00A7-CA29-26E2-CA535952BAAD}"/>
              </a:ext>
            </a:extLst>
          </p:cNvPr>
          <p:cNvSpPr txBox="1"/>
          <p:nvPr/>
        </p:nvSpPr>
        <p:spPr>
          <a:xfrm>
            <a:off x="4914899" y="442846"/>
            <a:ext cx="3323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HEX: #415288</a:t>
            </a:r>
          </a:p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RGB:65,82,136</a:t>
            </a:r>
          </a:p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CMYK: 52,40,0,47</a:t>
            </a:r>
            <a:endParaRPr 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6070CD9-481C-4EF9-9656-F5F79F10A669}"/>
              </a:ext>
            </a:extLst>
          </p:cNvPr>
          <p:cNvSpPr txBox="1"/>
          <p:nvPr/>
        </p:nvSpPr>
        <p:spPr>
          <a:xfrm>
            <a:off x="4804062" y="1587690"/>
            <a:ext cx="3323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HEX: #447FBB</a:t>
            </a:r>
          </a:p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RGB:68,127,187</a:t>
            </a:r>
          </a:p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CMYK: 64,32,0,27</a:t>
            </a:r>
            <a:endParaRPr 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965C2D4-C93B-466A-9410-A76E0C7B08DF}"/>
              </a:ext>
            </a:extLst>
          </p:cNvPr>
          <p:cNvSpPr txBox="1"/>
          <p:nvPr/>
        </p:nvSpPr>
        <p:spPr>
          <a:xfrm>
            <a:off x="4804062" y="2881753"/>
            <a:ext cx="3323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HEX: #454D60</a:t>
            </a:r>
          </a:p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RGB:69,77,96</a:t>
            </a:r>
          </a:p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CMYK: 28,20,0,62</a:t>
            </a:r>
            <a:endParaRPr 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C7B2157-8A24-4CF2-A467-4C2D99A33B4E}"/>
              </a:ext>
            </a:extLst>
          </p:cNvPr>
          <p:cNvSpPr txBox="1"/>
          <p:nvPr/>
        </p:nvSpPr>
        <p:spPr>
          <a:xfrm>
            <a:off x="4804061" y="4148114"/>
            <a:ext cx="3323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HEX: #FAFAFC</a:t>
            </a:r>
          </a:p>
          <a:p>
            <a:r>
              <a:rPr lang="pt-BR" dirty="0">
                <a:latin typeface="Arial Black" panose="020B0A04020102020204" pitchFamily="34" charset="0"/>
              </a:rPr>
              <a:t>RGB:250,250,252</a:t>
            </a:r>
          </a:p>
          <a:p>
            <a:r>
              <a:rPr lang="en-US" dirty="0">
                <a:latin typeface="Arial Black" panose="020B0A04020102020204" pitchFamily="34" charset="0"/>
              </a:rPr>
              <a:t>CMYK: 1,1,0,1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7857A72-2E29-4008-BCA7-3244AC6097F9}"/>
              </a:ext>
            </a:extLst>
          </p:cNvPr>
          <p:cNvSpPr txBox="1"/>
          <p:nvPr/>
        </p:nvSpPr>
        <p:spPr>
          <a:xfrm>
            <a:off x="4804061" y="5406225"/>
            <a:ext cx="3323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HEX: #ECECEC</a:t>
            </a:r>
          </a:p>
          <a:p>
            <a:r>
              <a:rPr lang="pt-BR" dirty="0">
                <a:latin typeface="Arial Black" panose="020B0A04020102020204" pitchFamily="34" charset="0"/>
              </a:rPr>
              <a:t>RGB:236,236,236,</a:t>
            </a:r>
          </a:p>
          <a:p>
            <a:r>
              <a:rPr lang="en-US" dirty="0">
                <a:latin typeface="Arial Black" panose="020B0A04020102020204" pitchFamily="34" charset="0"/>
              </a:rPr>
              <a:t>CMYK: 0,0,0,7</a:t>
            </a:r>
            <a:endParaRPr lang="pt-B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40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050C8B33-E4FA-5D97-4926-51F80E83D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27" y="178052"/>
            <a:ext cx="3923928" cy="791767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TIPOGRAFIA LOGO</a:t>
            </a:r>
            <a:endParaRPr lang="pt-BR" sz="3600" b="1" dirty="0">
              <a:solidFill>
                <a:schemeClr val="tx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0629473-4DC2-4553-AEA4-3259C2C31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27" y="1926239"/>
            <a:ext cx="9236364" cy="346908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246F7728-810F-4E7C-8041-779C70BBCCC0}"/>
              </a:ext>
            </a:extLst>
          </p:cNvPr>
          <p:cNvSpPr txBox="1">
            <a:spLocks/>
          </p:cNvSpPr>
          <p:nvPr/>
        </p:nvSpPr>
        <p:spPr>
          <a:xfrm>
            <a:off x="3631418" y="1134472"/>
            <a:ext cx="3129599" cy="791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solidFill>
                  <a:schemeClr val="tx1"/>
                </a:solidFill>
              </a:rPr>
              <a:t>AC_texto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423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050C8B33-E4FA-5D97-4926-51F80E83D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26" y="178052"/>
            <a:ext cx="4854355" cy="791767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TIPOGRAFIA APLICATIVO</a:t>
            </a:r>
            <a:endParaRPr lang="pt-BR" sz="3600" b="1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8A6D743-C15E-4D80-85CD-2D75EC29E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50" y="1909553"/>
            <a:ext cx="9112592" cy="3648006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862D797-D150-4727-BC3F-2512519633CC}"/>
              </a:ext>
            </a:extLst>
          </p:cNvPr>
          <p:cNvSpPr txBox="1">
            <a:spLocks/>
          </p:cNvSpPr>
          <p:nvPr/>
        </p:nvSpPr>
        <p:spPr>
          <a:xfrm>
            <a:off x="3034144" y="1138990"/>
            <a:ext cx="3617668" cy="7917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CORE SANS G FONT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85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F611B-CA1C-C504-77A8-3351899FB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10" y="553319"/>
            <a:ext cx="9040090" cy="63898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SISTEMA DE GESTÃO DE PROJETOS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6AB18F1-E225-426B-A487-0FEA85CCA25A}"/>
              </a:ext>
            </a:extLst>
          </p:cNvPr>
          <p:cNvSpPr txBox="1">
            <a:spLocks/>
          </p:cNvSpPr>
          <p:nvPr/>
        </p:nvSpPr>
        <p:spPr>
          <a:xfrm>
            <a:off x="470663" y="1452283"/>
            <a:ext cx="8916183" cy="4515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800" b="1" dirty="0">
                <a:solidFill>
                  <a:schemeClr val="tx1"/>
                </a:solidFill>
                <a:latin typeface="Core"/>
              </a:rPr>
              <a:t>Sistema de gerenciamento </a:t>
            </a:r>
            <a:r>
              <a:rPr lang="pt-BR" sz="4800" b="1">
                <a:solidFill>
                  <a:schemeClr val="tx1"/>
                </a:solidFill>
                <a:latin typeface="Core"/>
              </a:rPr>
              <a:t>que auxilia </a:t>
            </a:r>
            <a:r>
              <a:rPr lang="pt-BR" sz="4800" b="1" dirty="0">
                <a:solidFill>
                  <a:schemeClr val="tx1"/>
                </a:solidFill>
                <a:latin typeface="Core"/>
              </a:rPr>
              <a:t>a tomada de decisão na alocação de recursos, gerando um dashboard, assim fornecendo uma maior visibilidade das informações.</a:t>
            </a:r>
          </a:p>
        </p:txBody>
      </p:sp>
    </p:spTree>
    <p:extLst>
      <p:ext uri="{BB962C8B-B14F-4D97-AF65-F5344CB8AC3E}">
        <p14:creationId xmlns:p14="http://schemas.microsoft.com/office/powerpoint/2010/main" val="12137308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</TotalTime>
  <Words>100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Core</vt:lpstr>
      <vt:lpstr>Trebuchet MS</vt:lpstr>
      <vt:lpstr>Wingdings 3</vt:lpstr>
      <vt:lpstr>Facetado</vt:lpstr>
      <vt:lpstr>Manual de Marca</vt:lpstr>
      <vt:lpstr>Apresentação do PowerPoint</vt:lpstr>
      <vt:lpstr>Apresentação do PowerPoint</vt:lpstr>
      <vt:lpstr>TIPOGRAFIA LOGO</vt:lpstr>
      <vt:lpstr>TIPOGRAFIA APLICATIVO</vt:lpstr>
      <vt:lpstr>SISTEMA DE GESTÃO DE PROJETOS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Jefferson Souza Silva</dc:creator>
  <cp:lastModifiedBy>Amanda Aita</cp:lastModifiedBy>
  <cp:revision>19</cp:revision>
  <dcterms:created xsi:type="dcterms:W3CDTF">2023-03-28T22:55:22Z</dcterms:created>
  <dcterms:modified xsi:type="dcterms:W3CDTF">2023-04-21T00:50:16Z</dcterms:modified>
</cp:coreProperties>
</file>