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65" r:id="rId7"/>
    <p:sldId id="266" r:id="rId8"/>
    <p:sldId id="267" r:id="rId9"/>
    <p:sldId id="269" r:id="rId10"/>
    <p:sldId id="261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4054529" TargetMode="External"/><Relationship Id="rId2" Type="http://schemas.openxmlformats.org/officeDocument/2006/relationships/hyperlink" Target="https://ipythonquant.wordpress.com/2018/08/26/signature-verification-with-deep-learning-transfer-learning-using-keras-and-knim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D5FB8-B32D-41CE-B675-9B6F3E05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0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F5F6-C88E-4AFE-A2F8-328064E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8F6A-16D4-4398-B8C3-B46267087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5768"/>
            <a:ext cx="8825659" cy="4456723"/>
          </a:xfrm>
        </p:spPr>
        <p:txBody>
          <a:bodyPr>
            <a:normAutofit/>
          </a:bodyPr>
          <a:lstStyle/>
          <a:p>
            <a:r>
              <a:rPr lang="en-US" dirty="0"/>
              <a:t>A training stage consist of three major steps : </a:t>
            </a:r>
          </a:p>
          <a:p>
            <a:pPr lvl="1"/>
            <a:r>
              <a:rPr lang="en-US" dirty="0"/>
              <a:t>Retrieval of a signature image from a database </a:t>
            </a:r>
          </a:p>
          <a:p>
            <a:pPr lvl="1"/>
            <a:r>
              <a:rPr lang="en-US" dirty="0"/>
              <a:t>Preprocess the signature by the steps discussed earlier</a:t>
            </a:r>
          </a:p>
          <a:p>
            <a:pPr lvl="1"/>
            <a:r>
              <a:rPr lang="en-US" dirty="0"/>
              <a:t>Back propagation neural network training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Testing stage consists of four major steps : </a:t>
            </a:r>
          </a:p>
          <a:p>
            <a:pPr lvl="1"/>
            <a:r>
              <a:rPr lang="en-US" dirty="0"/>
              <a:t>Retrieval of a signature to be tested from a database </a:t>
            </a:r>
          </a:p>
          <a:p>
            <a:pPr lvl="1"/>
            <a:r>
              <a:rPr lang="en-US" dirty="0"/>
              <a:t>Pre-process the signature by the steps discussed earlier</a:t>
            </a:r>
          </a:p>
          <a:p>
            <a:pPr lvl="1"/>
            <a:r>
              <a:rPr lang="en-US" dirty="0"/>
              <a:t>Application of extracted features to a trained neural network </a:t>
            </a:r>
          </a:p>
          <a:p>
            <a:pPr lvl="1"/>
            <a:r>
              <a:rPr lang="en-US" dirty="0"/>
              <a:t>Checking output generated from a neural network declaring signature as genuine or forged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53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5C52E-EE03-48C7-9A20-15A6C69C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7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B31F-9F9F-4268-BF9C-7453B8C2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5BC4-ADAD-4A3B-89D5-DCFC0EEE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is the parameter used for measuring performance of any signature verification method</a:t>
            </a:r>
            <a:endParaRPr lang="en-IN" dirty="0"/>
          </a:p>
          <a:p>
            <a:r>
              <a:rPr lang="en-IN" dirty="0"/>
              <a:t>Accuracy = Numbers of forgeries accepted + originals accepted/ Total number of signatures tested X 100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References</a:t>
            </a:r>
          </a:p>
          <a:p>
            <a:r>
              <a:rPr lang="en-IN" dirty="0">
                <a:hlinkClick r:id="rId2"/>
              </a:rPr>
              <a:t>https://ipythonquant.wordpress.com/2018/08/26/signature-verification-with-deep-learning-transfer-learning-using-keras-and-knime/</a:t>
            </a:r>
            <a:endParaRPr lang="en-IN" dirty="0"/>
          </a:p>
          <a:p>
            <a:r>
              <a:rPr lang="en-IN" dirty="0">
                <a:hlinkClick r:id="rId3"/>
              </a:rPr>
              <a:t>https://ieeexplore.ieee.org/document/4054529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845B72-FDA0-4B40-B469-92B5749D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067" y="2080143"/>
            <a:ext cx="6759526" cy="1348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4BF8DF-5CA8-4172-8DD9-EB47D921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8" y="3521727"/>
            <a:ext cx="6622354" cy="1463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EC33F-AE45-4D6C-B15B-C8113D9F3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931" y="562353"/>
            <a:ext cx="6843353" cy="1425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B99504-141C-4192-84C1-3A1F158CC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584" y="5077621"/>
            <a:ext cx="6569009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7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19AA-76AD-4CFD-9319-F3FFB76CB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470" y="2302005"/>
            <a:ext cx="7197060" cy="935143"/>
          </a:xfrm>
        </p:spPr>
        <p:txBody>
          <a:bodyPr/>
          <a:lstStyle/>
          <a:p>
            <a:r>
              <a:rPr lang="en-IN" dirty="0"/>
              <a:t>FORGERY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6292A-8DD0-466F-88A5-21BBEA65A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8070" y="4988395"/>
            <a:ext cx="5052415" cy="1298105"/>
          </a:xfrm>
        </p:spPr>
        <p:txBody>
          <a:bodyPr>
            <a:normAutofit fontScale="25000" lnSpcReduction="20000"/>
          </a:bodyPr>
          <a:lstStyle/>
          <a:p>
            <a:r>
              <a:rPr lang="en-IN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GORTHI JASWANTH</a:t>
            </a:r>
          </a:p>
          <a:p>
            <a:r>
              <a:rPr lang="en-IN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MAGANURU JAYASURYA</a:t>
            </a:r>
          </a:p>
          <a:p>
            <a:r>
              <a:rPr lang="en-IN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PAGIDIPALLY ADVAITH ALENKRITH</a:t>
            </a:r>
          </a:p>
          <a:p>
            <a:r>
              <a:rPr lang="en-IN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VEMULAPALLI PRAKHYATH SREE HARSHA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57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0F41-B0A2-4EEA-B4B9-0F04DCDC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6332-230A-4124-A98C-4C34F93E7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70554"/>
            <a:ext cx="8825659" cy="3416300"/>
          </a:xfrm>
        </p:spPr>
        <p:txBody>
          <a:bodyPr/>
          <a:lstStyle/>
          <a:p>
            <a:r>
              <a:rPr lang="en-IN" dirty="0"/>
              <a:t>Data Pre-processing</a:t>
            </a:r>
          </a:p>
          <a:p>
            <a:r>
              <a:rPr lang="en-IN" dirty="0"/>
              <a:t>Database</a:t>
            </a:r>
          </a:p>
          <a:p>
            <a:r>
              <a:rPr lang="en-IN" dirty="0"/>
              <a:t>Designing of Neural Network</a:t>
            </a:r>
          </a:p>
          <a:p>
            <a:r>
              <a:rPr lang="en-IN" dirty="0"/>
              <a:t>Training and Testing</a:t>
            </a:r>
          </a:p>
          <a:p>
            <a:r>
              <a:rPr lang="en-IN" dirty="0"/>
              <a:t>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278197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3E6A-E7CB-4672-8E4E-5CF52F39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7DA1-718C-4329-8CF5-B407FD0E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Signatures are scanned in gray</a:t>
            </a:r>
          </a:p>
          <a:p>
            <a:r>
              <a:rPr lang="en-US" dirty="0"/>
              <a:t>The preprocessing stage includes four steps:</a:t>
            </a:r>
          </a:p>
          <a:p>
            <a:pPr lvl="1"/>
            <a:r>
              <a:rPr lang="en-IN" dirty="0"/>
              <a:t>Noise reduction</a:t>
            </a:r>
          </a:p>
          <a:p>
            <a:pPr lvl="1"/>
            <a:r>
              <a:rPr lang="en-IN" dirty="0"/>
              <a:t>Width normalization</a:t>
            </a:r>
          </a:p>
          <a:p>
            <a:pPr lvl="1"/>
            <a:r>
              <a:rPr lang="en-IN" dirty="0"/>
              <a:t>Thinning</a:t>
            </a:r>
          </a:p>
        </p:txBody>
      </p:sp>
    </p:spTree>
    <p:extLst>
      <p:ext uri="{BB962C8B-B14F-4D97-AF65-F5344CB8AC3E}">
        <p14:creationId xmlns:p14="http://schemas.microsoft.com/office/powerpoint/2010/main" val="127707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6DF54A-2444-4A75-BADB-C312E6935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46" y="-140677"/>
            <a:ext cx="6106146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B563B2-43A6-4BEE-B478-84D475F11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754" y="0"/>
            <a:ext cx="6424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8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9E888-22DA-4728-8030-785682A7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4" y="545123"/>
            <a:ext cx="7965831" cy="5767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8ED28F-379B-40FB-8E73-F23688F4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514" y="2297109"/>
            <a:ext cx="1736241" cy="17362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CAFD25-4B45-4B1D-A24F-CAEBA109F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650" y="0"/>
            <a:ext cx="2800350" cy="16383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443C00A-27BF-4DE8-B9B4-64CF763637F2}"/>
              </a:ext>
            </a:extLst>
          </p:cNvPr>
          <p:cNvSpPr/>
          <p:nvPr/>
        </p:nvSpPr>
        <p:spPr>
          <a:xfrm>
            <a:off x="8080131" y="2751992"/>
            <a:ext cx="1311519" cy="844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FA494-7679-4625-ACE6-AB0D8C2C95C2}"/>
              </a:ext>
            </a:extLst>
          </p:cNvPr>
          <p:cNvSpPr txBox="1"/>
          <p:nvPr/>
        </p:nvSpPr>
        <p:spPr>
          <a:xfrm>
            <a:off x="1012581" y="449818"/>
            <a:ext cx="619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DIFFERENT SIZES BEFORE WIDTH NORMALIZATION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FCA59E-4056-4C3A-97B0-9C12B68DFF36}"/>
              </a:ext>
            </a:extLst>
          </p:cNvPr>
          <p:cNvSpPr txBox="1"/>
          <p:nvPr/>
        </p:nvSpPr>
        <p:spPr>
          <a:xfrm>
            <a:off x="7949711" y="458610"/>
            <a:ext cx="46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SIZE AFTER WIDTH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56325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A185E0-F82A-4CB5-8667-2EF542D755B7}"/>
              </a:ext>
            </a:extLst>
          </p:cNvPr>
          <p:cNvCxnSpPr/>
          <p:nvPr/>
        </p:nvCxnSpPr>
        <p:spPr>
          <a:xfrm>
            <a:off x="2409093" y="1916723"/>
            <a:ext cx="0" cy="36663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666A54-3D48-4563-8548-3469DB8A77BB}"/>
              </a:ext>
            </a:extLst>
          </p:cNvPr>
          <p:cNvCxnSpPr/>
          <p:nvPr/>
        </p:nvCxnSpPr>
        <p:spPr>
          <a:xfrm>
            <a:off x="5269524" y="1833196"/>
            <a:ext cx="0" cy="36663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E5B3AC-043F-4251-B08C-65C945F78C97}"/>
              </a:ext>
            </a:extLst>
          </p:cNvPr>
          <p:cNvCxnSpPr/>
          <p:nvPr/>
        </p:nvCxnSpPr>
        <p:spPr>
          <a:xfrm>
            <a:off x="3897924" y="1916722"/>
            <a:ext cx="0" cy="366639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4EE4DA3C-E5EA-41EE-A89F-ED55EEC12987}"/>
              </a:ext>
            </a:extLst>
          </p:cNvPr>
          <p:cNvSpPr/>
          <p:nvPr/>
        </p:nvSpPr>
        <p:spPr>
          <a:xfrm>
            <a:off x="6661658" y="3266341"/>
            <a:ext cx="1468297" cy="967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DAAB8B-A140-4F47-A0CC-DA80157BE325}"/>
              </a:ext>
            </a:extLst>
          </p:cNvPr>
          <p:cNvCxnSpPr/>
          <p:nvPr/>
        </p:nvCxnSpPr>
        <p:spPr>
          <a:xfrm>
            <a:off x="9416564" y="1833195"/>
            <a:ext cx="0" cy="36663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9EB381C-41BB-4253-85FE-74B243EA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650" y="-143608"/>
            <a:ext cx="2800350" cy="1638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733BA2-D926-48C2-8C07-73749B3E33F5}"/>
              </a:ext>
            </a:extLst>
          </p:cNvPr>
          <p:cNvSpPr txBox="1"/>
          <p:nvPr/>
        </p:nvSpPr>
        <p:spPr>
          <a:xfrm>
            <a:off x="4665806" y="490876"/>
            <a:ext cx="199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THINNING</a:t>
            </a:r>
          </a:p>
        </p:txBody>
      </p:sp>
    </p:spTree>
    <p:extLst>
      <p:ext uri="{BB962C8B-B14F-4D97-AF65-F5344CB8AC3E}">
        <p14:creationId xmlns:p14="http://schemas.microsoft.com/office/powerpoint/2010/main" val="4536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9A9014-4163-432E-AFC1-842A070C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848" y="0"/>
            <a:ext cx="28003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5CC8E-7CA3-4E22-89BE-3732615D6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37" y="2136527"/>
            <a:ext cx="2729185" cy="2779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C574C-C32B-4917-A311-E58F73609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86" y="3366178"/>
            <a:ext cx="1521802" cy="320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360712-4466-4205-AB2B-9C01AFABB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546" y="3366178"/>
            <a:ext cx="1521802" cy="320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4865E1-F259-4550-88D8-3CDB6C243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408" y="3366177"/>
            <a:ext cx="1521802" cy="3206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45B07D-2116-4764-8BE4-B19825269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270" y="3366177"/>
            <a:ext cx="1521802" cy="3206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9A1513-7FB3-469A-A744-82BEE5239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9192" y="3366176"/>
            <a:ext cx="1521802" cy="32066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931483-1804-4F6D-9EAF-51127BFF122C}"/>
              </a:ext>
            </a:extLst>
          </p:cNvPr>
          <p:cNvSpPr/>
          <p:nvPr/>
        </p:nvSpPr>
        <p:spPr>
          <a:xfrm>
            <a:off x="3504146" y="3366176"/>
            <a:ext cx="474784" cy="320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B13244-4BB0-4B72-99C8-B4DDB3A534B5}"/>
              </a:ext>
            </a:extLst>
          </p:cNvPr>
          <p:cNvSpPr txBox="1"/>
          <p:nvPr/>
        </p:nvSpPr>
        <p:spPr>
          <a:xfrm>
            <a:off x="1201283" y="5354515"/>
            <a:ext cx="8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 X 5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4A3968-3842-407D-8A9E-E81E336DC3AB}"/>
              </a:ext>
            </a:extLst>
          </p:cNvPr>
          <p:cNvSpPr txBox="1"/>
          <p:nvPr/>
        </p:nvSpPr>
        <p:spPr>
          <a:xfrm>
            <a:off x="7588862" y="5354515"/>
            <a:ext cx="8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605943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574</TotalTime>
  <Words>197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Comic Sans MS</vt:lpstr>
      <vt:lpstr>Wingdings 3</vt:lpstr>
      <vt:lpstr>Ion Boardroom</vt:lpstr>
      <vt:lpstr>PowerPoint Presentation</vt:lpstr>
      <vt:lpstr>PowerPoint Presentation</vt:lpstr>
      <vt:lpstr>FORGERY DETECTION</vt:lpstr>
      <vt:lpstr>OVERVIEW</vt:lpstr>
      <vt:lpstr>Data Pre-processing</vt:lpstr>
      <vt:lpstr>PowerPoint Presentation</vt:lpstr>
      <vt:lpstr>PowerPoint Presentation</vt:lpstr>
      <vt:lpstr>PowerPoint Presentation</vt:lpstr>
      <vt:lpstr>PowerPoint Presentation</vt:lpstr>
      <vt:lpstr>Training and Testing</vt:lpstr>
      <vt:lpstr>PowerPoint Presentation</vt:lpstr>
      <vt:lpstr>Performance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FORGERY DETECTION</dc:title>
  <dc:creator>Jaswanth Gorthi</dc:creator>
  <cp:lastModifiedBy>Jaswanth Gorthi</cp:lastModifiedBy>
  <cp:revision>27</cp:revision>
  <dcterms:created xsi:type="dcterms:W3CDTF">2019-11-05T03:26:17Z</dcterms:created>
  <dcterms:modified xsi:type="dcterms:W3CDTF">2019-11-28T10:15:11Z</dcterms:modified>
</cp:coreProperties>
</file>