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>
        <p:scale>
          <a:sx n="100" d="100"/>
          <a:sy n="100" d="100"/>
        </p:scale>
        <p:origin x="2112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systems_engineering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systems_engineering/op_research_and_analytic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systems_engineering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hacenterprises.vercel.app/systems_engineering/op_research_and_analytic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A27A6-04C7-4764-8AE1-691A68E602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37F05-467B-4F66-819C-89D48B94CD9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DFCA3473-3A4F-4F72-8AFE-E930A8831817}" type="parTrans" cxnId="{F7D2FA68-B020-4961-8E17-8F525E93861F}">
      <dgm:prSet/>
      <dgm:spPr/>
      <dgm:t>
        <a:bodyPr/>
        <a:lstStyle/>
        <a:p>
          <a:endParaRPr lang="en-US"/>
        </a:p>
      </dgm:t>
    </dgm:pt>
    <dgm:pt modelId="{E8605F8A-FA7C-41F1-8E70-F05A3D6F141D}" type="sibTrans" cxnId="{F7D2FA68-B020-4961-8E17-8F525E93861F}">
      <dgm:prSet/>
      <dgm:spPr/>
      <dgm:t>
        <a:bodyPr/>
        <a:lstStyle/>
        <a:p>
          <a:endParaRPr lang="en-US"/>
        </a:p>
      </dgm:t>
    </dgm:pt>
    <dgm:pt modelId="{1F4A3821-61A1-4120-9FBE-67278B346E29}">
      <dgm:prSet phldrT="[Text]"/>
      <dgm:spPr/>
      <dgm:t>
        <a:bodyPr/>
        <a:lstStyle/>
        <a:p>
          <a:r>
            <a:rPr lang="en-US" dirty="0"/>
            <a:t>Demo page at </a:t>
          </a:r>
          <a:r>
            <a:rPr lang="en-US" dirty="0">
              <a:hlinkClick xmlns:r="http://schemas.openxmlformats.org/officeDocument/2006/relationships" r:id="rId1"/>
            </a:rPr>
            <a:t>https://hacenterprises.vercel.app/</a:t>
          </a:r>
          <a:endParaRPr lang="en-US" dirty="0"/>
        </a:p>
      </dgm:t>
    </dgm:pt>
    <dgm:pt modelId="{0CE6947B-82E4-42B3-B5D3-E33DDDD6F79F}" type="parTrans" cxnId="{64C52781-1F86-42A9-8CF9-25CB7B874A39}">
      <dgm:prSet/>
      <dgm:spPr/>
      <dgm:t>
        <a:bodyPr/>
        <a:lstStyle/>
        <a:p>
          <a:endParaRPr lang="en-US"/>
        </a:p>
      </dgm:t>
    </dgm:pt>
    <dgm:pt modelId="{1F1882D1-4D13-421A-B5FF-44548130990C}" type="sibTrans" cxnId="{64C52781-1F86-42A9-8CF9-25CB7B874A39}">
      <dgm:prSet/>
      <dgm:spPr/>
      <dgm:t>
        <a:bodyPr/>
        <a:lstStyle/>
        <a:p>
          <a:endParaRPr lang="en-US"/>
        </a:p>
      </dgm:t>
    </dgm:pt>
    <dgm:pt modelId="{9DC15143-29DC-4206-8287-69DF0F27A46D}">
      <dgm:prSet phldrT="[Text]"/>
      <dgm:spPr/>
      <dgm:t>
        <a:bodyPr/>
        <a:lstStyle/>
        <a:p>
          <a:r>
            <a:rPr lang="en-US" dirty="0"/>
            <a:t>Not final version (many links need to be added, resizing changed…)</a:t>
          </a:r>
        </a:p>
      </dgm:t>
    </dgm:pt>
    <dgm:pt modelId="{10D32EBE-625B-4114-B5FD-1864D900CDA1}" type="parTrans" cxnId="{1A845FEF-D847-4D61-952B-A4D4375D2836}">
      <dgm:prSet/>
      <dgm:spPr/>
      <dgm:t>
        <a:bodyPr/>
        <a:lstStyle/>
        <a:p>
          <a:endParaRPr lang="en-US"/>
        </a:p>
      </dgm:t>
    </dgm:pt>
    <dgm:pt modelId="{4A11EE33-CCE2-4FCE-9299-8B911D77E3D0}" type="sibTrans" cxnId="{1A845FEF-D847-4D61-952B-A4D4375D2836}">
      <dgm:prSet/>
      <dgm:spPr/>
      <dgm:t>
        <a:bodyPr/>
        <a:lstStyle/>
        <a:p>
          <a:endParaRPr lang="en-US"/>
        </a:p>
      </dgm:t>
    </dgm:pt>
    <dgm:pt modelId="{262A6EE7-EA48-4D5D-A331-9CBE795C5385}">
      <dgm:prSet phldrT="[Text]"/>
      <dgm:spPr/>
      <dgm:t>
        <a:bodyPr/>
        <a:lstStyle/>
        <a:p>
          <a:r>
            <a:rPr lang="en-US" dirty="0"/>
            <a:t>Elements on this page can be reused through other pages (Header, for example)</a:t>
          </a:r>
        </a:p>
      </dgm:t>
    </dgm:pt>
    <dgm:pt modelId="{844C1A7B-CEB1-4439-9BFF-0076EBE839D9}" type="parTrans" cxnId="{461130A7-981B-4047-961A-E2CEA2F6C502}">
      <dgm:prSet/>
      <dgm:spPr/>
      <dgm:t>
        <a:bodyPr/>
        <a:lstStyle/>
        <a:p>
          <a:endParaRPr lang="en-US"/>
        </a:p>
      </dgm:t>
    </dgm:pt>
    <dgm:pt modelId="{47DA6BA5-7FBC-4B9D-B368-6DB555C9D94A}" type="sibTrans" cxnId="{461130A7-981B-4047-961A-E2CEA2F6C502}">
      <dgm:prSet/>
      <dgm:spPr/>
      <dgm:t>
        <a:bodyPr/>
        <a:lstStyle/>
        <a:p>
          <a:endParaRPr lang="en-US"/>
        </a:p>
      </dgm:t>
    </dgm:pt>
    <dgm:pt modelId="{5839EB8E-9A55-4E58-8B80-31D4D1EE70A8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Click on “Systems Engineering” Heading</a:t>
          </a:r>
        </a:p>
      </dgm:t>
    </dgm:pt>
    <dgm:pt modelId="{87856603-2894-4C4D-83A4-B4A778BAF7B0}" type="parTrans" cxnId="{4FA7671D-9E4F-4E46-97AC-8CABD901C46C}">
      <dgm:prSet/>
      <dgm:spPr/>
      <dgm:t>
        <a:bodyPr/>
        <a:lstStyle/>
        <a:p>
          <a:endParaRPr lang="en-US"/>
        </a:p>
      </dgm:t>
    </dgm:pt>
    <dgm:pt modelId="{BC92995F-AC89-4FD1-AE95-1887AA7C2AC7}" type="sibTrans" cxnId="{4FA7671D-9E4F-4E46-97AC-8CABD901C46C}">
      <dgm:prSet/>
      <dgm:spPr/>
      <dgm:t>
        <a:bodyPr/>
        <a:lstStyle/>
        <a:p>
          <a:endParaRPr lang="en-US"/>
        </a:p>
      </dgm:t>
    </dgm:pt>
    <dgm:pt modelId="{257293C2-88C1-4758-BCEC-1911879F9D60}" type="pres">
      <dgm:prSet presAssocID="{B68A27A6-04C7-4764-8AE1-691A68E60225}" presName="vert0" presStyleCnt="0">
        <dgm:presLayoutVars>
          <dgm:dir/>
          <dgm:animOne val="branch"/>
          <dgm:animLvl val="lvl"/>
        </dgm:presLayoutVars>
      </dgm:prSet>
      <dgm:spPr/>
    </dgm:pt>
    <dgm:pt modelId="{C8B0710E-657F-4E7B-B35E-AFFCBE4266B6}" type="pres">
      <dgm:prSet presAssocID="{67F37F05-467B-4F66-819C-89D48B94CD9F}" presName="thickLine" presStyleLbl="alignNode1" presStyleIdx="0" presStyleCnt="1"/>
      <dgm:spPr/>
    </dgm:pt>
    <dgm:pt modelId="{2C59C57E-A168-4F7A-9292-EE8B90230E2C}" type="pres">
      <dgm:prSet presAssocID="{67F37F05-467B-4F66-819C-89D48B94CD9F}" presName="horz1" presStyleCnt="0"/>
      <dgm:spPr/>
    </dgm:pt>
    <dgm:pt modelId="{80998AD8-7FBC-4A02-A7F4-5B06BBFC342B}" type="pres">
      <dgm:prSet presAssocID="{67F37F05-467B-4F66-819C-89D48B94CD9F}" presName="tx1" presStyleLbl="revTx" presStyleIdx="0" presStyleCnt="5"/>
      <dgm:spPr/>
    </dgm:pt>
    <dgm:pt modelId="{571D693A-19D3-4F03-A163-5014BC4CD2A6}" type="pres">
      <dgm:prSet presAssocID="{67F37F05-467B-4F66-819C-89D48B94CD9F}" presName="vert1" presStyleCnt="0"/>
      <dgm:spPr/>
    </dgm:pt>
    <dgm:pt modelId="{AA928853-1280-4F6D-8D1C-3C8881488C50}" type="pres">
      <dgm:prSet presAssocID="{1F4A3821-61A1-4120-9FBE-67278B346E29}" presName="vertSpace2a" presStyleCnt="0"/>
      <dgm:spPr/>
    </dgm:pt>
    <dgm:pt modelId="{B56D4A38-AFAA-4C75-9863-047BD3088DF5}" type="pres">
      <dgm:prSet presAssocID="{1F4A3821-61A1-4120-9FBE-67278B346E29}" presName="horz2" presStyleCnt="0"/>
      <dgm:spPr/>
    </dgm:pt>
    <dgm:pt modelId="{BC5E94FA-6346-4A67-8511-D7E2FF5CBCE7}" type="pres">
      <dgm:prSet presAssocID="{1F4A3821-61A1-4120-9FBE-67278B346E29}" presName="horzSpace2" presStyleCnt="0"/>
      <dgm:spPr/>
    </dgm:pt>
    <dgm:pt modelId="{5FC5EA0D-3F97-49EB-8554-BC20179E66BC}" type="pres">
      <dgm:prSet presAssocID="{1F4A3821-61A1-4120-9FBE-67278B346E29}" presName="tx2" presStyleLbl="revTx" presStyleIdx="1" presStyleCnt="5"/>
      <dgm:spPr/>
    </dgm:pt>
    <dgm:pt modelId="{D7B3C258-CE58-4235-8343-D4DDB20E19D9}" type="pres">
      <dgm:prSet presAssocID="{1F4A3821-61A1-4120-9FBE-67278B346E29}" presName="vert2" presStyleCnt="0"/>
      <dgm:spPr/>
    </dgm:pt>
    <dgm:pt modelId="{EA4B7E8C-290A-4C2D-AFCD-06CD5D72B8E8}" type="pres">
      <dgm:prSet presAssocID="{1F4A3821-61A1-4120-9FBE-67278B346E29}" presName="thinLine2b" presStyleLbl="callout" presStyleIdx="0" presStyleCnt="4"/>
      <dgm:spPr/>
    </dgm:pt>
    <dgm:pt modelId="{ABAFE75E-DF9A-4072-BF62-A0CD0EAD8C3E}" type="pres">
      <dgm:prSet presAssocID="{1F4A3821-61A1-4120-9FBE-67278B346E29}" presName="vertSpace2b" presStyleCnt="0"/>
      <dgm:spPr/>
    </dgm:pt>
    <dgm:pt modelId="{4EBB4235-2EA6-4FDB-81BE-236237F132DD}" type="pres">
      <dgm:prSet presAssocID="{9DC15143-29DC-4206-8287-69DF0F27A46D}" presName="horz2" presStyleCnt="0"/>
      <dgm:spPr/>
    </dgm:pt>
    <dgm:pt modelId="{58D52D2A-18DF-457B-88E1-5D5CAA6E49FB}" type="pres">
      <dgm:prSet presAssocID="{9DC15143-29DC-4206-8287-69DF0F27A46D}" presName="horzSpace2" presStyleCnt="0"/>
      <dgm:spPr/>
    </dgm:pt>
    <dgm:pt modelId="{FB7F0E89-C4D9-4ED9-AA51-1017C964555C}" type="pres">
      <dgm:prSet presAssocID="{9DC15143-29DC-4206-8287-69DF0F27A46D}" presName="tx2" presStyleLbl="revTx" presStyleIdx="2" presStyleCnt="5"/>
      <dgm:spPr/>
    </dgm:pt>
    <dgm:pt modelId="{339CAD45-ACDC-45EF-B475-59880C28C6A9}" type="pres">
      <dgm:prSet presAssocID="{9DC15143-29DC-4206-8287-69DF0F27A46D}" presName="vert2" presStyleCnt="0"/>
      <dgm:spPr/>
    </dgm:pt>
    <dgm:pt modelId="{F7F2D821-6754-4537-9C75-4EB5B4951E72}" type="pres">
      <dgm:prSet presAssocID="{9DC15143-29DC-4206-8287-69DF0F27A46D}" presName="thinLine2b" presStyleLbl="callout" presStyleIdx="1" presStyleCnt="4"/>
      <dgm:spPr/>
    </dgm:pt>
    <dgm:pt modelId="{A715FDDD-E0D9-43FF-9F5A-0271D852E7C4}" type="pres">
      <dgm:prSet presAssocID="{9DC15143-29DC-4206-8287-69DF0F27A46D}" presName="vertSpace2b" presStyleCnt="0"/>
      <dgm:spPr/>
    </dgm:pt>
    <dgm:pt modelId="{BD450086-E90D-4472-852F-5D385B774079}" type="pres">
      <dgm:prSet presAssocID="{262A6EE7-EA48-4D5D-A331-9CBE795C5385}" presName="horz2" presStyleCnt="0"/>
      <dgm:spPr/>
    </dgm:pt>
    <dgm:pt modelId="{35EA6D71-E79A-4AE3-9FAD-86B86D3003AD}" type="pres">
      <dgm:prSet presAssocID="{262A6EE7-EA48-4D5D-A331-9CBE795C5385}" presName="horzSpace2" presStyleCnt="0"/>
      <dgm:spPr/>
    </dgm:pt>
    <dgm:pt modelId="{4F16EC58-9A28-4C14-A997-6659026CD734}" type="pres">
      <dgm:prSet presAssocID="{262A6EE7-EA48-4D5D-A331-9CBE795C5385}" presName="tx2" presStyleLbl="revTx" presStyleIdx="3" presStyleCnt="5"/>
      <dgm:spPr/>
    </dgm:pt>
    <dgm:pt modelId="{3A4DACC8-D6A8-4E9B-B400-7BA95C512ADD}" type="pres">
      <dgm:prSet presAssocID="{262A6EE7-EA48-4D5D-A331-9CBE795C5385}" presName="vert2" presStyleCnt="0"/>
      <dgm:spPr/>
    </dgm:pt>
    <dgm:pt modelId="{867D998E-C4D2-4E23-9F59-4B7A546751AD}" type="pres">
      <dgm:prSet presAssocID="{262A6EE7-EA48-4D5D-A331-9CBE795C5385}" presName="thinLine2b" presStyleLbl="callout" presStyleIdx="2" presStyleCnt="4"/>
      <dgm:spPr/>
    </dgm:pt>
    <dgm:pt modelId="{8CC581E1-4EF4-4589-8A7A-E09D2463D720}" type="pres">
      <dgm:prSet presAssocID="{262A6EE7-EA48-4D5D-A331-9CBE795C5385}" presName="vertSpace2b" presStyleCnt="0"/>
      <dgm:spPr/>
    </dgm:pt>
    <dgm:pt modelId="{EE449092-D0BE-44A2-B60F-EDC77EF54B97}" type="pres">
      <dgm:prSet presAssocID="{5839EB8E-9A55-4E58-8B80-31D4D1EE70A8}" presName="horz2" presStyleCnt="0"/>
      <dgm:spPr/>
    </dgm:pt>
    <dgm:pt modelId="{A04EFF90-D1F2-40E0-AF03-C081CF204084}" type="pres">
      <dgm:prSet presAssocID="{5839EB8E-9A55-4E58-8B80-31D4D1EE70A8}" presName="horzSpace2" presStyleCnt="0"/>
      <dgm:spPr/>
    </dgm:pt>
    <dgm:pt modelId="{9A806DDE-85EC-4A4C-B470-8158A9696F54}" type="pres">
      <dgm:prSet presAssocID="{5839EB8E-9A55-4E58-8B80-31D4D1EE70A8}" presName="tx2" presStyleLbl="revTx" presStyleIdx="4" presStyleCnt="5"/>
      <dgm:spPr/>
    </dgm:pt>
    <dgm:pt modelId="{C181127A-DEDE-4072-868F-B0D67D692E76}" type="pres">
      <dgm:prSet presAssocID="{5839EB8E-9A55-4E58-8B80-31D4D1EE70A8}" presName="vert2" presStyleCnt="0"/>
      <dgm:spPr/>
    </dgm:pt>
    <dgm:pt modelId="{B2609C78-1CFA-4615-A9B6-59C66D72D570}" type="pres">
      <dgm:prSet presAssocID="{5839EB8E-9A55-4E58-8B80-31D4D1EE70A8}" presName="thinLine2b" presStyleLbl="callout" presStyleIdx="3" presStyleCnt="4"/>
      <dgm:spPr/>
    </dgm:pt>
    <dgm:pt modelId="{3DAA25F1-FA49-49F7-8B7D-5ABA63CAAB88}" type="pres">
      <dgm:prSet presAssocID="{5839EB8E-9A55-4E58-8B80-31D4D1EE70A8}" presName="vertSpace2b" presStyleCnt="0"/>
      <dgm:spPr/>
    </dgm:pt>
  </dgm:ptLst>
  <dgm:cxnLst>
    <dgm:cxn modelId="{135F0302-A580-4FF3-AC59-31508F884575}" type="presOf" srcId="{67F37F05-467B-4F66-819C-89D48B94CD9F}" destId="{80998AD8-7FBC-4A02-A7F4-5B06BBFC342B}" srcOrd="0" destOrd="0" presId="urn:microsoft.com/office/officeart/2008/layout/LinedList"/>
    <dgm:cxn modelId="{4FA7671D-9E4F-4E46-97AC-8CABD901C46C}" srcId="{67F37F05-467B-4F66-819C-89D48B94CD9F}" destId="{5839EB8E-9A55-4E58-8B80-31D4D1EE70A8}" srcOrd="3" destOrd="0" parTransId="{87856603-2894-4C4D-83A4-B4A778BAF7B0}" sibTransId="{BC92995F-AC89-4FD1-AE95-1887AA7C2AC7}"/>
    <dgm:cxn modelId="{F8EF5B3C-6362-437B-A185-CD7D3180F065}" type="presOf" srcId="{9DC15143-29DC-4206-8287-69DF0F27A46D}" destId="{FB7F0E89-C4D9-4ED9-AA51-1017C964555C}" srcOrd="0" destOrd="0" presId="urn:microsoft.com/office/officeart/2008/layout/LinedList"/>
    <dgm:cxn modelId="{49648046-76D7-4D51-A3CD-99533F4BCE94}" type="presOf" srcId="{1F4A3821-61A1-4120-9FBE-67278B346E29}" destId="{5FC5EA0D-3F97-49EB-8554-BC20179E66BC}" srcOrd="0" destOrd="0" presId="urn:microsoft.com/office/officeart/2008/layout/LinedList"/>
    <dgm:cxn modelId="{F7D2FA68-B020-4961-8E17-8F525E93861F}" srcId="{B68A27A6-04C7-4764-8AE1-691A68E60225}" destId="{67F37F05-467B-4F66-819C-89D48B94CD9F}" srcOrd="0" destOrd="0" parTransId="{DFCA3473-3A4F-4F72-8AFE-E930A8831817}" sibTransId="{E8605F8A-FA7C-41F1-8E70-F05A3D6F141D}"/>
    <dgm:cxn modelId="{C9BDF972-8F4A-4285-858A-598C4E119CD4}" type="presOf" srcId="{5839EB8E-9A55-4E58-8B80-31D4D1EE70A8}" destId="{9A806DDE-85EC-4A4C-B470-8158A9696F54}" srcOrd="0" destOrd="0" presId="urn:microsoft.com/office/officeart/2008/layout/LinedList"/>
    <dgm:cxn modelId="{64C52781-1F86-42A9-8CF9-25CB7B874A39}" srcId="{67F37F05-467B-4F66-819C-89D48B94CD9F}" destId="{1F4A3821-61A1-4120-9FBE-67278B346E29}" srcOrd="0" destOrd="0" parTransId="{0CE6947B-82E4-42B3-B5D3-E33DDDD6F79F}" sibTransId="{1F1882D1-4D13-421A-B5FF-44548130990C}"/>
    <dgm:cxn modelId="{F05F1388-A3A6-4ADC-ACE6-CD7E33F9C4F0}" type="presOf" srcId="{262A6EE7-EA48-4D5D-A331-9CBE795C5385}" destId="{4F16EC58-9A28-4C14-A997-6659026CD734}" srcOrd="0" destOrd="0" presId="urn:microsoft.com/office/officeart/2008/layout/LinedList"/>
    <dgm:cxn modelId="{461130A7-981B-4047-961A-E2CEA2F6C502}" srcId="{67F37F05-467B-4F66-819C-89D48B94CD9F}" destId="{262A6EE7-EA48-4D5D-A331-9CBE795C5385}" srcOrd="2" destOrd="0" parTransId="{844C1A7B-CEB1-4439-9BFF-0076EBE839D9}" sibTransId="{47DA6BA5-7FBC-4B9D-B368-6DB555C9D94A}"/>
    <dgm:cxn modelId="{493530CA-D085-4C79-9A67-DDD96BF3069A}" type="presOf" srcId="{B68A27A6-04C7-4764-8AE1-691A68E60225}" destId="{257293C2-88C1-4758-BCEC-1911879F9D60}" srcOrd="0" destOrd="0" presId="urn:microsoft.com/office/officeart/2008/layout/LinedList"/>
    <dgm:cxn modelId="{1A845FEF-D847-4D61-952B-A4D4375D2836}" srcId="{67F37F05-467B-4F66-819C-89D48B94CD9F}" destId="{9DC15143-29DC-4206-8287-69DF0F27A46D}" srcOrd="1" destOrd="0" parTransId="{10D32EBE-625B-4114-B5FD-1864D900CDA1}" sibTransId="{4A11EE33-CCE2-4FCE-9299-8B911D77E3D0}"/>
    <dgm:cxn modelId="{3C52AF8E-B6D2-4222-A84E-41590B247E76}" type="presParOf" srcId="{257293C2-88C1-4758-BCEC-1911879F9D60}" destId="{C8B0710E-657F-4E7B-B35E-AFFCBE4266B6}" srcOrd="0" destOrd="0" presId="urn:microsoft.com/office/officeart/2008/layout/LinedList"/>
    <dgm:cxn modelId="{A56CDB91-3E1B-41AE-93D9-67C0D297D763}" type="presParOf" srcId="{257293C2-88C1-4758-BCEC-1911879F9D60}" destId="{2C59C57E-A168-4F7A-9292-EE8B90230E2C}" srcOrd="1" destOrd="0" presId="urn:microsoft.com/office/officeart/2008/layout/LinedList"/>
    <dgm:cxn modelId="{DC6A6D7C-09BF-4BB9-A7DA-10AAA303240C}" type="presParOf" srcId="{2C59C57E-A168-4F7A-9292-EE8B90230E2C}" destId="{80998AD8-7FBC-4A02-A7F4-5B06BBFC342B}" srcOrd="0" destOrd="0" presId="urn:microsoft.com/office/officeart/2008/layout/LinedList"/>
    <dgm:cxn modelId="{B6B7D2E7-EF30-492D-80C2-FD691B1AC6EE}" type="presParOf" srcId="{2C59C57E-A168-4F7A-9292-EE8B90230E2C}" destId="{571D693A-19D3-4F03-A163-5014BC4CD2A6}" srcOrd="1" destOrd="0" presId="urn:microsoft.com/office/officeart/2008/layout/LinedList"/>
    <dgm:cxn modelId="{EAC171FD-3AE4-4124-A54F-E2AAD6DA64B4}" type="presParOf" srcId="{571D693A-19D3-4F03-A163-5014BC4CD2A6}" destId="{AA928853-1280-4F6D-8D1C-3C8881488C50}" srcOrd="0" destOrd="0" presId="urn:microsoft.com/office/officeart/2008/layout/LinedList"/>
    <dgm:cxn modelId="{730859C4-B500-4306-B572-4126E259EBF7}" type="presParOf" srcId="{571D693A-19D3-4F03-A163-5014BC4CD2A6}" destId="{B56D4A38-AFAA-4C75-9863-047BD3088DF5}" srcOrd="1" destOrd="0" presId="urn:microsoft.com/office/officeart/2008/layout/LinedList"/>
    <dgm:cxn modelId="{D280095C-DBA4-4C5E-9EB9-4039DBDFEB8F}" type="presParOf" srcId="{B56D4A38-AFAA-4C75-9863-047BD3088DF5}" destId="{BC5E94FA-6346-4A67-8511-D7E2FF5CBCE7}" srcOrd="0" destOrd="0" presId="urn:microsoft.com/office/officeart/2008/layout/LinedList"/>
    <dgm:cxn modelId="{9D298982-54DE-4C79-A1E6-8EC2D5D2CA98}" type="presParOf" srcId="{B56D4A38-AFAA-4C75-9863-047BD3088DF5}" destId="{5FC5EA0D-3F97-49EB-8554-BC20179E66BC}" srcOrd="1" destOrd="0" presId="urn:microsoft.com/office/officeart/2008/layout/LinedList"/>
    <dgm:cxn modelId="{A67930DB-7737-4FC8-BA5F-4B903C8B8CFF}" type="presParOf" srcId="{B56D4A38-AFAA-4C75-9863-047BD3088DF5}" destId="{D7B3C258-CE58-4235-8343-D4DDB20E19D9}" srcOrd="2" destOrd="0" presId="urn:microsoft.com/office/officeart/2008/layout/LinedList"/>
    <dgm:cxn modelId="{84CF333F-4CBD-4D00-91E7-FEED32C4400F}" type="presParOf" srcId="{571D693A-19D3-4F03-A163-5014BC4CD2A6}" destId="{EA4B7E8C-290A-4C2D-AFCD-06CD5D72B8E8}" srcOrd="2" destOrd="0" presId="urn:microsoft.com/office/officeart/2008/layout/LinedList"/>
    <dgm:cxn modelId="{2D33182E-0B12-47D9-A011-CF10C0324428}" type="presParOf" srcId="{571D693A-19D3-4F03-A163-5014BC4CD2A6}" destId="{ABAFE75E-DF9A-4072-BF62-A0CD0EAD8C3E}" srcOrd="3" destOrd="0" presId="urn:microsoft.com/office/officeart/2008/layout/LinedList"/>
    <dgm:cxn modelId="{D17F6008-8A1A-4A13-B315-A079994FAC2B}" type="presParOf" srcId="{571D693A-19D3-4F03-A163-5014BC4CD2A6}" destId="{4EBB4235-2EA6-4FDB-81BE-236237F132DD}" srcOrd="4" destOrd="0" presId="urn:microsoft.com/office/officeart/2008/layout/LinedList"/>
    <dgm:cxn modelId="{C683972F-6824-4EEF-82A8-3375E6C64073}" type="presParOf" srcId="{4EBB4235-2EA6-4FDB-81BE-236237F132DD}" destId="{58D52D2A-18DF-457B-88E1-5D5CAA6E49FB}" srcOrd="0" destOrd="0" presId="urn:microsoft.com/office/officeart/2008/layout/LinedList"/>
    <dgm:cxn modelId="{A6A6BA82-92C7-49E8-9F9B-68B6DD8A16A4}" type="presParOf" srcId="{4EBB4235-2EA6-4FDB-81BE-236237F132DD}" destId="{FB7F0E89-C4D9-4ED9-AA51-1017C964555C}" srcOrd="1" destOrd="0" presId="urn:microsoft.com/office/officeart/2008/layout/LinedList"/>
    <dgm:cxn modelId="{D955FF17-C7AB-4D40-B824-8954E5A7036D}" type="presParOf" srcId="{4EBB4235-2EA6-4FDB-81BE-236237F132DD}" destId="{339CAD45-ACDC-45EF-B475-59880C28C6A9}" srcOrd="2" destOrd="0" presId="urn:microsoft.com/office/officeart/2008/layout/LinedList"/>
    <dgm:cxn modelId="{16F174CD-E150-4FA1-A846-B2F2BC1F17A9}" type="presParOf" srcId="{571D693A-19D3-4F03-A163-5014BC4CD2A6}" destId="{F7F2D821-6754-4537-9C75-4EB5B4951E72}" srcOrd="5" destOrd="0" presId="urn:microsoft.com/office/officeart/2008/layout/LinedList"/>
    <dgm:cxn modelId="{411D1D20-82B0-465B-96FA-40DD75FCCA4B}" type="presParOf" srcId="{571D693A-19D3-4F03-A163-5014BC4CD2A6}" destId="{A715FDDD-E0D9-43FF-9F5A-0271D852E7C4}" srcOrd="6" destOrd="0" presId="urn:microsoft.com/office/officeart/2008/layout/LinedList"/>
    <dgm:cxn modelId="{9DD77F6A-6509-4B05-BC14-1DA14CA7C346}" type="presParOf" srcId="{571D693A-19D3-4F03-A163-5014BC4CD2A6}" destId="{BD450086-E90D-4472-852F-5D385B774079}" srcOrd="7" destOrd="0" presId="urn:microsoft.com/office/officeart/2008/layout/LinedList"/>
    <dgm:cxn modelId="{57132FB4-1366-4BED-BAFC-FF032E41B3DE}" type="presParOf" srcId="{BD450086-E90D-4472-852F-5D385B774079}" destId="{35EA6D71-E79A-4AE3-9FAD-86B86D3003AD}" srcOrd="0" destOrd="0" presId="urn:microsoft.com/office/officeart/2008/layout/LinedList"/>
    <dgm:cxn modelId="{B5AF47E3-1A0A-4612-996A-E6B98C412B99}" type="presParOf" srcId="{BD450086-E90D-4472-852F-5D385B774079}" destId="{4F16EC58-9A28-4C14-A997-6659026CD734}" srcOrd="1" destOrd="0" presId="urn:microsoft.com/office/officeart/2008/layout/LinedList"/>
    <dgm:cxn modelId="{5CEB01EA-CED6-414C-80A2-9780EB6D9F80}" type="presParOf" srcId="{BD450086-E90D-4472-852F-5D385B774079}" destId="{3A4DACC8-D6A8-4E9B-B400-7BA95C512ADD}" srcOrd="2" destOrd="0" presId="urn:microsoft.com/office/officeart/2008/layout/LinedList"/>
    <dgm:cxn modelId="{B4D5CDCF-04F2-4FBA-B039-3F70CA34270E}" type="presParOf" srcId="{571D693A-19D3-4F03-A163-5014BC4CD2A6}" destId="{867D998E-C4D2-4E23-9F59-4B7A546751AD}" srcOrd="8" destOrd="0" presId="urn:microsoft.com/office/officeart/2008/layout/LinedList"/>
    <dgm:cxn modelId="{BF422467-BB45-4E87-85A1-723658FFDB35}" type="presParOf" srcId="{571D693A-19D3-4F03-A163-5014BC4CD2A6}" destId="{8CC581E1-4EF4-4589-8A7A-E09D2463D720}" srcOrd="9" destOrd="0" presId="urn:microsoft.com/office/officeart/2008/layout/LinedList"/>
    <dgm:cxn modelId="{3606C9D4-BDAE-421B-917B-67F88DCAF675}" type="presParOf" srcId="{571D693A-19D3-4F03-A163-5014BC4CD2A6}" destId="{EE449092-D0BE-44A2-B60F-EDC77EF54B97}" srcOrd="10" destOrd="0" presId="urn:microsoft.com/office/officeart/2008/layout/LinedList"/>
    <dgm:cxn modelId="{BC32EF2C-4AC3-45F8-802E-8108ECF71837}" type="presParOf" srcId="{EE449092-D0BE-44A2-B60F-EDC77EF54B97}" destId="{A04EFF90-D1F2-40E0-AF03-C081CF204084}" srcOrd="0" destOrd="0" presId="urn:microsoft.com/office/officeart/2008/layout/LinedList"/>
    <dgm:cxn modelId="{4250FF43-28F0-44BC-99D8-F561E000BD4B}" type="presParOf" srcId="{EE449092-D0BE-44A2-B60F-EDC77EF54B97}" destId="{9A806DDE-85EC-4A4C-B470-8158A9696F54}" srcOrd="1" destOrd="0" presId="urn:microsoft.com/office/officeart/2008/layout/LinedList"/>
    <dgm:cxn modelId="{84196279-7B13-4F83-9190-A154A20F027B}" type="presParOf" srcId="{EE449092-D0BE-44A2-B60F-EDC77EF54B97}" destId="{C181127A-DEDE-4072-868F-B0D67D692E76}" srcOrd="2" destOrd="0" presId="urn:microsoft.com/office/officeart/2008/layout/LinedList"/>
    <dgm:cxn modelId="{810A1DD2-8160-4224-9C20-1EE16B677444}" type="presParOf" srcId="{571D693A-19D3-4F03-A163-5014BC4CD2A6}" destId="{B2609C78-1CFA-4615-A9B6-59C66D72D570}" srcOrd="11" destOrd="0" presId="urn:microsoft.com/office/officeart/2008/layout/LinedList"/>
    <dgm:cxn modelId="{2E5F518C-C1C7-4567-93AF-915E8FC1A9F4}" type="presParOf" srcId="{571D693A-19D3-4F03-A163-5014BC4CD2A6}" destId="{3DAA25F1-FA49-49F7-8B7D-5ABA63CAAB8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A27A6-04C7-4764-8AE1-691A68E602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37F05-467B-4F66-819C-89D48B94CD9F}">
      <dgm:prSet phldrT="[Text]"/>
      <dgm:spPr/>
      <dgm:t>
        <a:bodyPr/>
        <a:lstStyle/>
        <a:p>
          <a:r>
            <a:rPr lang="en-US" dirty="0"/>
            <a:t>Top Category Page (Sys. Engineering)</a:t>
          </a:r>
        </a:p>
      </dgm:t>
    </dgm:pt>
    <dgm:pt modelId="{DFCA3473-3A4F-4F72-8AFE-E930A8831817}" type="parTrans" cxnId="{F7D2FA68-B020-4961-8E17-8F525E93861F}">
      <dgm:prSet/>
      <dgm:spPr/>
      <dgm:t>
        <a:bodyPr/>
        <a:lstStyle/>
        <a:p>
          <a:endParaRPr lang="en-US"/>
        </a:p>
      </dgm:t>
    </dgm:pt>
    <dgm:pt modelId="{E8605F8A-FA7C-41F1-8E70-F05A3D6F141D}" type="sibTrans" cxnId="{F7D2FA68-B020-4961-8E17-8F525E93861F}">
      <dgm:prSet/>
      <dgm:spPr/>
      <dgm:t>
        <a:bodyPr/>
        <a:lstStyle/>
        <a:p>
          <a:endParaRPr lang="en-US"/>
        </a:p>
      </dgm:t>
    </dgm:pt>
    <dgm:pt modelId="{1F4A3821-61A1-4120-9FBE-67278B346E29}">
      <dgm:prSet phldrT="[Text]"/>
      <dgm:spPr/>
      <dgm:t>
        <a:bodyPr/>
        <a:lstStyle/>
        <a:p>
          <a:r>
            <a:rPr lang="en-US" dirty="0"/>
            <a:t>Responsive page at </a:t>
          </a:r>
          <a:r>
            <a:rPr lang="en-US" dirty="0">
              <a:hlinkClick xmlns:r="http://schemas.openxmlformats.org/officeDocument/2006/relationships" r:id="rId1"/>
            </a:rPr>
            <a:t>https://hacenterprises.vercel.app/systems_engineering</a:t>
          </a:r>
          <a:endParaRPr lang="en-US" dirty="0"/>
        </a:p>
      </dgm:t>
    </dgm:pt>
    <dgm:pt modelId="{0CE6947B-82E4-42B3-B5D3-E33DDDD6F79F}" type="parTrans" cxnId="{64C52781-1F86-42A9-8CF9-25CB7B874A39}">
      <dgm:prSet/>
      <dgm:spPr/>
      <dgm:t>
        <a:bodyPr/>
        <a:lstStyle/>
        <a:p>
          <a:endParaRPr lang="en-US"/>
        </a:p>
      </dgm:t>
    </dgm:pt>
    <dgm:pt modelId="{1F1882D1-4D13-421A-B5FF-44548130990C}" type="sibTrans" cxnId="{64C52781-1F86-42A9-8CF9-25CB7B874A39}">
      <dgm:prSet/>
      <dgm:spPr/>
      <dgm:t>
        <a:bodyPr/>
        <a:lstStyle/>
        <a:p>
          <a:endParaRPr lang="en-US"/>
        </a:p>
      </dgm:t>
    </dgm:pt>
    <dgm:pt modelId="{9DC15143-29DC-4206-8287-69DF0F27A46D}">
      <dgm:prSet phldrT="[Text]"/>
      <dgm:spPr/>
      <dgm:t>
        <a:bodyPr/>
        <a:lstStyle/>
        <a:p>
          <a:r>
            <a:rPr lang="en-US" dirty="0"/>
            <a:t>Similar style could be used for the Certifications page</a:t>
          </a:r>
        </a:p>
      </dgm:t>
    </dgm:pt>
    <dgm:pt modelId="{10D32EBE-625B-4114-B5FD-1864D900CDA1}" type="parTrans" cxnId="{1A845FEF-D847-4D61-952B-A4D4375D2836}">
      <dgm:prSet/>
      <dgm:spPr/>
      <dgm:t>
        <a:bodyPr/>
        <a:lstStyle/>
        <a:p>
          <a:endParaRPr lang="en-US"/>
        </a:p>
      </dgm:t>
    </dgm:pt>
    <dgm:pt modelId="{4A11EE33-CCE2-4FCE-9299-8B911D77E3D0}" type="sibTrans" cxnId="{1A845FEF-D847-4D61-952B-A4D4375D2836}">
      <dgm:prSet/>
      <dgm:spPr/>
      <dgm:t>
        <a:bodyPr/>
        <a:lstStyle/>
        <a:p>
          <a:endParaRPr lang="en-US"/>
        </a:p>
      </dgm:t>
    </dgm:pt>
    <dgm:pt modelId="{E1A59553-DD86-47DF-9983-37F34592C5DF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Click on “Operations Research and Analysis” Item</a:t>
          </a:r>
          <a:endParaRPr lang="en-US" dirty="0">
            <a:highlight>
              <a:srgbClr val="FFFF00"/>
            </a:highlight>
          </a:endParaRPr>
        </a:p>
      </dgm:t>
    </dgm:pt>
    <dgm:pt modelId="{7434A90D-0071-457C-9813-88433CDD5F19}" type="parTrans" cxnId="{EBF7F61D-3D07-4B9E-85F7-137457F371D3}">
      <dgm:prSet/>
      <dgm:spPr/>
      <dgm:t>
        <a:bodyPr/>
        <a:lstStyle/>
        <a:p>
          <a:endParaRPr lang="en-US"/>
        </a:p>
      </dgm:t>
    </dgm:pt>
    <dgm:pt modelId="{48D61A6F-AC42-48DB-B2E4-23B241013C70}" type="sibTrans" cxnId="{EBF7F61D-3D07-4B9E-85F7-137457F371D3}">
      <dgm:prSet/>
      <dgm:spPr/>
      <dgm:t>
        <a:bodyPr/>
        <a:lstStyle/>
        <a:p>
          <a:endParaRPr lang="en-US"/>
        </a:p>
      </dgm:t>
    </dgm:pt>
    <dgm:pt modelId="{257293C2-88C1-4758-BCEC-1911879F9D60}" type="pres">
      <dgm:prSet presAssocID="{B68A27A6-04C7-4764-8AE1-691A68E60225}" presName="vert0" presStyleCnt="0">
        <dgm:presLayoutVars>
          <dgm:dir/>
          <dgm:animOne val="branch"/>
          <dgm:animLvl val="lvl"/>
        </dgm:presLayoutVars>
      </dgm:prSet>
      <dgm:spPr/>
    </dgm:pt>
    <dgm:pt modelId="{C8B0710E-657F-4E7B-B35E-AFFCBE4266B6}" type="pres">
      <dgm:prSet presAssocID="{67F37F05-467B-4F66-819C-89D48B94CD9F}" presName="thickLine" presStyleLbl="alignNode1" presStyleIdx="0" presStyleCnt="1"/>
      <dgm:spPr/>
    </dgm:pt>
    <dgm:pt modelId="{2C59C57E-A168-4F7A-9292-EE8B90230E2C}" type="pres">
      <dgm:prSet presAssocID="{67F37F05-467B-4F66-819C-89D48B94CD9F}" presName="horz1" presStyleCnt="0"/>
      <dgm:spPr/>
    </dgm:pt>
    <dgm:pt modelId="{80998AD8-7FBC-4A02-A7F4-5B06BBFC342B}" type="pres">
      <dgm:prSet presAssocID="{67F37F05-467B-4F66-819C-89D48B94CD9F}" presName="tx1" presStyleLbl="revTx" presStyleIdx="0" presStyleCnt="4"/>
      <dgm:spPr/>
    </dgm:pt>
    <dgm:pt modelId="{571D693A-19D3-4F03-A163-5014BC4CD2A6}" type="pres">
      <dgm:prSet presAssocID="{67F37F05-467B-4F66-819C-89D48B94CD9F}" presName="vert1" presStyleCnt="0"/>
      <dgm:spPr/>
    </dgm:pt>
    <dgm:pt modelId="{AA928853-1280-4F6D-8D1C-3C8881488C50}" type="pres">
      <dgm:prSet presAssocID="{1F4A3821-61A1-4120-9FBE-67278B346E29}" presName="vertSpace2a" presStyleCnt="0"/>
      <dgm:spPr/>
    </dgm:pt>
    <dgm:pt modelId="{B56D4A38-AFAA-4C75-9863-047BD3088DF5}" type="pres">
      <dgm:prSet presAssocID="{1F4A3821-61A1-4120-9FBE-67278B346E29}" presName="horz2" presStyleCnt="0"/>
      <dgm:spPr/>
    </dgm:pt>
    <dgm:pt modelId="{BC5E94FA-6346-4A67-8511-D7E2FF5CBCE7}" type="pres">
      <dgm:prSet presAssocID="{1F4A3821-61A1-4120-9FBE-67278B346E29}" presName="horzSpace2" presStyleCnt="0"/>
      <dgm:spPr/>
    </dgm:pt>
    <dgm:pt modelId="{5FC5EA0D-3F97-49EB-8554-BC20179E66BC}" type="pres">
      <dgm:prSet presAssocID="{1F4A3821-61A1-4120-9FBE-67278B346E29}" presName="tx2" presStyleLbl="revTx" presStyleIdx="1" presStyleCnt="4"/>
      <dgm:spPr/>
    </dgm:pt>
    <dgm:pt modelId="{D7B3C258-CE58-4235-8343-D4DDB20E19D9}" type="pres">
      <dgm:prSet presAssocID="{1F4A3821-61A1-4120-9FBE-67278B346E29}" presName="vert2" presStyleCnt="0"/>
      <dgm:spPr/>
    </dgm:pt>
    <dgm:pt modelId="{EA4B7E8C-290A-4C2D-AFCD-06CD5D72B8E8}" type="pres">
      <dgm:prSet presAssocID="{1F4A3821-61A1-4120-9FBE-67278B346E29}" presName="thinLine2b" presStyleLbl="callout" presStyleIdx="0" presStyleCnt="3"/>
      <dgm:spPr/>
    </dgm:pt>
    <dgm:pt modelId="{ABAFE75E-DF9A-4072-BF62-A0CD0EAD8C3E}" type="pres">
      <dgm:prSet presAssocID="{1F4A3821-61A1-4120-9FBE-67278B346E29}" presName="vertSpace2b" presStyleCnt="0"/>
      <dgm:spPr/>
    </dgm:pt>
    <dgm:pt modelId="{4EBB4235-2EA6-4FDB-81BE-236237F132DD}" type="pres">
      <dgm:prSet presAssocID="{9DC15143-29DC-4206-8287-69DF0F27A46D}" presName="horz2" presStyleCnt="0"/>
      <dgm:spPr/>
    </dgm:pt>
    <dgm:pt modelId="{58D52D2A-18DF-457B-88E1-5D5CAA6E49FB}" type="pres">
      <dgm:prSet presAssocID="{9DC15143-29DC-4206-8287-69DF0F27A46D}" presName="horzSpace2" presStyleCnt="0"/>
      <dgm:spPr/>
    </dgm:pt>
    <dgm:pt modelId="{FB7F0E89-C4D9-4ED9-AA51-1017C964555C}" type="pres">
      <dgm:prSet presAssocID="{9DC15143-29DC-4206-8287-69DF0F27A46D}" presName="tx2" presStyleLbl="revTx" presStyleIdx="2" presStyleCnt="4"/>
      <dgm:spPr/>
    </dgm:pt>
    <dgm:pt modelId="{339CAD45-ACDC-45EF-B475-59880C28C6A9}" type="pres">
      <dgm:prSet presAssocID="{9DC15143-29DC-4206-8287-69DF0F27A46D}" presName="vert2" presStyleCnt="0"/>
      <dgm:spPr/>
    </dgm:pt>
    <dgm:pt modelId="{F7F2D821-6754-4537-9C75-4EB5B4951E72}" type="pres">
      <dgm:prSet presAssocID="{9DC15143-29DC-4206-8287-69DF0F27A46D}" presName="thinLine2b" presStyleLbl="callout" presStyleIdx="1" presStyleCnt="3"/>
      <dgm:spPr/>
    </dgm:pt>
    <dgm:pt modelId="{A715FDDD-E0D9-43FF-9F5A-0271D852E7C4}" type="pres">
      <dgm:prSet presAssocID="{9DC15143-29DC-4206-8287-69DF0F27A46D}" presName="vertSpace2b" presStyleCnt="0"/>
      <dgm:spPr/>
    </dgm:pt>
    <dgm:pt modelId="{A81566F4-FAA1-4544-909E-4B90E01377F0}" type="pres">
      <dgm:prSet presAssocID="{E1A59553-DD86-47DF-9983-37F34592C5DF}" presName="horz2" presStyleCnt="0"/>
      <dgm:spPr/>
    </dgm:pt>
    <dgm:pt modelId="{C37CC186-672E-4AF3-9A3C-76380B3C67D0}" type="pres">
      <dgm:prSet presAssocID="{E1A59553-DD86-47DF-9983-37F34592C5DF}" presName="horzSpace2" presStyleCnt="0"/>
      <dgm:spPr/>
    </dgm:pt>
    <dgm:pt modelId="{B67417CE-1293-4541-BFCD-3DE3004180D9}" type="pres">
      <dgm:prSet presAssocID="{E1A59553-DD86-47DF-9983-37F34592C5DF}" presName="tx2" presStyleLbl="revTx" presStyleIdx="3" presStyleCnt="4"/>
      <dgm:spPr/>
    </dgm:pt>
    <dgm:pt modelId="{4EFEE7CC-8082-4216-AF11-EA9E65BAF415}" type="pres">
      <dgm:prSet presAssocID="{E1A59553-DD86-47DF-9983-37F34592C5DF}" presName="vert2" presStyleCnt="0"/>
      <dgm:spPr/>
    </dgm:pt>
    <dgm:pt modelId="{FD5EEB5A-CCEF-4BAE-AA37-44CB09B4F595}" type="pres">
      <dgm:prSet presAssocID="{E1A59553-DD86-47DF-9983-37F34592C5DF}" presName="thinLine2b" presStyleLbl="callout" presStyleIdx="2" presStyleCnt="3"/>
      <dgm:spPr/>
    </dgm:pt>
    <dgm:pt modelId="{DFC5ABEE-991A-433A-9DC7-82668C148EA1}" type="pres">
      <dgm:prSet presAssocID="{E1A59553-DD86-47DF-9983-37F34592C5DF}" presName="vertSpace2b" presStyleCnt="0"/>
      <dgm:spPr/>
    </dgm:pt>
  </dgm:ptLst>
  <dgm:cxnLst>
    <dgm:cxn modelId="{135F0302-A580-4FF3-AC59-31508F884575}" type="presOf" srcId="{67F37F05-467B-4F66-819C-89D48B94CD9F}" destId="{80998AD8-7FBC-4A02-A7F4-5B06BBFC342B}" srcOrd="0" destOrd="0" presId="urn:microsoft.com/office/officeart/2008/layout/LinedList"/>
    <dgm:cxn modelId="{CFC25407-96D1-43D8-AA49-C8A3154D0EB5}" type="presOf" srcId="{E1A59553-DD86-47DF-9983-37F34592C5DF}" destId="{B67417CE-1293-4541-BFCD-3DE3004180D9}" srcOrd="0" destOrd="0" presId="urn:microsoft.com/office/officeart/2008/layout/LinedList"/>
    <dgm:cxn modelId="{EBF7F61D-3D07-4B9E-85F7-137457F371D3}" srcId="{67F37F05-467B-4F66-819C-89D48B94CD9F}" destId="{E1A59553-DD86-47DF-9983-37F34592C5DF}" srcOrd="2" destOrd="0" parTransId="{7434A90D-0071-457C-9813-88433CDD5F19}" sibTransId="{48D61A6F-AC42-48DB-B2E4-23B241013C70}"/>
    <dgm:cxn modelId="{F8EF5B3C-6362-437B-A185-CD7D3180F065}" type="presOf" srcId="{9DC15143-29DC-4206-8287-69DF0F27A46D}" destId="{FB7F0E89-C4D9-4ED9-AA51-1017C964555C}" srcOrd="0" destOrd="0" presId="urn:microsoft.com/office/officeart/2008/layout/LinedList"/>
    <dgm:cxn modelId="{49648046-76D7-4D51-A3CD-99533F4BCE94}" type="presOf" srcId="{1F4A3821-61A1-4120-9FBE-67278B346E29}" destId="{5FC5EA0D-3F97-49EB-8554-BC20179E66BC}" srcOrd="0" destOrd="0" presId="urn:microsoft.com/office/officeart/2008/layout/LinedList"/>
    <dgm:cxn modelId="{F7D2FA68-B020-4961-8E17-8F525E93861F}" srcId="{B68A27A6-04C7-4764-8AE1-691A68E60225}" destId="{67F37F05-467B-4F66-819C-89D48B94CD9F}" srcOrd="0" destOrd="0" parTransId="{DFCA3473-3A4F-4F72-8AFE-E930A8831817}" sibTransId="{E8605F8A-FA7C-41F1-8E70-F05A3D6F141D}"/>
    <dgm:cxn modelId="{64C52781-1F86-42A9-8CF9-25CB7B874A39}" srcId="{67F37F05-467B-4F66-819C-89D48B94CD9F}" destId="{1F4A3821-61A1-4120-9FBE-67278B346E29}" srcOrd="0" destOrd="0" parTransId="{0CE6947B-82E4-42B3-B5D3-E33DDDD6F79F}" sibTransId="{1F1882D1-4D13-421A-B5FF-44548130990C}"/>
    <dgm:cxn modelId="{493530CA-D085-4C79-9A67-DDD96BF3069A}" type="presOf" srcId="{B68A27A6-04C7-4764-8AE1-691A68E60225}" destId="{257293C2-88C1-4758-BCEC-1911879F9D60}" srcOrd="0" destOrd="0" presId="urn:microsoft.com/office/officeart/2008/layout/LinedList"/>
    <dgm:cxn modelId="{1A845FEF-D847-4D61-952B-A4D4375D2836}" srcId="{67F37F05-467B-4F66-819C-89D48B94CD9F}" destId="{9DC15143-29DC-4206-8287-69DF0F27A46D}" srcOrd="1" destOrd="0" parTransId="{10D32EBE-625B-4114-B5FD-1864D900CDA1}" sibTransId="{4A11EE33-CCE2-4FCE-9299-8B911D77E3D0}"/>
    <dgm:cxn modelId="{3C52AF8E-B6D2-4222-A84E-41590B247E76}" type="presParOf" srcId="{257293C2-88C1-4758-BCEC-1911879F9D60}" destId="{C8B0710E-657F-4E7B-B35E-AFFCBE4266B6}" srcOrd="0" destOrd="0" presId="urn:microsoft.com/office/officeart/2008/layout/LinedList"/>
    <dgm:cxn modelId="{A56CDB91-3E1B-41AE-93D9-67C0D297D763}" type="presParOf" srcId="{257293C2-88C1-4758-BCEC-1911879F9D60}" destId="{2C59C57E-A168-4F7A-9292-EE8B90230E2C}" srcOrd="1" destOrd="0" presId="urn:microsoft.com/office/officeart/2008/layout/LinedList"/>
    <dgm:cxn modelId="{DC6A6D7C-09BF-4BB9-A7DA-10AAA303240C}" type="presParOf" srcId="{2C59C57E-A168-4F7A-9292-EE8B90230E2C}" destId="{80998AD8-7FBC-4A02-A7F4-5B06BBFC342B}" srcOrd="0" destOrd="0" presId="urn:microsoft.com/office/officeart/2008/layout/LinedList"/>
    <dgm:cxn modelId="{B6B7D2E7-EF30-492D-80C2-FD691B1AC6EE}" type="presParOf" srcId="{2C59C57E-A168-4F7A-9292-EE8B90230E2C}" destId="{571D693A-19D3-4F03-A163-5014BC4CD2A6}" srcOrd="1" destOrd="0" presId="urn:microsoft.com/office/officeart/2008/layout/LinedList"/>
    <dgm:cxn modelId="{EAC171FD-3AE4-4124-A54F-E2AAD6DA64B4}" type="presParOf" srcId="{571D693A-19D3-4F03-A163-5014BC4CD2A6}" destId="{AA928853-1280-4F6D-8D1C-3C8881488C50}" srcOrd="0" destOrd="0" presId="urn:microsoft.com/office/officeart/2008/layout/LinedList"/>
    <dgm:cxn modelId="{730859C4-B500-4306-B572-4126E259EBF7}" type="presParOf" srcId="{571D693A-19D3-4F03-A163-5014BC4CD2A6}" destId="{B56D4A38-AFAA-4C75-9863-047BD3088DF5}" srcOrd="1" destOrd="0" presId="urn:microsoft.com/office/officeart/2008/layout/LinedList"/>
    <dgm:cxn modelId="{D280095C-DBA4-4C5E-9EB9-4039DBDFEB8F}" type="presParOf" srcId="{B56D4A38-AFAA-4C75-9863-047BD3088DF5}" destId="{BC5E94FA-6346-4A67-8511-D7E2FF5CBCE7}" srcOrd="0" destOrd="0" presId="urn:microsoft.com/office/officeart/2008/layout/LinedList"/>
    <dgm:cxn modelId="{9D298982-54DE-4C79-A1E6-8EC2D5D2CA98}" type="presParOf" srcId="{B56D4A38-AFAA-4C75-9863-047BD3088DF5}" destId="{5FC5EA0D-3F97-49EB-8554-BC20179E66BC}" srcOrd="1" destOrd="0" presId="urn:microsoft.com/office/officeart/2008/layout/LinedList"/>
    <dgm:cxn modelId="{A67930DB-7737-4FC8-BA5F-4B903C8B8CFF}" type="presParOf" srcId="{B56D4A38-AFAA-4C75-9863-047BD3088DF5}" destId="{D7B3C258-CE58-4235-8343-D4DDB20E19D9}" srcOrd="2" destOrd="0" presId="urn:microsoft.com/office/officeart/2008/layout/LinedList"/>
    <dgm:cxn modelId="{84CF333F-4CBD-4D00-91E7-FEED32C4400F}" type="presParOf" srcId="{571D693A-19D3-4F03-A163-5014BC4CD2A6}" destId="{EA4B7E8C-290A-4C2D-AFCD-06CD5D72B8E8}" srcOrd="2" destOrd="0" presId="urn:microsoft.com/office/officeart/2008/layout/LinedList"/>
    <dgm:cxn modelId="{2D33182E-0B12-47D9-A011-CF10C0324428}" type="presParOf" srcId="{571D693A-19D3-4F03-A163-5014BC4CD2A6}" destId="{ABAFE75E-DF9A-4072-BF62-A0CD0EAD8C3E}" srcOrd="3" destOrd="0" presId="urn:microsoft.com/office/officeart/2008/layout/LinedList"/>
    <dgm:cxn modelId="{D17F6008-8A1A-4A13-B315-A079994FAC2B}" type="presParOf" srcId="{571D693A-19D3-4F03-A163-5014BC4CD2A6}" destId="{4EBB4235-2EA6-4FDB-81BE-236237F132DD}" srcOrd="4" destOrd="0" presId="urn:microsoft.com/office/officeart/2008/layout/LinedList"/>
    <dgm:cxn modelId="{C683972F-6824-4EEF-82A8-3375E6C64073}" type="presParOf" srcId="{4EBB4235-2EA6-4FDB-81BE-236237F132DD}" destId="{58D52D2A-18DF-457B-88E1-5D5CAA6E49FB}" srcOrd="0" destOrd="0" presId="urn:microsoft.com/office/officeart/2008/layout/LinedList"/>
    <dgm:cxn modelId="{A6A6BA82-92C7-49E8-9F9B-68B6DD8A16A4}" type="presParOf" srcId="{4EBB4235-2EA6-4FDB-81BE-236237F132DD}" destId="{FB7F0E89-C4D9-4ED9-AA51-1017C964555C}" srcOrd="1" destOrd="0" presId="urn:microsoft.com/office/officeart/2008/layout/LinedList"/>
    <dgm:cxn modelId="{D955FF17-C7AB-4D40-B824-8954E5A7036D}" type="presParOf" srcId="{4EBB4235-2EA6-4FDB-81BE-236237F132DD}" destId="{339CAD45-ACDC-45EF-B475-59880C28C6A9}" srcOrd="2" destOrd="0" presId="urn:microsoft.com/office/officeart/2008/layout/LinedList"/>
    <dgm:cxn modelId="{16F174CD-E150-4FA1-A846-B2F2BC1F17A9}" type="presParOf" srcId="{571D693A-19D3-4F03-A163-5014BC4CD2A6}" destId="{F7F2D821-6754-4537-9C75-4EB5B4951E72}" srcOrd="5" destOrd="0" presId="urn:microsoft.com/office/officeart/2008/layout/LinedList"/>
    <dgm:cxn modelId="{411D1D20-82B0-465B-96FA-40DD75FCCA4B}" type="presParOf" srcId="{571D693A-19D3-4F03-A163-5014BC4CD2A6}" destId="{A715FDDD-E0D9-43FF-9F5A-0271D852E7C4}" srcOrd="6" destOrd="0" presId="urn:microsoft.com/office/officeart/2008/layout/LinedList"/>
    <dgm:cxn modelId="{082546A3-7388-4AFB-AAAD-D7867C6A4832}" type="presParOf" srcId="{571D693A-19D3-4F03-A163-5014BC4CD2A6}" destId="{A81566F4-FAA1-4544-909E-4B90E01377F0}" srcOrd="7" destOrd="0" presId="urn:microsoft.com/office/officeart/2008/layout/LinedList"/>
    <dgm:cxn modelId="{1C8AEEF9-9A0B-457E-B15C-C32CF39BBA1F}" type="presParOf" srcId="{A81566F4-FAA1-4544-909E-4B90E01377F0}" destId="{C37CC186-672E-4AF3-9A3C-76380B3C67D0}" srcOrd="0" destOrd="0" presId="urn:microsoft.com/office/officeart/2008/layout/LinedList"/>
    <dgm:cxn modelId="{666E7242-E837-41CB-BD21-458F62D4CC52}" type="presParOf" srcId="{A81566F4-FAA1-4544-909E-4B90E01377F0}" destId="{B67417CE-1293-4541-BFCD-3DE3004180D9}" srcOrd="1" destOrd="0" presId="urn:microsoft.com/office/officeart/2008/layout/LinedList"/>
    <dgm:cxn modelId="{62019D95-7422-40CE-A093-A8D8A8CD8657}" type="presParOf" srcId="{A81566F4-FAA1-4544-909E-4B90E01377F0}" destId="{4EFEE7CC-8082-4216-AF11-EA9E65BAF415}" srcOrd="2" destOrd="0" presId="urn:microsoft.com/office/officeart/2008/layout/LinedList"/>
    <dgm:cxn modelId="{106D8453-F190-4605-B151-4373D7D79FFC}" type="presParOf" srcId="{571D693A-19D3-4F03-A163-5014BC4CD2A6}" destId="{FD5EEB5A-CCEF-4BAE-AA37-44CB09B4F595}" srcOrd="8" destOrd="0" presId="urn:microsoft.com/office/officeart/2008/layout/LinedList"/>
    <dgm:cxn modelId="{E7DF50DD-6E45-4B4C-B528-F5950FC2B32B}" type="presParOf" srcId="{571D693A-19D3-4F03-A163-5014BC4CD2A6}" destId="{DFC5ABEE-991A-433A-9DC7-82668C148EA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A27A6-04C7-4764-8AE1-691A68E602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37F05-467B-4F66-819C-89D48B94CD9F}">
      <dgm:prSet phldrT="[Text]"/>
      <dgm:spPr/>
      <dgm:t>
        <a:bodyPr/>
        <a:lstStyle/>
        <a:p>
          <a:r>
            <a:rPr lang="en-US" dirty="0"/>
            <a:t>Specific Topic Page (Sys. Engineering -&gt; Ops Research &amp; Analysis)</a:t>
          </a:r>
        </a:p>
      </dgm:t>
    </dgm:pt>
    <dgm:pt modelId="{DFCA3473-3A4F-4F72-8AFE-E930A8831817}" type="parTrans" cxnId="{F7D2FA68-B020-4961-8E17-8F525E93861F}">
      <dgm:prSet/>
      <dgm:spPr/>
      <dgm:t>
        <a:bodyPr/>
        <a:lstStyle/>
        <a:p>
          <a:endParaRPr lang="en-US"/>
        </a:p>
      </dgm:t>
    </dgm:pt>
    <dgm:pt modelId="{E8605F8A-FA7C-41F1-8E70-F05A3D6F141D}" type="sibTrans" cxnId="{F7D2FA68-B020-4961-8E17-8F525E93861F}">
      <dgm:prSet/>
      <dgm:spPr/>
      <dgm:t>
        <a:bodyPr/>
        <a:lstStyle/>
        <a:p>
          <a:endParaRPr lang="en-US"/>
        </a:p>
      </dgm:t>
    </dgm:pt>
    <dgm:pt modelId="{1F4A3821-61A1-4120-9FBE-67278B346E29}">
      <dgm:prSet phldrT="[Text]"/>
      <dgm:spPr/>
      <dgm:t>
        <a:bodyPr/>
        <a:lstStyle/>
        <a:p>
          <a:r>
            <a:rPr lang="en-US" dirty="0"/>
            <a:t>Responsive page at </a:t>
          </a:r>
          <a:r>
            <a:rPr lang="en-US" dirty="0">
              <a:hlinkClick xmlns:r="http://schemas.openxmlformats.org/officeDocument/2006/relationships" r:id="rId1"/>
            </a:rPr>
            <a:t>https://hacenterprises.vercel.app/systems_engineering/op_research_and_analytics</a:t>
          </a:r>
          <a:endParaRPr lang="en-US" dirty="0"/>
        </a:p>
      </dgm:t>
    </dgm:pt>
    <dgm:pt modelId="{0CE6947B-82E4-42B3-B5D3-E33DDDD6F79F}" type="parTrans" cxnId="{64C52781-1F86-42A9-8CF9-25CB7B874A39}">
      <dgm:prSet/>
      <dgm:spPr/>
      <dgm:t>
        <a:bodyPr/>
        <a:lstStyle/>
        <a:p>
          <a:endParaRPr lang="en-US"/>
        </a:p>
      </dgm:t>
    </dgm:pt>
    <dgm:pt modelId="{1F1882D1-4D13-421A-B5FF-44548130990C}" type="sibTrans" cxnId="{64C52781-1F86-42A9-8CF9-25CB7B874A39}">
      <dgm:prSet/>
      <dgm:spPr/>
      <dgm:t>
        <a:bodyPr/>
        <a:lstStyle/>
        <a:p>
          <a:endParaRPr lang="en-US"/>
        </a:p>
      </dgm:t>
    </dgm:pt>
    <dgm:pt modelId="{57BBBE86-7DE7-4EEF-9926-1BEA28D31C1B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Click on “View my Operations Research and Analysis files…” link</a:t>
          </a:r>
          <a:endParaRPr lang="en-US" dirty="0"/>
        </a:p>
      </dgm:t>
    </dgm:pt>
    <dgm:pt modelId="{156CC628-4DEB-4885-A269-1A2082CB3031}" type="parTrans" cxnId="{B5167622-D024-43B0-BC40-56B42D6542E7}">
      <dgm:prSet/>
      <dgm:spPr/>
      <dgm:t>
        <a:bodyPr/>
        <a:lstStyle/>
        <a:p>
          <a:endParaRPr lang="en-US"/>
        </a:p>
      </dgm:t>
    </dgm:pt>
    <dgm:pt modelId="{F11841FE-8302-4E02-8834-F906FA5D8F02}" type="sibTrans" cxnId="{B5167622-D024-43B0-BC40-56B42D6542E7}">
      <dgm:prSet/>
      <dgm:spPr/>
      <dgm:t>
        <a:bodyPr/>
        <a:lstStyle/>
        <a:p>
          <a:endParaRPr lang="en-US"/>
        </a:p>
      </dgm:t>
    </dgm:pt>
    <dgm:pt modelId="{257293C2-88C1-4758-BCEC-1911879F9D60}" type="pres">
      <dgm:prSet presAssocID="{B68A27A6-04C7-4764-8AE1-691A68E60225}" presName="vert0" presStyleCnt="0">
        <dgm:presLayoutVars>
          <dgm:dir/>
          <dgm:animOne val="branch"/>
          <dgm:animLvl val="lvl"/>
        </dgm:presLayoutVars>
      </dgm:prSet>
      <dgm:spPr/>
    </dgm:pt>
    <dgm:pt modelId="{C8B0710E-657F-4E7B-B35E-AFFCBE4266B6}" type="pres">
      <dgm:prSet presAssocID="{67F37F05-467B-4F66-819C-89D48B94CD9F}" presName="thickLine" presStyleLbl="alignNode1" presStyleIdx="0" presStyleCnt="1"/>
      <dgm:spPr/>
    </dgm:pt>
    <dgm:pt modelId="{2C59C57E-A168-4F7A-9292-EE8B90230E2C}" type="pres">
      <dgm:prSet presAssocID="{67F37F05-467B-4F66-819C-89D48B94CD9F}" presName="horz1" presStyleCnt="0"/>
      <dgm:spPr/>
    </dgm:pt>
    <dgm:pt modelId="{80998AD8-7FBC-4A02-A7F4-5B06BBFC342B}" type="pres">
      <dgm:prSet presAssocID="{67F37F05-467B-4F66-819C-89D48B94CD9F}" presName="tx1" presStyleLbl="revTx" presStyleIdx="0" presStyleCnt="3"/>
      <dgm:spPr/>
    </dgm:pt>
    <dgm:pt modelId="{571D693A-19D3-4F03-A163-5014BC4CD2A6}" type="pres">
      <dgm:prSet presAssocID="{67F37F05-467B-4F66-819C-89D48B94CD9F}" presName="vert1" presStyleCnt="0"/>
      <dgm:spPr/>
    </dgm:pt>
    <dgm:pt modelId="{AA928853-1280-4F6D-8D1C-3C8881488C50}" type="pres">
      <dgm:prSet presAssocID="{1F4A3821-61A1-4120-9FBE-67278B346E29}" presName="vertSpace2a" presStyleCnt="0"/>
      <dgm:spPr/>
    </dgm:pt>
    <dgm:pt modelId="{B56D4A38-AFAA-4C75-9863-047BD3088DF5}" type="pres">
      <dgm:prSet presAssocID="{1F4A3821-61A1-4120-9FBE-67278B346E29}" presName="horz2" presStyleCnt="0"/>
      <dgm:spPr/>
    </dgm:pt>
    <dgm:pt modelId="{BC5E94FA-6346-4A67-8511-D7E2FF5CBCE7}" type="pres">
      <dgm:prSet presAssocID="{1F4A3821-61A1-4120-9FBE-67278B346E29}" presName="horzSpace2" presStyleCnt="0"/>
      <dgm:spPr/>
    </dgm:pt>
    <dgm:pt modelId="{5FC5EA0D-3F97-49EB-8554-BC20179E66BC}" type="pres">
      <dgm:prSet presAssocID="{1F4A3821-61A1-4120-9FBE-67278B346E29}" presName="tx2" presStyleLbl="revTx" presStyleIdx="1" presStyleCnt="3"/>
      <dgm:spPr/>
    </dgm:pt>
    <dgm:pt modelId="{D7B3C258-CE58-4235-8343-D4DDB20E19D9}" type="pres">
      <dgm:prSet presAssocID="{1F4A3821-61A1-4120-9FBE-67278B346E29}" presName="vert2" presStyleCnt="0"/>
      <dgm:spPr/>
    </dgm:pt>
    <dgm:pt modelId="{EA4B7E8C-290A-4C2D-AFCD-06CD5D72B8E8}" type="pres">
      <dgm:prSet presAssocID="{1F4A3821-61A1-4120-9FBE-67278B346E29}" presName="thinLine2b" presStyleLbl="callout" presStyleIdx="0" presStyleCnt="2"/>
      <dgm:spPr/>
    </dgm:pt>
    <dgm:pt modelId="{ABAFE75E-DF9A-4072-BF62-A0CD0EAD8C3E}" type="pres">
      <dgm:prSet presAssocID="{1F4A3821-61A1-4120-9FBE-67278B346E29}" presName="vertSpace2b" presStyleCnt="0"/>
      <dgm:spPr/>
    </dgm:pt>
    <dgm:pt modelId="{A443BDBF-49E2-421D-9AB8-2C8700989AC4}" type="pres">
      <dgm:prSet presAssocID="{57BBBE86-7DE7-4EEF-9926-1BEA28D31C1B}" presName="horz2" presStyleCnt="0"/>
      <dgm:spPr/>
    </dgm:pt>
    <dgm:pt modelId="{11217F05-385F-4B20-9C53-89BFA823BA25}" type="pres">
      <dgm:prSet presAssocID="{57BBBE86-7DE7-4EEF-9926-1BEA28D31C1B}" presName="horzSpace2" presStyleCnt="0"/>
      <dgm:spPr/>
    </dgm:pt>
    <dgm:pt modelId="{C03D4A6C-090D-49D3-98C8-F48531859053}" type="pres">
      <dgm:prSet presAssocID="{57BBBE86-7DE7-4EEF-9926-1BEA28D31C1B}" presName="tx2" presStyleLbl="revTx" presStyleIdx="2" presStyleCnt="3"/>
      <dgm:spPr/>
    </dgm:pt>
    <dgm:pt modelId="{BD3E578E-E623-4C93-BEC8-CE883D5395E7}" type="pres">
      <dgm:prSet presAssocID="{57BBBE86-7DE7-4EEF-9926-1BEA28D31C1B}" presName="vert2" presStyleCnt="0"/>
      <dgm:spPr/>
    </dgm:pt>
    <dgm:pt modelId="{2231876F-5CD8-4CA8-9D93-7683010380F4}" type="pres">
      <dgm:prSet presAssocID="{57BBBE86-7DE7-4EEF-9926-1BEA28D31C1B}" presName="thinLine2b" presStyleLbl="callout" presStyleIdx="1" presStyleCnt="2"/>
      <dgm:spPr/>
    </dgm:pt>
    <dgm:pt modelId="{06D27169-832E-492A-8CFC-8B884573A6D2}" type="pres">
      <dgm:prSet presAssocID="{57BBBE86-7DE7-4EEF-9926-1BEA28D31C1B}" presName="vertSpace2b" presStyleCnt="0"/>
      <dgm:spPr/>
    </dgm:pt>
  </dgm:ptLst>
  <dgm:cxnLst>
    <dgm:cxn modelId="{135F0302-A580-4FF3-AC59-31508F884575}" type="presOf" srcId="{67F37F05-467B-4F66-819C-89D48B94CD9F}" destId="{80998AD8-7FBC-4A02-A7F4-5B06BBFC342B}" srcOrd="0" destOrd="0" presId="urn:microsoft.com/office/officeart/2008/layout/LinedList"/>
    <dgm:cxn modelId="{7728DC03-9AED-4614-A2DB-A1D3E4457EBE}" type="presOf" srcId="{57BBBE86-7DE7-4EEF-9926-1BEA28D31C1B}" destId="{C03D4A6C-090D-49D3-98C8-F48531859053}" srcOrd="0" destOrd="0" presId="urn:microsoft.com/office/officeart/2008/layout/LinedList"/>
    <dgm:cxn modelId="{B5167622-D024-43B0-BC40-56B42D6542E7}" srcId="{67F37F05-467B-4F66-819C-89D48B94CD9F}" destId="{57BBBE86-7DE7-4EEF-9926-1BEA28D31C1B}" srcOrd="1" destOrd="0" parTransId="{156CC628-4DEB-4885-A269-1A2082CB3031}" sibTransId="{F11841FE-8302-4E02-8834-F906FA5D8F02}"/>
    <dgm:cxn modelId="{49648046-76D7-4D51-A3CD-99533F4BCE94}" type="presOf" srcId="{1F4A3821-61A1-4120-9FBE-67278B346E29}" destId="{5FC5EA0D-3F97-49EB-8554-BC20179E66BC}" srcOrd="0" destOrd="0" presId="urn:microsoft.com/office/officeart/2008/layout/LinedList"/>
    <dgm:cxn modelId="{F7D2FA68-B020-4961-8E17-8F525E93861F}" srcId="{B68A27A6-04C7-4764-8AE1-691A68E60225}" destId="{67F37F05-467B-4F66-819C-89D48B94CD9F}" srcOrd="0" destOrd="0" parTransId="{DFCA3473-3A4F-4F72-8AFE-E930A8831817}" sibTransId="{E8605F8A-FA7C-41F1-8E70-F05A3D6F141D}"/>
    <dgm:cxn modelId="{64C52781-1F86-42A9-8CF9-25CB7B874A39}" srcId="{67F37F05-467B-4F66-819C-89D48B94CD9F}" destId="{1F4A3821-61A1-4120-9FBE-67278B346E29}" srcOrd="0" destOrd="0" parTransId="{0CE6947B-82E4-42B3-B5D3-E33DDDD6F79F}" sibTransId="{1F1882D1-4D13-421A-B5FF-44548130990C}"/>
    <dgm:cxn modelId="{493530CA-D085-4C79-9A67-DDD96BF3069A}" type="presOf" srcId="{B68A27A6-04C7-4764-8AE1-691A68E60225}" destId="{257293C2-88C1-4758-BCEC-1911879F9D60}" srcOrd="0" destOrd="0" presId="urn:microsoft.com/office/officeart/2008/layout/LinedList"/>
    <dgm:cxn modelId="{3C52AF8E-B6D2-4222-A84E-41590B247E76}" type="presParOf" srcId="{257293C2-88C1-4758-BCEC-1911879F9D60}" destId="{C8B0710E-657F-4E7B-B35E-AFFCBE4266B6}" srcOrd="0" destOrd="0" presId="urn:microsoft.com/office/officeart/2008/layout/LinedList"/>
    <dgm:cxn modelId="{A56CDB91-3E1B-41AE-93D9-67C0D297D763}" type="presParOf" srcId="{257293C2-88C1-4758-BCEC-1911879F9D60}" destId="{2C59C57E-A168-4F7A-9292-EE8B90230E2C}" srcOrd="1" destOrd="0" presId="urn:microsoft.com/office/officeart/2008/layout/LinedList"/>
    <dgm:cxn modelId="{DC6A6D7C-09BF-4BB9-A7DA-10AAA303240C}" type="presParOf" srcId="{2C59C57E-A168-4F7A-9292-EE8B90230E2C}" destId="{80998AD8-7FBC-4A02-A7F4-5B06BBFC342B}" srcOrd="0" destOrd="0" presId="urn:microsoft.com/office/officeart/2008/layout/LinedList"/>
    <dgm:cxn modelId="{B6B7D2E7-EF30-492D-80C2-FD691B1AC6EE}" type="presParOf" srcId="{2C59C57E-A168-4F7A-9292-EE8B90230E2C}" destId="{571D693A-19D3-4F03-A163-5014BC4CD2A6}" srcOrd="1" destOrd="0" presId="urn:microsoft.com/office/officeart/2008/layout/LinedList"/>
    <dgm:cxn modelId="{EAC171FD-3AE4-4124-A54F-E2AAD6DA64B4}" type="presParOf" srcId="{571D693A-19D3-4F03-A163-5014BC4CD2A6}" destId="{AA928853-1280-4F6D-8D1C-3C8881488C50}" srcOrd="0" destOrd="0" presId="urn:microsoft.com/office/officeart/2008/layout/LinedList"/>
    <dgm:cxn modelId="{730859C4-B500-4306-B572-4126E259EBF7}" type="presParOf" srcId="{571D693A-19D3-4F03-A163-5014BC4CD2A6}" destId="{B56D4A38-AFAA-4C75-9863-047BD3088DF5}" srcOrd="1" destOrd="0" presId="urn:microsoft.com/office/officeart/2008/layout/LinedList"/>
    <dgm:cxn modelId="{D280095C-DBA4-4C5E-9EB9-4039DBDFEB8F}" type="presParOf" srcId="{B56D4A38-AFAA-4C75-9863-047BD3088DF5}" destId="{BC5E94FA-6346-4A67-8511-D7E2FF5CBCE7}" srcOrd="0" destOrd="0" presId="urn:microsoft.com/office/officeart/2008/layout/LinedList"/>
    <dgm:cxn modelId="{9D298982-54DE-4C79-A1E6-8EC2D5D2CA98}" type="presParOf" srcId="{B56D4A38-AFAA-4C75-9863-047BD3088DF5}" destId="{5FC5EA0D-3F97-49EB-8554-BC20179E66BC}" srcOrd="1" destOrd="0" presId="urn:microsoft.com/office/officeart/2008/layout/LinedList"/>
    <dgm:cxn modelId="{A67930DB-7737-4FC8-BA5F-4B903C8B8CFF}" type="presParOf" srcId="{B56D4A38-AFAA-4C75-9863-047BD3088DF5}" destId="{D7B3C258-CE58-4235-8343-D4DDB20E19D9}" srcOrd="2" destOrd="0" presId="urn:microsoft.com/office/officeart/2008/layout/LinedList"/>
    <dgm:cxn modelId="{84CF333F-4CBD-4D00-91E7-FEED32C4400F}" type="presParOf" srcId="{571D693A-19D3-4F03-A163-5014BC4CD2A6}" destId="{EA4B7E8C-290A-4C2D-AFCD-06CD5D72B8E8}" srcOrd="2" destOrd="0" presId="urn:microsoft.com/office/officeart/2008/layout/LinedList"/>
    <dgm:cxn modelId="{2D33182E-0B12-47D9-A011-CF10C0324428}" type="presParOf" srcId="{571D693A-19D3-4F03-A163-5014BC4CD2A6}" destId="{ABAFE75E-DF9A-4072-BF62-A0CD0EAD8C3E}" srcOrd="3" destOrd="0" presId="urn:microsoft.com/office/officeart/2008/layout/LinedList"/>
    <dgm:cxn modelId="{D854561F-0623-46FE-9246-79EDF3385A5E}" type="presParOf" srcId="{571D693A-19D3-4F03-A163-5014BC4CD2A6}" destId="{A443BDBF-49E2-421D-9AB8-2C8700989AC4}" srcOrd="4" destOrd="0" presId="urn:microsoft.com/office/officeart/2008/layout/LinedList"/>
    <dgm:cxn modelId="{015FAF79-D821-4243-9428-1094FC7446F3}" type="presParOf" srcId="{A443BDBF-49E2-421D-9AB8-2C8700989AC4}" destId="{11217F05-385F-4B20-9C53-89BFA823BA25}" srcOrd="0" destOrd="0" presId="urn:microsoft.com/office/officeart/2008/layout/LinedList"/>
    <dgm:cxn modelId="{0616EF02-4956-4F91-9430-49CD16D625DD}" type="presParOf" srcId="{A443BDBF-49E2-421D-9AB8-2C8700989AC4}" destId="{C03D4A6C-090D-49D3-98C8-F48531859053}" srcOrd="1" destOrd="0" presId="urn:microsoft.com/office/officeart/2008/layout/LinedList"/>
    <dgm:cxn modelId="{B17604BA-5120-46DD-AFF6-D4E68B4C4919}" type="presParOf" srcId="{A443BDBF-49E2-421D-9AB8-2C8700989AC4}" destId="{BD3E578E-E623-4C93-BEC8-CE883D5395E7}" srcOrd="2" destOrd="0" presId="urn:microsoft.com/office/officeart/2008/layout/LinedList"/>
    <dgm:cxn modelId="{4299BE6E-081A-4CF3-931B-56EBBEB685EF}" type="presParOf" srcId="{571D693A-19D3-4F03-A163-5014BC4CD2A6}" destId="{2231876F-5CD8-4CA8-9D93-7683010380F4}" srcOrd="5" destOrd="0" presId="urn:microsoft.com/office/officeart/2008/layout/LinedList"/>
    <dgm:cxn modelId="{1D442873-3A89-4208-85DA-70AE0E1F6CF5}" type="presParOf" srcId="{571D693A-19D3-4F03-A163-5014BC4CD2A6}" destId="{06D27169-832E-492A-8CFC-8B884573A6D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A27A6-04C7-4764-8AE1-691A68E602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37F05-467B-4F66-819C-89D48B94CD9F}">
      <dgm:prSet phldrT="[Text]"/>
      <dgm:spPr/>
      <dgm:t>
        <a:bodyPr/>
        <a:lstStyle/>
        <a:p>
          <a:r>
            <a:rPr lang="en-US" dirty="0"/>
            <a:t>Authentication Step</a:t>
          </a:r>
        </a:p>
      </dgm:t>
    </dgm:pt>
    <dgm:pt modelId="{DFCA3473-3A4F-4F72-8AFE-E930A8831817}" type="parTrans" cxnId="{F7D2FA68-B020-4961-8E17-8F525E93861F}">
      <dgm:prSet/>
      <dgm:spPr/>
      <dgm:t>
        <a:bodyPr/>
        <a:lstStyle/>
        <a:p>
          <a:endParaRPr lang="en-US"/>
        </a:p>
      </dgm:t>
    </dgm:pt>
    <dgm:pt modelId="{E8605F8A-FA7C-41F1-8E70-F05A3D6F141D}" type="sibTrans" cxnId="{F7D2FA68-B020-4961-8E17-8F525E93861F}">
      <dgm:prSet/>
      <dgm:spPr/>
      <dgm:t>
        <a:bodyPr/>
        <a:lstStyle/>
        <a:p>
          <a:endParaRPr lang="en-US"/>
        </a:p>
      </dgm:t>
    </dgm:pt>
    <dgm:pt modelId="{1F4A3821-61A1-4120-9FBE-67278B346E29}">
      <dgm:prSet phldrT="[Text]"/>
      <dgm:spPr/>
      <dgm:t>
        <a:bodyPr/>
        <a:lstStyle/>
        <a:p>
          <a:r>
            <a:rPr lang="en-US" dirty="0"/>
            <a:t>Responsive page at </a:t>
          </a:r>
          <a:r>
            <a:rPr lang="en-US" dirty="0">
              <a:solidFill>
                <a:srgbClr val="FF0000"/>
              </a:solidFill>
            </a:rPr>
            <a:t>N/A</a:t>
          </a:r>
        </a:p>
      </dgm:t>
    </dgm:pt>
    <dgm:pt modelId="{0CE6947B-82E4-42B3-B5D3-E33DDDD6F79F}" type="parTrans" cxnId="{64C52781-1F86-42A9-8CF9-25CB7B874A39}">
      <dgm:prSet/>
      <dgm:spPr/>
      <dgm:t>
        <a:bodyPr/>
        <a:lstStyle/>
        <a:p>
          <a:endParaRPr lang="en-US"/>
        </a:p>
      </dgm:t>
    </dgm:pt>
    <dgm:pt modelId="{1F1882D1-4D13-421A-B5FF-44548130990C}" type="sibTrans" cxnId="{64C52781-1F86-42A9-8CF9-25CB7B874A39}">
      <dgm:prSet/>
      <dgm:spPr/>
      <dgm:t>
        <a:bodyPr/>
        <a:lstStyle/>
        <a:p>
          <a:endParaRPr lang="en-US"/>
        </a:p>
      </dgm:t>
    </dgm:pt>
    <dgm:pt modelId="{257293C2-88C1-4758-BCEC-1911879F9D60}" type="pres">
      <dgm:prSet presAssocID="{B68A27A6-04C7-4764-8AE1-691A68E60225}" presName="vert0" presStyleCnt="0">
        <dgm:presLayoutVars>
          <dgm:dir/>
          <dgm:animOne val="branch"/>
          <dgm:animLvl val="lvl"/>
        </dgm:presLayoutVars>
      </dgm:prSet>
      <dgm:spPr/>
    </dgm:pt>
    <dgm:pt modelId="{C8B0710E-657F-4E7B-B35E-AFFCBE4266B6}" type="pres">
      <dgm:prSet presAssocID="{67F37F05-467B-4F66-819C-89D48B94CD9F}" presName="thickLine" presStyleLbl="alignNode1" presStyleIdx="0" presStyleCnt="1"/>
      <dgm:spPr/>
    </dgm:pt>
    <dgm:pt modelId="{2C59C57E-A168-4F7A-9292-EE8B90230E2C}" type="pres">
      <dgm:prSet presAssocID="{67F37F05-467B-4F66-819C-89D48B94CD9F}" presName="horz1" presStyleCnt="0"/>
      <dgm:spPr/>
    </dgm:pt>
    <dgm:pt modelId="{80998AD8-7FBC-4A02-A7F4-5B06BBFC342B}" type="pres">
      <dgm:prSet presAssocID="{67F37F05-467B-4F66-819C-89D48B94CD9F}" presName="tx1" presStyleLbl="revTx" presStyleIdx="0" presStyleCnt="2"/>
      <dgm:spPr/>
    </dgm:pt>
    <dgm:pt modelId="{571D693A-19D3-4F03-A163-5014BC4CD2A6}" type="pres">
      <dgm:prSet presAssocID="{67F37F05-467B-4F66-819C-89D48B94CD9F}" presName="vert1" presStyleCnt="0"/>
      <dgm:spPr/>
    </dgm:pt>
    <dgm:pt modelId="{AA928853-1280-4F6D-8D1C-3C8881488C50}" type="pres">
      <dgm:prSet presAssocID="{1F4A3821-61A1-4120-9FBE-67278B346E29}" presName="vertSpace2a" presStyleCnt="0"/>
      <dgm:spPr/>
    </dgm:pt>
    <dgm:pt modelId="{B56D4A38-AFAA-4C75-9863-047BD3088DF5}" type="pres">
      <dgm:prSet presAssocID="{1F4A3821-61A1-4120-9FBE-67278B346E29}" presName="horz2" presStyleCnt="0"/>
      <dgm:spPr/>
    </dgm:pt>
    <dgm:pt modelId="{BC5E94FA-6346-4A67-8511-D7E2FF5CBCE7}" type="pres">
      <dgm:prSet presAssocID="{1F4A3821-61A1-4120-9FBE-67278B346E29}" presName="horzSpace2" presStyleCnt="0"/>
      <dgm:spPr/>
    </dgm:pt>
    <dgm:pt modelId="{5FC5EA0D-3F97-49EB-8554-BC20179E66BC}" type="pres">
      <dgm:prSet presAssocID="{1F4A3821-61A1-4120-9FBE-67278B346E29}" presName="tx2" presStyleLbl="revTx" presStyleIdx="1" presStyleCnt="2"/>
      <dgm:spPr/>
    </dgm:pt>
    <dgm:pt modelId="{D7B3C258-CE58-4235-8343-D4DDB20E19D9}" type="pres">
      <dgm:prSet presAssocID="{1F4A3821-61A1-4120-9FBE-67278B346E29}" presName="vert2" presStyleCnt="0"/>
      <dgm:spPr/>
    </dgm:pt>
    <dgm:pt modelId="{EA4B7E8C-290A-4C2D-AFCD-06CD5D72B8E8}" type="pres">
      <dgm:prSet presAssocID="{1F4A3821-61A1-4120-9FBE-67278B346E29}" presName="thinLine2b" presStyleLbl="callout" presStyleIdx="0" presStyleCnt="1"/>
      <dgm:spPr/>
    </dgm:pt>
    <dgm:pt modelId="{ABAFE75E-DF9A-4072-BF62-A0CD0EAD8C3E}" type="pres">
      <dgm:prSet presAssocID="{1F4A3821-61A1-4120-9FBE-67278B346E29}" presName="vertSpace2b" presStyleCnt="0"/>
      <dgm:spPr/>
    </dgm:pt>
  </dgm:ptLst>
  <dgm:cxnLst>
    <dgm:cxn modelId="{135F0302-A580-4FF3-AC59-31508F884575}" type="presOf" srcId="{67F37F05-467B-4F66-819C-89D48B94CD9F}" destId="{80998AD8-7FBC-4A02-A7F4-5B06BBFC342B}" srcOrd="0" destOrd="0" presId="urn:microsoft.com/office/officeart/2008/layout/LinedList"/>
    <dgm:cxn modelId="{49648046-76D7-4D51-A3CD-99533F4BCE94}" type="presOf" srcId="{1F4A3821-61A1-4120-9FBE-67278B346E29}" destId="{5FC5EA0D-3F97-49EB-8554-BC20179E66BC}" srcOrd="0" destOrd="0" presId="urn:microsoft.com/office/officeart/2008/layout/LinedList"/>
    <dgm:cxn modelId="{F7D2FA68-B020-4961-8E17-8F525E93861F}" srcId="{B68A27A6-04C7-4764-8AE1-691A68E60225}" destId="{67F37F05-467B-4F66-819C-89D48B94CD9F}" srcOrd="0" destOrd="0" parTransId="{DFCA3473-3A4F-4F72-8AFE-E930A8831817}" sibTransId="{E8605F8A-FA7C-41F1-8E70-F05A3D6F141D}"/>
    <dgm:cxn modelId="{64C52781-1F86-42A9-8CF9-25CB7B874A39}" srcId="{67F37F05-467B-4F66-819C-89D48B94CD9F}" destId="{1F4A3821-61A1-4120-9FBE-67278B346E29}" srcOrd="0" destOrd="0" parTransId="{0CE6947B-82E4-42B3-B5D3-E33DDDD6F79F}" sibTransId="{1F1882D1-4D13-421A-B5FF-44548130990C}"/>
    <dgm:cxn modelId="{493530CA-D085-4C79-9A67-DDD96BF3069A}" type="presOf" srcId="{B68A27A6-04C7-4764-8AE1-691A68E60225}" destId="{257293C2-88C1-4758-BCEC-1911879F9D60}" srcOrd="0" destOrd="0" presId="urn:microsoft.com/office/officeart/2008/layout/LinedList"/>
    <dgm:cxn modelId="{3C52AF8E-B6D2-4222-A84E-41590B247E76}" type="presParOf" srcId="{257293C2-88C1-4758-BCEC-1911879F9D60}" destId="{C8B0710E-657F-4E7B-B35E-AFFCBE4266B6}" srcOrd="0" destOrd="0" presId="urn:microsoft.com/office/officeart/2008/layout/LinedList"/>
    <dgm:cxn modelId="{A56CDB91-3E1B-41AE-93D9-67C0D297D763}" type="presParOf" srcId="{257293C2-88C1-4758-BCEC-1911879F9D60}" destId="{2C59C57E-A168-4F7A-9292-EE8B90230E2C}" srcOrd="1" destOrd="0" presId="urn:microsoft.com/office/officeart/2008/layout/LinedList"/>
    <dgm:cxn modelId="{DC6A6D7C-09BF-4BB9-A7DA-10AAA303240C}" type="presParOf" srcId="{2C59C57E-A168-4F7A-9292-EE8B90230E2C}" destId="{80998AD8-7FBC-4A02-A7F4-5B06BBFC342B}" srcOrd="0" destOrd="0" presId="urn:microsoft.com/office/officeart/2008/layout/LinedList"/>
    <dgm:cxn modelId="{B6B7D2E7-EF30-492D-80C2-FD691B1AC6EE}" type="presParOf" srcId="{2C59C57E-A168-4F7A-9292-EE8B90230E2C}" destId="{571D693A-19D3-4F03-A163-5014BC4CD2A6}" srcOrd="1" destOrd="0" presId="urn:microsoft.com/office/officeart/2008/layout/LinedList"/>
    <dgm:cxn modelId="{EAC171FD-3AE4-4124-A54F-E2AAD6DA64B4}" type="presParOf" srcId="{571D693A-19D3-4F03-A163-5014BC4CD2A6}" destId="{AA928853-1280-4F6D-8D1C-3C8881488C50}" srcOrd="0" destOrd="0" presId="urn:microsoft.com/office/officeart/2008/layout/LinedList"/>
    <dgm:cxn modelId="{730859C4-B500-4306-B572-4126E259EBF7}" type="presParOf" srcId="{571D693A-19D3-4F03-A163-5014BC4CD2A6}" destId="{B56D4A38-AFAA-4C75-9863-047BD3088DF5}" srcOrd="1" destOrd="0" presId="urn:microsoft.com/office/officeart/2008/layout/LinedList"/>
    <dgm:cxn modelId="{D280095C-DBA4-4C5E-9EB9-4039DBDFEB8F}" type="presParOf" srcId="{B56D4A38-AFAA-4C75-9863-047BD3088DF5}" destId="{BC5E94FA-6346-4A67-8511-D7E2FF5CBCE7}" srcOrd="0" destOrd="0" presId="urn:microsoft.com/office/officeart/2008/layout/LinedList"/>
    <dgm:cxn modelId="{9D298982-54DE-4C79-A1E6-8EC2D5D2CA98}" type="presParOf" srcId="{B56D4A38-AFAA-4C75-9863-047BD3088DF5}" destId="{5FC5EA0D-3F97-49EB-8554-BC20179E66BC}" srcOrd="1" destOrd="0" presId="urn:microsoft.com/office/officeart/2008/layout/LinedList"/>
    <dgm:cxn modelId="{A67930DB-7737-4FC8-BA5F-4B903C8B8CFF}" type="presParOf" srcId="{B56D4A38-AFAA-4C75-9863-047BD3088DF5}" destId="{D7B3C258-CE58-4235-8343-D4DDB20E19D9}" srcOrd="2" destOrd="0" presId="urn:microsoft.com/office/officeart/2008/layout/LinedList"/>
    <dgm:cxn modelId="{84CF333F-4CBD-4D00-91E7-FEED32C4400F}" type="presParOf" srcId="{571D693A-19D3-4F03-A163-5014BC4CD2A6}" destId="{EA4B7E8C-290A-4C2D-AFCD-06CD5D72B8E8}" srcOrd="2" destOrd="0" presId="urn:microsoft.com/office/officeart/2008/layout/LinedList"/>
    <dgm:cxn modelId="{2D33182E-0B12-47D9-A011-CF10C0324428}" type="presParOf" srcId="{571D693A-19D3-4F03-A163-5014BC4CD2A6}" destId="{ABAFE75E-DF9A-4072-BF62-A0CD0EAD8C3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A27A6-04C7-4764-8AE1-691A68E602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37F05-467B-4F66-819C-89D48B94CD9F}">
      <dgm:prSet phldrT="[Text]"/>
      <dgm:spPr/>
      <dgm:t>
        <a:bodyPr/>
        <a:lstStyle/>
        <a:p>
          <a:r>
            <a:rPr lang="en-US" dirty="0"/>
            <a:t>Authentication Step</a:t>
          </a:r>
        </a:p>
      </dgm:t>
    </dgm:pt>
    <dgm:pt modelId="{DFCA3473-3A4F-4F72-8AFE-E930A8831817}" type="parTrans" cxnId="{F7D2FA68-B020-4961-8E17-8F525E93861F}">
      <dgm:prSet/>
      <dgm:spPr/>
      <dgm:t>
        <a:bodyPr/>
        <a:lstStyle/>
        <a:p>
          <a:endParaRPr lang="en-US"/>
        </a:p>
      </dgm:t>
    </dgm:pt>
    <dgm:pt modelId="{E8605F8A-FA7C-41F1-8E70-F05A3D6F141D}" type="sibTrans" cxnId="{F7D2FA68-B020-4961-8E17-8F525E93861F}">
      <dgm:prSet/>
      <dgm:spPr/>
      <dgm:t>
        <a:bodyPr/>
        <a:lstStyle/>
        <a:p>
          <a:endParaRPr lang="en-US"/>
        </a:p>
      </dgm:t>
    </dgm:pt>
    <dgm:pt modelId="{1F4A3821-61A1-4120-9FBE-67278B346E29}">
      <dgm:prSet phldrT="[Text]"/>
      <dgm:spPr/>
      <dgm:t>
        <a:bodyPr/>
        <a:lstStyle/>
        <a:p>
          <a:r>
            <a:rPr lang="en-US" dirty="0"/>
            <a:t>Corresponding page will open in your company’s customized SharePoint site</a:t>
          </a:r>
        </a:p>
      </dgm:t>
    </dgm:pt>
    <dgm:pt modelId="{0CE6947B-82E4-42B3-B5D3-E33DDDD6F79F}" type="parTrans" cxnId="{64C52781-1F86-42A9-8CF9-25CB7B874A39}">
      <dgm:prSet/>
      <dgm:spPr/>
      <dgm:t>
        <a:bodyPr/>
        <a:lstStyle/>
        <a:p>
          <a:endParaRPr lang="en-US"/>
        </a:p>
      </dgm:t>
    </dgm:pt>
    <dgm:pt modelId="{1F1882D1-4D13-421A-B5FF-44548130990C}" type="sibTrans" cxnId="{64C52781-1F86-42A9-8CF9-25CB7B874A39}">
      <dgm:prSet/>
      <dgm:spPr/>
      <dgm:t>
        <a:bodyPr/>
        <a:lstStyle/>
        <a:p>
          <a:endParaRPr lang="en-US"/>
        </a:p>
      </dgm:t>
    </dgm:pt>
    <dgm:pt modelId="{F50266CD-FCDF-4D5E-ACA7-C8C32C219423}">
      <dgm:prSet phldrT="[Text]"/>
      <dgm:spPr/>
      <dgm:t>
        <a:bodyPr/>
        <a:lstStyle/>
        <a:p>
          <a:r>
            <a:rPr lang="en-US" dirty="0"/>
            <a:t>Information-rich security content will be served in familiar PowerPoint format</a:t>
          </a:r>
        </a:p>
      </dgm:t>
    </dgm:pt>
    <dgm:pt modelId="{8B715771-1980-4D6F-91ED-0470E52DEC1C}" type="parTrans" cxnId="{1BAE200B-8077-4753-8325-1042DB4EB045}">
      <dgm:prSet/>
      <dgm:spPr/>
      <dgm:t>
        <a:bodyPr/>
        <a:lstStyle/>
        <a:p>
          <a:endParaRPr lang="en-US"/>
        </a:p>
      </dgm:t>
    </dgm:pt>
    <dgm:pt modelId="{A7F54921-F4D5-4DDD-9975-44D9346A976A}" type="sibTrans" cxnId="{1BAE200B-8077-4753-8325-1042DB4EB045}">
      <dgm:prSet/>
      <dgm:spPr/>
      <dgm:t>
        <a:bodyPr/>
        <a:lstStyle/>
        <a:p>
          <a:endParaRPr lang="en-US"/>
        </a:p>
      </dgm:t>
    </dgm:pt>
    <dgm:pt modelId="{257293C2-88C1-4758-BCEC-1911879F9D60}" type="pres">
      <dgm:prSet presAssocID="{B68A27A6-04C7-4764-8AE1-691A68E60225}" presName="vert0" presStyleCnt="0">
        <dgm:presLayoutVars>
          <dgm:dir/>
          <dgm:animOne val="branch"/>
          <dgm:animLvl val="lvl"/>
        </dgm:presLayoutVars>
      </dgm:prSet>
      <dgm:spPr/>
    </dgm:pt>
    <dgm:pt modelId="{C8B0710E-657F-4E7B-B35E-AFFCBE4266B6}" type="pres">
      <dgm:prSet presAssocID="{67F37F05-467B-4F66-819C-89D48B94CD9F}" presName="thickLine" presStyleLbl="alignNode1" presStyleIdx="0" presStyleCnt="1"/>
      <dgm:spPr/>
    </dgm:pt>
    <dgm:pt modelId="{2C59C57E-A168-4F7A-9292-EE8B90230E2C}" type="pres">
      <dgm:prSet presAssocID="{67F37F05-467B-4F66-819C-89D48B94CD9F}" presName="horz1" presStyleCnt="0"/>
      <dgm:spPr/>
    </dgm:pt>
    <dgm:pt modelId="{80998AD8-7FBC-4A02-A7F4-5B06BBFC342B}" type="pres">
      <dgm:prSet presAssocID="{67F37F05-467B-4F66-819C-89D48B94CD9F}" presName="tx1" presStyleLbl="revTx" presStyleIdx="0" presStyleCnt="3"/>
      <dgm:spPr/>
    </dgm:pt>
    <dgm:pt modelId="{571D693A-19D3-4F03-A163-5014BC4CD2A6}" type="pres">
      <dgm:prSet presAssocID="{67F37F05-467B-4F66-819C-89D48B94CD9F}" presName="vert1" presStyleCnt="0"/>
      <dgm:spPr/>
    </dgm:pt>
    <dgm:pt modelId="{AA928853-1280-4F6D-8D1C-3C8881488C50}" type="pres">
      <dgm:prSet presAssocID="{1F4A3821-61A1-4120-9FBE-67278B346E29}" presName="vertSpace2a" presStyleCnt="0"/>
      <dgm:spPr/>
    </dgm:pt>
    <dgm:pt modelId="{B56D4A38-AFAA-4C75-9863-047BD3088DF5}" type="pres">
      <dgm:prSet presAssocID="{1F4A3821-61A1-4120-9FBE-67278B346E29}" presName="horz2" presStyleCnt="0"/>
      <dgm:spPr/>
    </dgm:pt>
    <dgm:pt modelId="{BC5E94FA-6346-4A67-8511-D7E2FF5CBCE7}" type="pres">
      <dgm:prSet presAssocID="{1F4A3821-61A1-4120-9FBE-67278B346E29}" presName="horzSpace2" presStyleCnt="0"/>
      <dgm:spPr/>
    </dgm:pt>
    <dgm:pt modelId="{5FC5EA0D-3F97-49EB-8554-BC20179E66BC}" type="pres">
      <dgm:prSet presAssocID="{1F4A3821-61A1-4120-9FBE-67278B346E29}" presName="tx2" presStyleLbl="revTx" presStyleIdx="1" presStyleCnt="3"/>
      <dgm:spPr/>
    </dgm:pt>
    <dgm:pt modelId="{D7B3C258-CE58-4235-8343-D4DDB20E19D9}" type="pres">
      <dgm:prSet presAssocID="{1F4A3821-61A1-4120-9FBE-67278B346E29}" presName="vert2" presStyleCnt="0"/>
      <dgm:spPr/>
    </dgm:pt>
    <dgm:pt modelId="{EA4B7E8C-290A-4C2D-AFCD-06CD5D72B8E8}" type="pres">
      <dgm:prSet presAssocID="{1F4A3821-61A1-4120-9FBE-67278B346E29}" presName="thinLine2b" presStyleLbl="callout" presStyleIdx="0" presStyleCnt="2"/>
      <dgm:spPr/>
    </dgm:pt>
    <dgm:pt modelId="{ABAFE75E-DF9A-4072-BF62-A0CD0EAD8C3E}" type="pres">
      <dgm:prSet presAssocID="{1F4A3821-61A1-4120-9FBE-67278B346E29}" presName="vertSpace2b" presStyleCnt="0"/>
      <dgm:spPr/>
    </dgm:pt>
    <dgm:pt modelId="{01BA4BF5-D888-4BF9-8145-1AE680E06D58}" type="pres">
      <dgm:prSet presAssocID="{F50266CD-FCDF-4D5E-ACA7-C8C32C219423}" presName="horz2" presStyleCnt="0"/>
      <dgm:spPr/>
    </dgm:pt>
    <dgm:pt modelId="{ADA9B0DC-6A0C-4FBC-A666-28DB6B80289C}" type="pres">
      <dgm:prSet presAssocID="{F50266CD-FCDF-4D5E-ACA7-C8C32C219423}" presName="horzSpace2" presStyleCnt="0"/>
      <dgm:spPr/>
    </dgm:pt>
    <dgm:pt modelId="{83FDF7F0-2E16-4E2E-A86D-A24AFA63E282}" type="pres">
      <dgm:prSet presAssocID="{F50266CD-FCDF-4D5E-ACA7-C8C32C219423}" presName="tx2" presStyleLbl="revTx" presStyleIdx="2" presStyleCnt="3"/>
      <dgm:spPr/>
    </dgm:pt>
    <dgm:pt modelId="{286C6478-5BE6-4B6B-8C5C-53B9346709F9}" type="pres">
      <dgm:prSet presAssocID="{F50266CD-FCDF-4D5E-ACA7-C8C32C219423}" presName="vert2" presStyleCnt="0"/>
      <dgm:spPr/>
    </dgm:pt>
    <dgm:pt modelId="{1460080D-3AB9-4EE6-A690-EF169BA94561}" type="pres">
      <dgm:prSet presAssocID="{F50266CD-FCDF-4D5E-ACA7-C8C32C219423}" presName="thinLine2b" presStyleLbl="callout" presStyleIdx="1" presStyleCnt="2"/>
      <dgm:spPr/>
    </dgm:pt>
    <dgm:pt modelId="{94AE1AF0-1E1E-4B10-A6E4-19F324702B46}" type="pres">
      <dgm:prSet presAssocID="{F50266CD-FCDF-4D5E-ACA7-C8C32C219423}" presName="vertSpace2b" presStyleCnt="0"/>
      <dgm:spPr/>
    </dgm:pt>
  </dgm:ptLst>
  <dgm:cxnLst>
    <dgm:cxn modelId="{135F0302-A580-4FF3-AC59-31508F884575}" type="presOf" srcId="{67F37F05-467B-4F66-819C-89D48B94CD9F}" destId="{80998AD8-7FBC-4A02-A7F4-5B06BBFC342B}" srcOrd="0" destOrd="0" presId="urn:microsoft.com/office/officeart/2008/layout/LinedList"/>
    <dgm:cxn modelId="{1BAE200B-8077-4753-8325-1042DB4EB045}" srcId="{67F37F05-467B-4F66-819C-89D48B94CD9F}" destId="{F50266CD-FCDF-4D5E-ACA7-C8C32C219423}" srcOrd="1" destOrd="0" parTransId="{8B715771-1980-4D6F-91ED-0470E52DEC1C}" sibTransId="{A7F54921-F4D5-4DDD-9975-44D9346A976A}"/>
    <dgm:cxn modelId="{49648046-76D7-4D51-A3CD-99533F4BCE94}" type="presOf" srcId="{1F4A3821-61A1-4120-9FBE-67278B346E29}" destId="{5FC5EA0D-3F97-49EB-8554-BC20179E66BC}" srcOrd="0" destOrd="0" presId="urn:microsoft.com/office/officeart/2008/layout/LinedList"/>
    <dgm:cxn modelId="{F7D2FA68-B020-4961-8E17-8F525E93861F}" srcId="{B68A27A6-04C7-4764-8AE1-691A68E60225}" destId="{67F37F05-467B-4F66-819C-89D48B94CD9F}" srcOrd="0" destOrd="0" parTransId="{DFCA3473-3A4F-4F72-8AFE-E930A8831817}" sibTransId="{E8605F8A-FA7C-41F1-8E70-F05A3D6F141D}"/>
    <dgm:cxn modelId="{64C52781-1F86-42A9-8CF9-25CB7B874A39}" srcId="{67F37F05-467B-4F66-819C-89D48B94CD9F}" destId="{1F4A3821-61A1-4120-9FBE-67278B346E29}" srcOrd="0" destOrd="0" parTransId="{0CE6947B-82E4-42B3-B5D3-E33DDDD6F79F}" sibTransId="{1F1882D1-4D13-421A-B5FF-44548130990C}"/>
    <dgm:cxn modelId="{493530CA-D085-4C79-9A67-DDD96BF3069A}" type="presOf" srcId="{B68A27A6-04C7-4764-8AE1-691A68E60225}" destId="{257293C2-88C1-4758-BCEC-1911879F9D60}" srcOrd="0" destOrd="0" presId="urn:microsoft.com/office/officeart/2008/layout/LinedList"/>
    <dgm:cxn modelId="{3E00B0DB-E647-4378-912E-5CD0C3A9DE44}" type="presOf" srcId="{F50266CD-FCDF-4D5E-ACA7-C8C32C219423}" destId="{83FDF7F0-2E16-4E2E-A86D-A24AFA63E282}" srcOrd="0" destOrd="0" presId="urn:microsoft.com/office/officeart/2008/layout/LinedList"/>
    <dgm:cxn modelId="{3C52AF8E-B6D2-4222-A84E-41590B247E76}" type="presParOf" srcId="{257293C2-88C1-4758-BCEC-1911879F9D60}" destId="{C8B0710E-657F-4E7B-B35E-AFFCBE4266B6}" srcOrd="0" destOrd="0" presId="urn:microsoft.com/office/officeart/2008/layout/LinedList"/>
    <dgm:cxn modelId="{A56CDB91-3E1B-41AE-93D9-67C0D297D763}" type="presParOf" srcId="{257293C2-88C1-4758-BCEC-1911879F9D60}" destId="{2C59C57E-A168-4F7A-9292-EE8B90230E2C}" srcOrd="1" destOrd="0" presId="urn:microsoft.com/office/officeart/2008/layout/LinedList"/>
    <dgm:cxn modelId="{DC6A6D7C-09BF-4BB9-A7DA-10AAA303240C}" type="presParOf" srcId="{2C59C57E-A168-4F7A-9292-EE8B90230E2C}" destId="{80998AD8-7FBC-4A02-A7F4-5B06BBFC342B}" srcOrd="0" destOrd="0" presId="urn:microsoft.com/office/officeart/2008/layout/LinedList"/>
    <dgm:cxn modelId="{B6B7D2E7-EF30-492D-80C2-FD691B1AC6EE}" type="presParOf" srcId="{2C59C57E-A168-4F7A-9292-EE8B90230E2C}" destId="{571D693A-19D3-4F03-A163-5014BC4CD2A6}" srcOrd="1" destOrd="0" presId="urn:microsoft.com/office/officeart/2008/layout/LinedList"/>
    <dgm:cxn modelId="{EAC171FD-3AE4-4124-A54F-E2AAD6DA64B4}" type="presParOf" srcId="{571D693A-19D3-4F03-A163-5014BC4CD2A6}" destId="{AA928853-1280-4F6D-8D1C-3C8881488C50}" srcOrd="0" destOrd="0" presId="urn:microsoft.com/office/officeart/2008/layout/LinedList"/>
    <dgm:cxn modelId="{730859C4-B500-4306-B572-4126E259EBF7}" type="presParOf" srcId="{571D693A-19D3-4F03-A163-5014BC4CD2A6}" destId="{B56D4A38-AFAA-4C75-9863-047BD3088DF5}" srcOrd="1" destOrd="0" presId="urn:microsoft.com/office/officeart/2008/layout/LinedList"/>
    <dgm:cxn modelId="{D280095C-DBA4-4C5E-9EB9-4039DBDFEB8F}" type="presParOf" srcId="{B56D4A38-AFAA-4C75-9863-047BD3088DF5}" destId="{BC5E94FA-6346-4A67-8511-D7E2FF5CBCE7}" srcOrd="0" destOrd="0" presId="urn:microsoft.com/office/officeart/2008/layout/LinedList"/>
    <dgm:cxn modelId="{9D298982-54DE-4C79-A1E6-8EC2D5D2CA98}" type="presParOf" srcId="{B56D4A38-AFAA-4C75-9863-047BD3088DF5}" destId="{5FC5EA0D-3F97-49EB-8554-BC20179E66BC}" srcOrd="1" destOrd="0" presId="urn:microsoft.com/office/officeart/2008/layout/LinedList"/>
    <dgm:cxn modelId="{A67930DB-7737-4FC8-BA5F-4B903C8B8CFF}" type="presParOf" srcId="{B56D4A38-AFAA-4C75-9863-047BD3088DF5}" destId="{D7B3C258-CE58-4235-8343-D4DDB20E19D9}" srcOrd="2" destOrd="0" presId="urn:microsoft.com/office/officeart/2008/layout/LinedList"/>
    <dgm:cxn modelId="{84CF333F-4CBD-4D00-91E7-FEED32C4400F}" type="presParOf" srcId="{571D693A-19D3-4F03-A163-5014BC4CD2A6}" destId="{EA4B7E8C-290A-4C2D-AFCD-06CD5D72B8E8}" srcOrd="2" destOrd="0" presId="urn:microsoft.com/office/officeart/2008/layout/LinedList"/>
    <dgm:cxn modelId="{2D33182E-0B12-47D9-A011-CF10C0324428}" type="presParOf" srcId="{571D693A-19D3-4F03-A163-5014BC4CD2A6}" destId="{ABAFE75E-DF9A-4072-BF62-A0CD0EAD8C3E}" srcOrd="3" destOrd="0" presId="urn:microsoft.com/office/officeart/2008/layout/LinedList"/>
    <dgm:cxn modelId="{AAE972E0-5A1F-4BCD-8C1F-5860EBA0E1D6}" type="presParOf" srcId="{571D693A-19D3-4F03-A163-5014BC4CD2A6}" destId="{01BA4BF5-D888-4BF9-8145-1AE680E06D58}" srcOrd="4" destOrd="0" presId="urn:microsoft.com/office/officeart/2008/layout/LinedList"/>
    <dgm:cxn modelId="{59A87D7B-8BCA-455F-A7A1-E5863130AD0B}" type="presParOf" srcId="{01BA4BF5-D888-4BF9-8145-1AE680E06D58}" destId="{ADA9B0DC-6A0C-4FBC-A666-28DB6B80289C}" srcOrd="0" destOrd="0" presId="urn:microsoft.com/office/officeart/2008/layout/LinedList"/>
    <dgm:cxn modelId="{33C09277-427E-45C6-B0C9-4DB808A9FCEC}" type="presParOf" srcId="{01BA4BF5-D888-4BF9-8145-1AE680E06D58}" destId="{83FDF7F0-2E16-4E2E-A86D-A24AFA63E282}" srcOrd="1" destOrd="0" presId="urn:microsoft.com/office/officeart/2008/layout/LinedList"/>
    <dgm:cxn modelId="{6E1CD6EA-212C-42A7-962B-D1CD06FFBA25}" type="presParOf" srcId="{01BA4BF5-D888-4BF9-8145-1AE680E06D58}" destId="{286C6478-5BE6-4B6B-8C5C-53B9346709F9}" srcOrd="2" destOrd="0" presId="urn:microsoft.com/office/officeart/2008/layout/LinedList"/>
    <dgm:cxn modelId="{E4D5D36C-6FE1-4F8C-9AB2-B03D94E46485}" type="presParOf" srcId="{571D693A-19D3-4F03-A163-5014BC4CD2A6}" destId="{1460080D-3AB9-4EE6-A690-EF169BA94561}" srcOrd="5" destOrd="0" presId="urn:microsoft.com/office/officeart/2008/layout/LinedList"/>
    <dgm:cxn modelId="{667D00F5-12B1-4E98-8DCF-95D2A1300BA4}" type="presParOf" srcId="{571D693A-19D3-4F03-A163-5014BC4CD2A6}" destId="{94AE1AF0-1E1E-4B10-A6E4-19F324702B46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10E-657F-4E7B-B35E-AFFCBE4266B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8AD8-7FBC-4A02-A7F4-5B06BBFC342B}">
      <dsp:nvSpPr>
        <dsp:cNvPr id="0" name=""/>
        <dsp:cNvSpPr/>
      </dsp:nvSpPr>
      <dsp:spPr>
        <a:xfrm>
          <a:off x="0" y="0"/>
          <a:ext cx="1625600" cy="1302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Home</a:t>
          </a:r>
        </a:p>
      </dsp:txBody>
      <dsp:txXfrm>
        <a:off x="0" y="0"/>
        <a:ext cx="1625600" cy="1302871"/>
      </dsp:txXfrm>
    </dsp:sp>
    <dsp:sp modelId="{5FC5EA0D-3F97-49EB-8554-BC20179E66BC}">
      <dsp:nvSpPr>
        <dsp:cNvPr id="0" name=""/>
        <dsp:cNvSpPr/>
      </dsp:nvSpPr>
      <dsp:spPr>
        <a:xfrm>
          <a:off x="1747520" y="15315"/>
          <a:ext cx="6380480" cy="30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 page at </a:t>
          </a:r>
          <a:r>
            <a:rPr lang="en-US" sz="1400" kern="1200" dirty="0">
              <a:hlinkClick xmlns:r="http://schemas.openxmlformats.org/officeDocument/2006/relationships" r:id="rId1"/>
            </a:rPr>
            <a:t>https://hacenterprises.vercel.app/</a:t>
          </a:r>
          <a:endParaRPr lang="en-US" sz="1400" kern="1200" dirty="0"/>
        </a:p>
      </dsp:txBody>
      <dsp:txXfrm>
        <a:off x="1747520" y="15315"/>
        <a:ext cx="6380480" cy="306314"/>
      </dsp:txXfrm>
    </dsp:sp>
    <dsp:sp modelId="{EA4B7E8C-290A-4C2D-AFCD-06CD5D72B8E8}">
      <dsp:nvSpPr>
        <dsp:cNvPr id="0" name=""/>
        <dsp:cNvSpPr/>
      </dsp:nvSpPr>
      <dsp:spPr>
        <a:xfrm>
          <a:off x="1625599" y="32163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0E89-C4D9-4ED9-AA51-1017C964555C}">
      <dsp:nvSpPr>
        <dsp:cNvPr id="0" name=""/>
        <dsp:cNvSpPr/>
      </dsp:nvSpPr>
      <dsp:spPr>
        <a:xfrm>
          <a:off x="1747520" y="336946"/>
          <a:ext cx="6380480" cy="30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final version (many links need to be added, resizing changed…)</a:t>
          </a:r>
        </a:p>
      </dsp:txBody>
      <dsp:txXfrm>
        <a:off x="1747520" y="336946"/>
        <a:ext cx="6380480" cy="306314"/>
      </dsp:txXfrm>
    </dsp:sp>
    <dsp:sp modelId="{F7F2D821-6754-4537-9C75-4EB5B4951E72}">
      <dsp:nvSpPr>
        <dsp:cNvPr id="0" name=""/>
        <dsp:cNvSpPr/>
      </dsp:nvSpPr>
      <dsp:spPr>
        <a:xfrm>
          <a:off x="1625599" y="643260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6EC58-9A28-4C14-A997-6659026CD734}">
      <dsp:nvSpPr>
        <dsp:cNvPr id="0" name=""/>
        <dsp:cNvSpPr/>
      </dsp:nvSpPr>
      <dsp:spPr>
        <a:xfrm>
          <a:off x="1747520" y="658576"/>
          <a:ext cx="6380480" cy="30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Elements on this page can be reused through other pages (Header, for example)</a:t>
          </a:r>
        </a:p>
      </dsp:txBody>
      <dsp:txXfrm>
        <a:off x="1747520" y="658576"/>
        <a:ext cx="6380480" cy="306314"/>
      </dsp:txXfrm>
    </dsp:sp>
    <dsp:sp modelId="{867D998E-C4D2-4E23-9F59-4B7A546751AD}">
      <dsp:nvSpPr>
        <dsp:cNvPr id="0" name=""/>
        <dsp:cNvSpPr/>
      </dsp:nvSpPr>
      <dsp:spPr>
        <a:xfrm>
          <a:off x="1625599" y="96489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06DDE-85EC-4A4C-B470-8158A9696F54}">
      <dsp:nvSpPr>
        <dsp:cNvPr id="0" name=""/>
        <dsp:cNvSpPr/>
      </dsp:nvSpPr>
      <dsp:spPr>
        <a:xfrm>
          <a:off x="1747520" y="980206"/>
          <a:ext cx="6380480" cy="30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Click on “Systems Engineering” Heading</a:t>
          </a:r>
        </a:p>
      </dsp:txBody>
      <dsp:txXfrm>
        <a:off x="1747520" y="980206"/>
        <a:ext cx="6380480" cy="306314"/>
      </dsp:txXfrm>
    </dsp:sp>
    <dsp:sp modelId="{B2609C78-1CFA-4615-A9B6-59C66D72D570}">
      <dsp:nvSpPr>
        <dsp:cNvPr id="0" name=""/>
        <dsp:cNvSpPr/>
      </dsp:nvSpPr>
      <dsp:spPr>
        <a:xfrm>
          <a:off x="1625599" y="128652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10E-657F-4E7B-B35E-AFFCBE4266B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8AD8-7FBC-4A02-A7F4-5B06BBFC342B}">
      <dsp:nvSpPr>
        <dsp:cNvPr id="0" name=""/>
        <dsp:cNvSpPr/>
      </dsp:nvSpPr>
      <dsp:spPr>
        <a:xfrm>
          <a:off x="0" y="0"/>
          <a:ext cx="1625600" cy="1302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Top Category Page (Sys. Engineering)</a:t>
          </a:r>
        </a:p>
      </dsp:txBody>
      <dsp:txXfrm>
        <a:off x="0" y="0"/>
        <a:ext cx="1625600" cy="1302871"/>
      </dsp:txXfrm>
    </dsp:sp>
    <dsp:sp modelId="{5FC5EA0D-3F97-49EB-8554-BC20179E66BC}">
      <dsp:nvSpPr>
        <dsp:cNvPr id="0" name=""/>
        <dsp:cNvSpPr/>
      </dsp:nvSpPr>
      <dsp:spPr>
        <a:xfrm>
          <a:off x="1747520" y="20357"/>
          <a:ext cx="6380480" cy="40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Responsive page at </a:t>
          </a:r>
          <a:r>
            <a:rPr lang="en-US" sz="1600" kern="1200" dirty="0">
              <a:hlinkClick xmlns:r="http://schemas.openxmlformats.org/officeDocument/2006/relationships" r:id="rId1"/>
            </a:rPr>
            <a:t>https://hacenterprises.vercel.app/systems_engineering</a:t>
          </a:r>
          <a:endParaRPr lang="en-US" sz="1600" kern="1200" dirty="0"/>
        </a:p>
      </dsp:txBody>
      <dsp:txXfrm>
        <a:off x="1747520" y="20357"/>
        <a:ext cx="6380480" cy="407147"/>
      </dsp:txXfrm>
    </dsp:sp>
    <dsp:sp modelId="{EA4B7E8C-290A-4C2D-AFCD-06CD5D72B8E8}">
      <dsp:nvSpPr>
        <dsp:cNvPr id="0" name=""/>
        <dsp:cNvSpPr/>
      </dsp:nvSpPr>
      <dsp:spPr>
        <a:xfrm>
          <a:off x="1625599" y="42750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0E89-C4D9-4ED9-AA51-1017C964555C}">
      <dsp:nvSpPr>
        <dsp:cNvPr id="0" name=""/>
        <dsp:cNvSpPr/>
      </dsp:nvSpPr>
      <dsp:spPr>
        <a:xfrm>
          <a:off x="1747520" y="447861"/>
          <a:ext cx="6380480" cy="40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Similar style could be used for the Certifications page</a:t>
          </a:r>
        </a:p>
      </dsp:txBody>
      <dsp:txXfrm>
        <a:off x="1747520" y="447861"/>
        <a:ext cx="6380480" cy="407147"/>
      </dsp:txXfrm>
    </dsp:sp>
    <dsp:sp modelId="{F7F2D821-6754-4537-9C75-4EB5B4951E72}">
      <dsp:nvSpPr>
        <dsp:cNvPr id="0" name=""/>
        <dsp:cNvSpPr/>
      </dsp:nvSpPr>
      <dsp:spPr>
        <a:xfrm>
          <a:off x="1625599" y="85500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417CE-1293-4541-BFCD-3DE3004180D9}">
      <dsp:nvSpPr>
        <dsp:cNvPr id="0" name=""/>
        <dsp:cNvSpPr/>
      </dsp:nvSpPr>
      <dsp:spPr>
        <a:xfrm>
          <a:off x="1747520" y="875366"/>
          <a:ext cx="6380480" cy="407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  <a:highlight>
                <a:srgbClr val="FFFF00"/>
              </a:highlight>
            </a:rPr>
            <a:t>Click on “Operations Research and Analysis” Item</a:t>
          </a:r>
          <a:endParaRPr lang="en-US" sz="1600" kern="1200" dirty="0">
            <a:highlight>
              <a:srgbClr val="FFFF00"/>
            </a:highlight>
          </a:endParaRPr>
        </a:p>
      </dsp:txBody>
      <dsp:txXfrm>
        <a:off x="1747520" y="875366"/>
        <a:ext cx="6380480" cy="407147"/>
      </dsp:txXfrm>
    </dsp:sp>
    <dsp:sp modelId="{FD5EEB5A-CCEF-4BAE-AA37-44CB09B4F595}">
      <dsp:nvSpPr>
        <dsp:cNvPr id="0" name=""/>
        <dsp:cNvSpPr/>
      </dsp:nvSpPr>
      <dsp:spPr>
        <a:xfrm>
          <a:off x="1625599" y="12825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10E-657F-4E7B-B35E-AFFCBE4266B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8AD8-7FBC-4A02-A7F4-5B06BBFC342B}">
      <dsp:nvSpPr>
        <dsp:cNvPr id="0" name=""/>
        <dsp:cNvSpPr/>
      </dsp:nvSpPr>
      <dsp:spPr>
        <a:xfrm>
          <a:off x="0" y="0"/>
          <a:ext cx="1625600" cy="1302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Specific Topic Page (Sys. Engineering -&gt; Ops Research &amp; Analysis)</a:t>
          </a:r>
        </a:p>
      </dsp:txBody>
      <dsp:txXfrm>
        <a:off x="0" y="0"/>
        <a:ext cx="1625600" cy="1302871"/>
      </dsp:txXfrm>
    </dsp:sp>
    <dsp:sp modelId="{5FC5EA0D-3F97-49EB-8554-BC20179E66BC}">
      <dsp:nvSpPr>
        <dsp:cNvPr id="0" name=""/>
        <dsp:cNvSpPr/>
      </dsp:nvSpPr>
      <dsp:spPr>
        <a:xfrm>
          <a:off x="1747520" y="30281"/>
          <a:ext cx="6380480" cy="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Responsive page at </a:t>
          </a:r>
          <a:r>
            <a:rPr lang="en-US" sz="1400" kern="1200" dirty="0">
              <a:hlinkClick xmlns:r="http://schemas.openxmlformats.org/officeDocument/2006/relationships" r:id="rId1"/>
            </a:rPr>
            <a:t>https://hacenterprises.vercel.app/systems_engineering/op_research_and_analytics</a:t>
          </a:r>
          <a:endParaRPr lang="en-US" sz="1400" kern="1200" dirty="0"/>
        </a:p>
      </dsp:txBody>
      <dsp:txXfrm>
        <a:off x="1747520" y="30281"/>
        <a:ext cx="6380480" cy="605631"/>
      </dsp:txXfrm>
    </dsp:sp>
    <dsp:sp modelId="{EA4B7E8C-290A-4C2D-AFCD-06CD5D72B8E8}">
      <dsp:nvSpPr>
        <dsp:cNvPr id="0" name=""/>
        <dsp:cNvSpPr/>
      </dsp:nvSpPr>
      <dsp:spPr>
        <a:xfrm>
          <a:off x="1625599" y="6359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4A6C-090D-49D3-98C8-F48531859053}">
      <dsp:nvSpPr>
        <dsp:cNvPr id="0" name=""/>
        <dsp:cNvSpPr/>
      </dsp:nvSpPr>
      <dsp:spPr>
        <a:xfrm>
          <a:off x="1747520" y="666194"/>
          <a:ext cx="6380480" cy="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0000"/>
              </a:solidFill>
            </a:rPr>
            <a:t>Click on “View my Operations Research and Analysis files…” link</a:t>
          </a:r>
          <a:endParaRPr lang="en-US" sz="1400" kern="1200" dirty="0"/>
        </a:p>
      </dsp:txBody>
      <dsp:txXfrm>
        <a:off x="1747520" y="666194"/>
        <a:ext cx="6380480" cy="605631"/>
      </dsp:txXfrm>
    </dsp:sp>
    <dsp:sp modelId="{2231876F-5CD8-4CA8-9D93-7683010380F4}">
      <dsp:nvSpPr>
        <dsp:cNvPr id="0" name=""/>
        <dsp:cNvSpPr/>
      </dsp:nvSpPr>
      <dsp:spPr>
        <a:xfrm>
          <a:off x="1625599" y="127182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10E-657F-4E7B-B35E-AFFCBE4266B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8AD8-7FBC-4A02-A7F4-5B06BBFC342B}">
      <dsp:nvSpPr>
        <dsp:cNvPr id="0" name=""/>
        <dsp:cNvSpPr/>
      </dsp:nvSpPr>
      <dsp:spPr>
        <a:xfrm>
          <a:off x="0" y="0"/>
          <a:ext cx="1625600" cy="1302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Authentication Step</a:t>
          </a:r>
        </a:p>
      </dsp:txBody>
      <dsp:txXfrm>
        <a:off x="0" y="0"/>
        <a:ext cx="1625600" cy="1302871"/>
      </dsp:txXfrm>
    </dsp:sp>
    <dsp:sp modelId="{5FC5EA0D-3F97-49EB-8554-BC20179E66BC}">
      <dsp:nvSpPr>
        <dsp:cNvPr id="0" name=""/>
        <dsp:cNvSpPr/>
      </dsp:nvSpPr>
      <dsp:spPr>
        <a:xfrm>
          <a:off x="1747520" y="59163"/>
          <a:ext cx="6380480" cy="1183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Responsive page at </a:t>
          </a:r>
          <a:r>
            <a:rPr lang="en-US" sz="4900" kern="1200" dirty="0">
              <a:solidFill>
                <a:srgbClr val="FF0000"/>
              </a:solidFill>
            </a:rPr>
            <a:t>N/A</a:t>
          </a:r>
        </a:p>
      </dsp:txBody>
      <dsp:txXfrm>
        <a:off x="1747520" y="59163"/>
        <a:ext cx="6380480" cy="1183271"/>
      </dsp:txXfrm>
    </dsp:sp>
    <dsp:sp modelId="{EA4B7E8C-290A-4C2D-AFCD-06CD5D72B8E8}">
      <dsp:nvSpPr>
        <dsp:cNvPr id="0" name=""/>
        <dsp:cNvSpPr/>
      </dsp:nvSpPr>
      <dsp:spPr>
        <a:xfrm>
          <a:off x="1625599" y="1242435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0710E-657F-4E7B-B35E-AFFCBE4266B6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98AD8-7FBC-4A02-A7F4-5B06BBFC342B}">
      <dsp:nvSpPr>
        <dsp:cNvPr id="0" name=""/>
        <dsp:cNvSpPr/>
      </dsp:nvSpPr>
      <dsp:spPr>
        <a:xfrm>
          <a:off x="0" y="0"/>
          <a:ext cx="1625600" cy="1302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Authentication Step</a:t>
          </a:r>
        </a:p>
      </dsp:txBody>
      <dsp:txXfrm>
        <a:off x="0" y="0"/>
        <a:ext cx="1625600" cy="1302871"/>
      </dsp:txXfrm>
    </dsp:sp>
    <dsp:sp modelId="{5FC5EA0D-3F97-49EB-8554-BC20179E66BC}">
      <dsp:nvSpPr>
        <dsp:cNvPr id="0" name=""/>
        <dsp:cNvSpPr/>
      </dsp:nvSpPr>
      <dsp:spPr>
        <a:xfrm>
          <a:off x="1747520" y="30281"/>
          <a:ext cx="6380480" cy="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Corresponding page will open in your company’s customized SharePoint site</a:t>
          </a:r>
        </a:p>
      </dsp:txBody>
      <dsp:txXfrm>
        <a:off x="1747520" y="30281"/>
        <a:ext cx="6380480" cy="605631"/>
      </dsp:txXfrm>
    </dsp:sp>
    <dsp:sp modelId="{EA4B7E8C-290A-4C2D-AFCD-06CD5D72B8E8}">
      <dsp:nvSpPr>
        <dsp:cNvPr id="0" name=""/>
        <dsp:cNvSpPr/>
      </dsp:nvSpPr>
      <dsp:spPr>
        <a:xfrm>
          <a:off x="1625599" y="63591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DF7F0-2E16-4E2E-A86D-A24AFA63E282}">
      <dsp:nvSpPr>
        <dsp:cNvPr id="0" name=""/>
        <dsp:cNvSpPr/>
      </dsp:nvSpPr>
      <dsp:spPr>
        <a:xfrm>
          <a:off x="1747520" y="666194"/>
          <a:ext cx="6380480" cy="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Information-rich security content will be served in familiar PowerPoint format</a:t>
          </a:r>
        </a:p>
      </dsp:txBody>
      <dsp:txXfrm>
        <a:off x="1747520" y="666194"/>
        <a:ext cx="6380480" cy="605631"/>
      </dsp:txXfrm>
    </dsp:sp>
    <dsp:sp modelId="{1460080D-3AB9-4EE6-A690-EF169BA94561}">
      <dsp:nvSpPr>
        <dsp:cNvPr id="0" name=""/>
        <dsp:cNvSpPr/>
      </dsp:nvSpPr>
      <dsp:spPr>
        <a:xfrm>
          <a:off x="1625599" y="1271826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023-83C6-FC81-F146-E6DF6712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02990-8A2D-4D19-98F8-93F6FD971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1B628-E8EA-F034-8E32-64A1C94F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B72B-9AEE-CD59-5819-64C7B3F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3C02-78FD-16FA-B521-68C78DC7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4A15-F2F7-6BC6-C6B5-CC369E2D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659A3-58FB-980F-55D7-2EC06F09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C32D-6284-B278-0B44-D5E8E5C8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2F40-131C-4376-5501-F337CE14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A3FB-247C-5741-DE67-55294C80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D376D-C588-A444-C11D-44C5E318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4ACFB-D8FE-C6DE-E448-1B4C99FE5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BB52-3E5F-8295-0D38-8ED42317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54ED-71BC-EF17-001C-0E42E21A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E211-BDF3-7035-6FF6-36CDEABB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6DE-5FC9-C4EE-D6C2-770F89D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B98D-6622-64F4-7AD4-E17FDE7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8AE6-4E23-A110-F0DD-11FC050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B12C-89CA-4A62-F176-EAD60A57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D41-BCD0-56C1-FC49-EFC64FA1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85FF-7AC3-E3A7-7553-38454463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DD8C-39BF-E2AF-BF21-A2C1C9D9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7FE4-B4E5-D670-6890-CCE414DF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076B-3DA1-F60E-8F3B-D1B90F16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B1E8-EFE8-96DB-6952-61124EAA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8FA-AF79-891D-FBD0-87A5A66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B3CF-904E-29C2-F4F2-DECEDBB3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DF52B-E23C-A6EB-2A93-F6DB3D0DA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3D2D-98A4-869E-15DC-AB724208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3BB6-6E78-5746-91EA-CC04947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A4DC-44F7-7DDE-4F7A-5C7FF86D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1491-00DB-BE92-FDE5-C017FA01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4D7B-5B6D-E4BC-0005-3C45F1C4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99D9-A024-774F-4CDF-7C1469B9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4D29E-732C-21E8-FA4C-B69A2BB00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7979-0314-2C5E-CA5F-41B3AF9A6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92BE3-F502-B6A5-57FF-79A83CC4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41D1-C57F-79E7-EF5B-CCE10A9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B9924-C822-07B4-EDE5-0CF71151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5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98F2-85D3-79FD-95D5-B404A8F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2A864-15C0-3B19-131B-5921A952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6831D-7F5C-14E0-74BB-1FEEFF9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EBE49-AB3E-67A7-E17B-D6B94790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2F710-8C55-504B-FF37-AA956A02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F700E-3340-6DB6-41A1-3619C09F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F6DAF-3F33-B85E-4655-53F580A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216-2AEE-2254-F249-30085F05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8E9E-4A6C-9940-CD0D-63BD2C2D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956C6-FDF8-644F-A42D-E25CBF27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B04F-2CF0-9F83-16ED-0A55962C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2F529-3B7F-00AA-DEEC-90391E00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064CA-FA93-1861-22EA-A8675F8B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0B66-6686-4430-ED75-E1197BFD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345C5-1DD4-532E-863B-94A0F36E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CEED-0607-8D5D-4A6C-8A96386D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0A8D-1555-F431-9709-2FE86F8C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E005-46FD-0B8B-121D-6C78C8A4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7C764-32A3-ADCC-CED0-158C502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CFB94-1CBA-A27F-8B73-7D10CE9D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8F74-9596-E051-9A5E-A3E538275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D205-EEDD-5295-FD81-BE55A58F1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73BD-53E6-449E-A575-CA761FE401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ACF9-B0FE-2BD5-FFDD-43C5E4CFB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906A-9512-1287-98DA-E0BF8AA0B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29E-DB6D-4649-AA3D-1EA2B148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D4A52-0812-B3E9-D5E3-28D43D78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13" y="1920810"/>
            <a:ext cx="2632774" cy="124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6AFAB9-CF76-0F6B-9A43-3FEC75D91F19}"/>
              </a:ext>
            </a:extLst>
          </p:cNvPr>
          <p:cNvSpPr/>
          <p:nvPr/>
        </p:nvSpPr>
        <p:spPr>
          <a:xfrm>
            <a:off x="3446527" y="3493256"/>
            <a:ext cx="5298951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Website</a:t>
            </a:r>
          </a:p>
          <a:p>
            <a:pPr algn="ctr"/>
            <a:endParaRPr lang="en-US" sz="1200" b="0" cap="none" spc="0" dirty="0">
              <a:ln w="0"/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2600" b="0" cap="none" spc="0" dirty="0">
                <a:ln w="0"/>
                <a:solidFill>
                  <a:schemeClr val="bg1">
                    <a:lumMod val="50000"/>
                  </a:schemeClr>
                </a:solidFill>
              </a:rPr>
              <a:t>Navigation Flow Of Pages</a:t>
            </a:r>
          </a:p>
        </p:txBody>
      </p:sp>
    </p:spTree>
    <p:extLst>
      <p:ext uri="{BB962C8B-B14F-4D97-AF65-F5344CB8AC3E}">
        <p14:creationId xmlns:p14="http://schemas.microsoft.com/office/powerpoint/2010/main" val="36910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BBED0BB-B0DD-C28B-F4B9-EA4CF9A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27" y="119529"/>
            <a:ext cx="5695686" cy="4385304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A73B85-2499-C75C-A46C-807BFCC7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52150"/>
              </p:ext>
            </p:extLst>
          </p:nvPr>
        </p:nvGraphicFramePr>
        <p:xfrm>
          <a:off x="1661458" y="4805082"/>
          <a:ext cx="8128000" cy="130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7E7AC91-D504-3C02-C0A5-DB1112903167}"/>
              </a:ext>
            </a:extLst>
          </p:cNvPr>
          <p:cNvSpPr/>
          <p:nvPr/>
        </p:nvSpPr>
        <p:spPr>
          <a:xfrm>
            <a:off x="7712159" y="750047"/>
            <a:ext cx="38318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 Step 1: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 Website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9D7E2D-DA0A-C54A-529A-AE267F17B4B8}"/>
              </a:ext>
            </a:extLst>
          </p:cNvPr>
          <p:cNvSpPr/>
          <p:nvPr/>
        </p:nvSpPr>
        <p:spPr>
          <a:xfrm>
            <a:off x="4326968" y="143434"/>
            <a:ext cx="741082" cy="1912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ursor with solid fill">
            <a:extLst>
              <a:ext uri="{FF2B5EF4-FFF2-40B4-BE49-F238E27FC236}">
                <a16:creationId xmlns:a16="http://schemas.microsoft.com/office/drawing/2014/main" id="{6BB7BA9C-D6A6-4A89-28CD-AA786136FD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1187" y="215151"/>
            <a:ext cx="540871" cy="5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5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ED0BB-B0DD-C28B-F4B9-EA4CF9A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872" y="119529"/>
            <a:ext cx="5678596" cy="4385304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A73B85-2499-C75C-A46C-807BFCC7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58572"/>
              </p:ext>
            </p:extLst>
          </p:nvPr>
        </p:nvGraphicFramePr>
        <p:xfrm>
          <a:off x="1661458" y="4805082"/>
          <a:ext cx="8128000" cy="130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D4916D8-D5D1-D0AD-AC09-4B77E0A17FE0}"/>
              </a:ext>
            </a:extLst>
          </p:cNvPr>
          <p:cNvSpPr/>
          <p:nvPr/>
        </p:nvSpPr>
        <p:spPr>
          <a:xfrm>
            <a:off x="7509379" y="750047"/>
            <a:ext cx="423744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 Step 2: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Topic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(Systems Eng.)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C9CC53-8570-1AD5-8CDE-769DEE66EF69}"/>
              </a:ext>
            </a:extLst>
          </p:cNvPr>
          <p:cNvSpPr/>
          <p:nvPr/>
        </p:nvSpPr>
        <p:spPr>
          <a:xfrm>
            <a:off x="1189312" y="944278"/>
            <a:ext cx="1757087" cy="1912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FE206A89-516E-E7EF-8FB7-BE26C6B55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3882" y="1015214"/>
            <a:ext cx="540871" cy="5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ED0BB-B0DD-C28B-F4B9-EA4CF9A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872" y="121971"/>
            <a:ext cx="5678596" cy="438041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A73B85-2499-C75C-A46C-807BFCC7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526489"/>
              </p:ext>
            </p:extLst>
          </p:nvPr>
        </p:nvGraphicFramePr>
        <p:xfrm>
          <a:off x="1661458" y="4805082"/>
          <a:ext cx="8128000" cy="130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6736B7-FB4D-74AC-99B5-D05A8C0BD363}"/>
              </a:ext>
            </a:extLst>
          </p:cNvPr>
          <p:cNvSpPr/>
          <p:nvPr/>
        </p:nvSpPr>
        <p:spPr>
          <a:xfrm>
            <a:off x="7193042" y="750047"/>
            <a:ext cx="487011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 Step 3: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Subtopic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(Ops Research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24664C-E4A6-DB29-976B-A32C69455A42}"/>
              </a:ext>
            </a:extLst>
          </p:cNvPr>
          <p:cNvSpPr/>
          <p:nvPr/>
        </p:nvSpPr>
        <p:spPr>
          <a:xfrm>
            <a:off x="1222442" y="2501409"/>
            <a:ext cx="2262880" cy="1912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ursor with solid fill">
            <a:extLst>
              <a:ext uri="{FF2B5EF4-FFF2-40B4-BE49-F238E27FC236}">
                <a16:creationId xmlns:a16="http://schemas.microsoft.com/office/drawing/2014/main" id="{F40A9B36-52F3-FCCA-65EF-E77F13234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8174" y="2501409"/>
            <a:ext cx="540871" cy="5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ED0BB-B0DD-C28B-F4B9-EA4CF9A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872" y="121971"/>
            <a:ext cx="5678596" cy="438041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A73B85-2499-C75C-A46C-807BFCC7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972576"/>
              </p:ext>
            </p:extLst>
          </p:nvPr>
        </p:nvGraphicFramePr>
        <p:xfrm>
          <a:off x="1661458" y="4805082"/>
          <a:ext cx="8128000" cy="130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6736B7-FB4D-74AC-99B5-D05A8C0BD363}"/>
              </a:ext>
            </a:extLst>
          </p:cNvPr>
          <p:cNvSpPr/>
          <p:nvPr/>
        </p:nvSpPr>
        <p:spPr>
          <a:xfrm>
            <a:off x="7441926" y="750047"/>
            <a:ext cx="43723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 Step 4: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91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ED0BB-B0DD-C28B-F4B9-EA4CF9A9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872" y="122237"/>
            <a:ext cx="5678596" cy="437988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FA73B85-2499-C75C-A46C-807BFCC7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585631"/>
              </p:ext>
            </p:extLst>
          </p:nvPr>
        </p:nvGraphicFramePr>
        <p:xfrm>
          <a:off x="1661458" y="4805082"/>
          <a:ext cx="8128000" cy="130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6736B7-FB4D-74AC-99B5-D05A8C0BD363}"/>
              </a:ext>
            </a:extLst>
          </p:cNvPr>
          <p:cNvSpPr/>
          <p:nvPr/>
        </p:nvSpPr>
        <p:spPr>
          <a:xfrm>
            <a:off x="6811695" y="750047"/>
            <a:ext cx="563282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 Step 5:</a:t>
            </a:r>
          </a:p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Destination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(Company’s Drilled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SharePoint Folder)</a:t>
            </a:r>
          </a:p>
        </p:txBody>
      </p:sp>
    </p:spTree>
    <p:extLst>
      <p:ext uri="{BB962C8B-B14F-4D97-AF65-F5344CB8AC3E}">
        <p14:creationId xmlns:p14="http://schemas.microsoft.com/office/powerpoint/2010/main" val="136294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Jordan</dc:creator>
  <cp:lastModifiedBy>James Jordan</cp:lastModifiedBy>
  <cp:revision>2</cp:revision>
  <dcterms:created xsi:type="dcterms:W3CDTF">2023-01-16T17:54:09Z</dcterms:created>
  <dcterms:modified xsi:type="dcterms:W3CDTF">2023-01-16T18:47:58Z</dcterms:modified>
</cp:coreProperties>
</file>