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CC6AC3D-0916-4704-8136-FA59402D6758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20.1.23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E2793C-1B91-461E-994B-D8D90F6DB6B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00EA2BB-9F31-417E-9BF9-43F713DCE024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20.1.23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2B19ED-0591-4289-8C34-14FB4D525AE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39640" y="47664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Проект «T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ower Defense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»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59640" y="24930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Объяснение механик в виде презентации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Основная механика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На карте происходят «волны» каждые 30 секунд, когда выходят враги и пытаются пройти карту, если они делают это, у игрока отнимается хп, при потери всех хп игрок умирает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Задача игрока строить башни, с  помощью которых можно убивать врагов, чтобы переживать волны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23640" y="-99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Типы башен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907640" y="692640"/>
            <a:ext cx="5194440" cy="1252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Золотая шахта. Приносит золото для покупки башен и улучшений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4" descr="Gold Mine1.png"/>
          <p:cNvPicPr/>
          <p:nvPr/>
        </p:nvPicPr>
        <p:blipFill>
          <a:blip r:embed="rId1"/>
          <a:stretch/>
        </p:blipFill>
        <p:spPr>
          <a:xfrm>
            <a:off x="251640" y="624240"/>
            <a:ext cx="1367640" cy="117612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6" descr="Inferno Tower Single2.png"/>
          <p:cNvPicPr/>
          <p:nvPr/>
        </p:nvPicPr>
        <p:blipFill>
          <a:blip r:embed="rId2"/>
          <a:stretch/>
        </p:blipFill>
        <p:spPr>
          <a:xfrm>
            <a:off x="459360" y="1917000"/>
            <a:ext cx="952200" cy="132372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1907640" y="1892160"/>
            <a:ext cx="518436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Башня моментально убивает случайного соперника раз в несколько сек. Эффективна против големов.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1" name="Picture 8" descr="Mortar3.png"/>
          <p:cNvPicPr/>
          <p:nvPr/>
        </p:nvPicPr>
        <p:blipFill>
          <a:blip r:embed="rId3"/>
          <a:stretch/>
        </p:blipFill>
        <p:spPr>
          <a:xfrm>
            <a:off x="424800" y="4077000"/>
            <a:ext cx="1168200" cy="116820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1928880" y="3933000"/>
            <a:ext cx="4608000" cy="22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Мортира. Стреляет анимированным снарядом, который бьет по области, не наносит урон воздушным юнитам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3" name="Picture 10" descr="X-Bow2 Ground.png"/>
          <p:cNvPicPr/>
          <p:nvPr/>
        </p:nvPicPr>
        <p:blipFill>
          <a:blip r:embed="rId4"/>
          <a:stretch/>
        </p:blipFill>
        <p:spPr>
          <a:xfrm>
            <a:off x="459360" y="5768640"/>
            <a:ext cx="1099080" cy="107712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1928880" y="6218280"/>
            <a:ext cx="48963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Арбалет. Стреляет во врага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60440" y="460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Типы врагов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051640" y="1126440"/>
            <a:ext cx="6645240" cy="1223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Гоблин. Стандартный тип врага, просто бежит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4" descr="https://cdn.discordapp.com/attachments/901360253927567410/1065643956781727774/latest.png"/>
          <p:cNvPicPr/>
          <p:nvPr/>
        </p:nvPicPr>
        <p:blipFill>
          <a:blip r:embed="rId1"/>
          <a:stretch/>
        </p:blipFill>
        <p:spPr>
          <a:xfrm>
            <a:off x="270720" y="1131120"/>
            <a:ext cx="1511640" cy="123696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Picture 21" descr="Minion info.png"/>
          <p:cNvPicPr/>
          <p:nvPr/>
        </p:nvPicPr>
        <p:blipFill>
          <a:blip r:embed="rId2"/>
          <a:stretch/>
        </p:blipFill>
        <p:spPr>
          <a:xfrm>
            <a:off x="191520" y="2581200"/>
            <a:ext cx="1670400" cy="158364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10"/>
          <p:cNvSpPr/>
          <p:nvPr/>
        </p:nvSpPr>
        <p:spPr>
          <a:xfrm>
            <a:off x="2339640" y="2368440"/>
            <a:ext cx="453600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Миньон. Не получает урон от мортир, летит быстрее всех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7" name="Picture 22" descr="C:\Users\Alex\PycharmProjects\git_tower_defennds\TowerDefense\data\PNG\enemy\golem.png"/>
          <p:cNvPicPr/>
          <p:nvPr/>
        </p:nvPicPr>
        <p:blipFill>
          <a:blip r:embed="rId3"/>
          <a:stretch/>
        </p:blipFill>
        <p:spPr>
          <a:xfrm>
            <a:off x="181800" y="4581000"/>
            <a:ext cx="1518840" cy="160344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11"/>
          <p:cNvSpPr/>
          <p:nvPr/>
        </p:nvSpPr>
        <p:spPr>
          <a:xfrm>
            <a:off x="2304000" y="4608000"/>
            <a:ext cx="468000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Голем. Много хп и урона, движется медленнее, против него с большим шансом срабатывает башня убийца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Карты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 descr="D:\html\карта1.PNG"/>
          <p:cNvPicPr/>
          <p:nvPr/>
        </p:nvPicPr>
        <p:blipFill>
          <a:blip r:embed="rId1"/>
          <a:stretch/>
        </p:blipFill>
        <p:spPr>
          <a:xfrm>
            <a:off x="-15480" y="2925000"/>
            <a:ext cx="2873160" cy="338400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3" descr="D:\html\карта2.PNG"/>
          <p:cNvPicPr/>
          <p:nvPr/>
        </p:nvPicPr>
        <p:blipFill>
          <a:blip r:embed="rId2"/>
          <a:stretch/>
        </p:blipFill>
        <p:spPr>
          <a:xfrm>
            <a:off x="2949480" y="2925000"/>
            <a:ext cx="2786400" cy="340704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4" descr="D:\html\карта3.PNG"/>
          <p:cNvPicPr/>
          <p:nvPr/>
        </p:nvPicPr>
        <p:blipFill>
          <a:blip r:embed="rId3"/>
          <a:stretch/>
        </p:blipFill>
        <p:spPr>
          <a:xfrm>
            <a:off x="5940000" y="2925000"/>
            <a:ext cx="2826000" cy="350388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323640" y="2277000"/>
            <a:ext cx="2016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Карта 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204000" y="2205000"/>
            <a:ext cx="2016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Карта 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156000" y="2277000"/>
            <a:ext cx="1872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Карта 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Постановка и действия с башнями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Объект 3" descr=""/>
          <p:cNvPicPr/>
          <p:nvPr/>
        </p:nvPicPr>
        <p:blipFill>
          <a:blip r:embed="rId1"/>
          <a:stretch/>
        </p:blipFill>
        <p:spPr>
          <a:xfrm>
            <a:off x="2988000" y="1845000"/>
            <a:ext cx="860400" cy="4525560"/>
          </a:xfrm>
          <a:prstGeom prst="rect">
            <a:avLst/>
          </a:prstGeom>
          <a:ln w="0"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251640" y="1917000"/>
            <a:ext cx="230400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При выборе свободной клетки травы рядом с дорогой, появляется список башен, их можно покупать за монеты, вырабатываемые золотыми шахтами.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9" name="Рисунок 5" descr=""/>
          <p:cNvPicPr/>
          <p:nvPr/>
        </p:nvPicPr>
        <p:blipFill>
          <a:blip r:embed="rId2"/>
          <a:stretch/>
        </p:blipFill>
        <p:spPr>
          <a:xfrm>
            <a:off x="7956360" y="1917000"/>
            <a:ext cx="923760" cy="468648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4788000" y="1989000"/>
            <a:ext cx="252000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При выборе существующей башни ее можно улучшить, чтобы усилить характеристики. Или удалить(деньги не возвращаются)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LibreOffice/7.0.4.2$Linux_X86_64 LibreOffice_project/00$Build-2</Application>
  <AppVersion>15.0000</AppVersion>
  <Words>198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2023-01-20T14:57:55Z</dcterms:created>
  <dc:creator>Alex</dc:creator>
  <dc:description/>
  <dc:language>ru-RU</dc:language>
  <cp:lastModifiedBy/>
  <dcterms:modified xsi:type="dcterms:W3CDTF">2023-01-20T18:22:13Z</dcterms:modified>
  <cp:revision>11</cp:revision>
  <dc:subject/>
  <dc:title>Проект «tower defends»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6</vt:i4>
  </property>
</Properties>
</file>