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sldIdLst>
    <p:sldId id="257" r:id="rId5"/>
    <p:sldId id="260" r:id="rId6"/>
    <p:sldId id="258" r:id="rId7"/>
    <p:sldId id="259" r:id="rId8"/>
    <p:sldId id="262" r:id="rId9"/>
    <p:sldId id="263" r:id="rId10"/>
    <p:sldId id="265" r:id="rId11"/>
    <p:sldId id="264" r:id="rId12"/>
    <p:sldId id="266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FF"/>
    <a:srgbClr val="FFE1FF"/>
    <a:srgbClr val="FFEEB7"/>
    <a:srgbClr val="FFE593"/>
    <a:srgbClr val="FC8888"/>
    <a:srgbClr val="FFFFFF"/>
    <a:srgbClr val="8EBDFC"/>
    <a:srgbClr val="FFABFF"/>
    <a:srgbClr val="FFE181"/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sh Kulkarni" userId="cc80b2384d9c0da3" providerId="LiveId" clId="{88BED3C9-EB16-4D93-B030-C6DE0AFA82C8}"/>
    <pc:docChg chg="modSld">
      <pc:chgData name="Saish Kulkarni" userId="cc80b2384d9c0da3" providerId="LiveId" clId="{88BED3C9-EB16-4D93-B030-C6DE0AFA82C8}" dt="2024-11-04T09:00:21.238" v="1" actId="167"/>
      <pc:docMkLst>
        <pc:docMk/>
      </pc:docMkLst>
      <pc:sldChg chg="modSp mod">
        <pc:chgData name="Saish Kulkarni" userId="cc80b2384d9c0da3" providerId="LiveId" clId="{88BED3C9-EB16-4D93-B030-C6DE0AFA82C8}" dt="2024-11-04T09:00:21.238" v="1" actId="167"/>
        <pc:sldMkLst>
          <pc:docMk/>
          <pc:sldMk cId="3361512498" sldId="259"/>
        </pc:sldMkLst>
        <pc:spChg chg="ord">
          <ac:chgData name="Saish Kulkarni" userId="cc80b2384d9c0da3" providerId="LiveId" clId="{88BED3C9-EB16-4D93-B030-C6DE0AFA82C8}" dt="2024-11-04T09:00:21.238" v="1" actId="167"/>
          <ac:spMkLst>
            <pc:docMk/>
            <pc:sldMk cId="3361512498" sldId="259"/>
            <ac:spMk id="5" creationId="{A84BA238-E429-E484-72A9-A1FD02124281}"/>
          </ac:spMkLst>
        </pc:spChg>
      </pc:sldChg>
    </pc:docChg>
  </pc:docChgLst>
  <pc:docChgLst>
    <pc:chgData name="Saish Kulkarni" userId="cc80b2384d9c0da3" providerId="LiveId" clId="{E334797B-A5BD-4EEE-957F-E7BC0F7C1B7E}"/>
    <pc:docChg chg="undo custSel modSld">
      <pc:chgData name="Saish Kulkarni" userId="cc80b2384d9c0da3" providerId="LiveId" clId="{E334797B-A5BD-4EEE-957F-E7BC0F7C1B7E}" dt="2024-10-14T17:45:33.401" v="23"/>
      <pc:docMkLst>
        <pc:docMk/>
      </pc:docMkLst>
      <pc:sldChg chg="addSp modSp mod">
        <pc:chgData name="Saish Kulkarni" userId="cc80b2384d9c0da3" providerId="LiveId" clId="{E334797B-A5BD-4EEE-957F-E7BC0F7C1B7E}" dt="2024-10-14T17:44:48.814" v="15" actId="1076"/>
        <pc:sldMkLst>
          <pc:docMk/>
          <pc:sldMk cId="4043737824" sldId="257"/>
        </pc:sldMkLst>
        <pc:spChg chg="mod">
          <ac:chgData name="Saish Kulkarni" userId="cc80b2384d9c0da3" providerId="LiveId" clId="{E334797B-A5BD-4EEE-957F-E7BC0F7C1B7E}" dt="2024-10-14T17:42:55.444" v="0"/>
          <ac:spMkLst>
            <pc:docMk/>
            <pc:sldMk cId="4043737824" sldId="257"/>
            <ac:spMk id="9" creationId="{4D6242E4-8F5A-E81B-1306-75A7C5BA3263}"/>
          </ac:spMkLst>
        </pc:spChg>
        <pc:spChg chg="mod">
          <ac:chgData name="Saish Kulkarni" userId="cc80b2384d9c0da3" providerId="LiveId" clId="{E334797B-A5BD-4EEE-957F-E7BC0F7C1B7E}" dt="2024-10-14T17:42:55.444" v="0"/>
          <ac:spMkLst>
            <pc:docMk/>
            <pc:sldMk cId="4043737824" sldId="257"/>
            <ac:spMk id="11" creationId="{6D28C92C-1D64-DC78-E496-47659076811C}"/>
          </ac:spMkLst>
        </pc:spChg>
        <pc:grpChg chg="add mod">
          <ac:chgData name="Saish Kulkarni" userId="cc80b2384d9c0da3" providerId="LiveId" clId="{E334797B-A5BD-4EEE-957F-E7BC0F7C1B7E}" dt="2024-10-14T17:44:48.814" v="15" actId="1076"/>
          <ac:grpSpMkLst>
            <pc:docMk/>
            <pc:sldMk cId="4043737824" sldId="257"/>
            <ac:grpSpMk id="8" creationId="{7A5DFA55-16C5-1311-46C2-6411EEE8A442}"/>
          </ac:grpSpMkLst>
        </pc:grpChg>
        <pc:picChg chg="mod">
          <ac:chgData name="Saish Kulkarni" userId="cc80b2384d9c0da3" providerId="LiveId" clId="{E334797B-A5BD-4EEE-957F-E7BC0F7C1B7E}" dt="2024-10-14T17:43:01.081" v="2" actId="1076"/>
          <ac:picMkLst>
            <pc:docMk/>
            <pc:sldMk cId="4043737824" sldId="257"/>
            <ac:picMk id="5" creationId="{282CF6DD-7FE8-4063-9551-1B7BBCE92ABE}"/>
          </ac:picMkLst>
        </pc:picChg>
      </pc:sldChg>
      <pc:sldChg chg="addSp modSp">
        <pc:chgData name="Saish Kulkarni" userId="cc80b2384d9c0da3" providerId="LiveId" clId="{E334797B-A5BD-4EEE-957F-E7BC0F7C1B7E}" dt="2024-10-14T17:45:07.574" v="17"/>
        <pc:sldMkLst>
          <pc:docMk/>
          <pc:sldMk cId="3077914973" sldId="258"/>
        </pc:sldMkLst>
        <pc:spChg chg="mod">
          <ac:chgData name="Saish Kulkarni" userId="cc80b2384d9c0da3" providerId="LiveId" clId="{E334797B-A5BD-4EEE-957F-E7BC0F7C1B7E}" dt="2024-10-14T17:45:07.574" v="17"/>
          <ac:spMkLst>
            <pc:docMk/>
            <pc:sldMk cId="3077914973" sldId="258"/>
            <ac:spMk id="6" creationId="{8254CA3A-B3BE-2482-C617-0C0BD6827519}"/>
          </ac:spMkLst>
        </pc:spChg>
        <pc:spChg chg="mod">
          <ac:chgData name="Saish Kulkarni" userId="cc80b2384d9c0da3" providerId="LiveId" clId="{E334797B-A5BD-4EEE-957F-E7BC0F7C1B7E}" dt="2024-10-14T17:45:07.574" v="17"/>
          <ac:spMkLst>
            <pc:docMk/>
            <pc:sldMk cId="3077914973" sldId="258"/>
            <ac:spMk id="9" creationId="{AE62E572-A11F-4BE6-56D9-F22BAF95FD32}"/>
          </ac:spMkLst>
        </pc:spChg>
        <pc:grpChg chg="add mod">
          <ac:chgData name="Saish Kulkarni" userId="cc80b2384d9c0da3" providerId="LiveId" clId="{E334797B-A5BD-4EEE-957F-E7BC0F7C1B7E}" dt="2024-10-14T17:45:07.574" v="17"/>
          <ac:grpSpMkLst>
            <pc:docMk/>
            <pc:sldMk cId="3077914973" sldId="258"/>
            <ac:grpSpMk id="2" creationId="{F663451C-9C3F-6C00-2B72-ABB4D9E39194}"/>
          </ac:grpSpMkLst>
        </pc:grpChg>
      </pc:sldChg>
      <pc:sldChg chg="addSp modSp">
        <pc:chgData name="Saish Kulkarni" userId="cc80b2384d9c0da3" providerId="LiveId" clId="{E334797B-A5BD-4EEE-957F-E7BC0F7C1B7E}" dt="2024-10-14T17:45:10.699" v="18"/>
        <pc:sldMkLst>
          <pc:docMk/>
          <pc:sldMk cId="3361512498" sldId="259"/>
        </pc:sldMkLst>
        <pc:spChg chg="mod">
          <ac:chgData name="Saish Kulkarni" userId="cc80b2384d9c0da3" providerId="LiveId" clId="{E334797B-A5BD-4EEE-957F-E7BC0F7C1B7E}" dt="2024-10-14T17:45:10.699" v="18"/>
          <ac:spMkLst>
            <pc:docMk/>
            <pc:sldMk cId="3361512498" sldId="259"/>
            <ac:spMk id="4" creationId="{BD0E4EA8-8FCD-B448-DD09-2E48B8C39B9E}"/>
          </ac:spMkLst>
        </pc:spChg>
        <pc:spChg chg="mod">
          <ac:chgData name="Saish Kulkarni" userId="cc80b2384d9c0da3" providerId="LiveId" clId="{E334797B-A5BD-4EEE-957F-E7BC0F7C1B7E}" dt="2024-10-14T17:45:10.699" v="18"/>
          <ac:spMkLst>
            <pc:docMk/>
            <pc:sldMk cId="3361512498" sldId="259"/>
            <ac:spMk id="6" creationId="{1C29C60C-D426-600D-F455-B6E0F5288307}"/>
          </ac:spMkLst>
        </pc:spChg>
        <pc:grpChg chg="add mod">
          <ac:chgData name="Saish Kulkarni" userId="cc80b2384d9c0da3" providerId="LiveId" clId="{E334797B-A5BD-4EEE-957F-E7BC0F7C1B7E}" dt="2024-10-14T17:45:10.699" v="18"/>
          <ac:grpSpMkLst>
            <pc:docMk/>
            <pc:sldMk cId="3361512498" sldId="259"/>
            <ac:grpSpMk id="3" creationId="{9EDCE357-C6D3-5C53-29C3-4A1CD8DB6C7B}"/>
          </ac:grpSpMkLst>
        </pc:grpChg>
      </pc:sldChg>
      <pc:sldChg chg="addSp modSp">
        <pc:chgData name="Saish Kulkarni" userId="cc80b2384d9c0da3" providerId="LiveId" clId="{E334797B-A5BD-4EEE-957F-E7BC0F7C1B7E}" dt="2024-10-14T17:45:03.530" v="16"/>
        <pc:sldMkLst>
          <pc:docMk/>
          <pc:sldMk cId="1049417231" sldId="260"/>
        </pc:sldMkLst>
        <pc:spChg chg="mod">
          <ac:chgData name="Saish Kulkarni" userId="cc80b2384d9c0da3" providerId="LiveId" clId="{E334797B-A5BD-4EEE-957F-E7BC0F7C1B7E}" dt="2024-10-14T17:45:03.530" v="16"/>
          <ac:spMkLst>
            <pc:docMk/>
            <pc:sldMk cId="1049417231" sldId="260"/>
            <ac:spMk id="4" creationId="{F76EBD03-009F-F7BD-CD8C-9A37AC977713}"/>
          </ac:spMkLst>
        </pc:spChg>
        <pc:spChg chg="mod">
          <ac:chgData name="Saish Kulkarni" userId="cc80b2384d9c0da3" providerId="LiveId" clId="{E334797B-A5BD-4EEE-957F-E7BC0F7C1B7E}" dt="2024-10-14T17:45:03.530" v="16"/>
          <ac:spMkLst>
            <pc:docMk/>
            <pc:sldMk cId="1049417231" sldId="260"/>
            <ac:spMk id="6" creationId="{FCAFE6BF-1DF3-1FAF-0DB7-88322F003BFE}"/>
          </ac:spMkLst>
        </pc:spChg>
        <pc:grpChg chg="add mod">
          <ac:chgData name="Saish Kulkarni" userId="cc80b2384d9c0da3" providerId="LiveId" clId="{E334797B-A5BD-4EEE-957F-E7BC0F7C1B7E}" dt="2024-10-14T17:45:03.530" v="16"/>
          <ac:grpSpMkLst>
            <pc:docMk/>
            <pc:sldMk cId="1049417231" sldId="260"/>
            <ac:grpSpMk id="2" creationId="{7977DCF8-C295-F612-EBD9-1913C95A684C}"/>
          </ac:grpSpMkLst>
        </pc:grpChg>
      </pc:sldChg>
      <pc:sldChg chg="addSp modSp">
        <pc:chgData name="Saish Kulkarni" userId="cc80b2384d9c0da3" providerId="LiveId" clId="{E334797B-A5BD-4EEE-957F-E7BC0F7C1B7E}" dt="2024-10-14T17:45:12.461" v="19"/>
        <pc:sldMkLst>
          <pc:docMk/>
          <pc:sldMk cId="4180480529" sldId="262"/>
        </pc:sldMkLst>
        <pc:spChg chg="mod">
          <ac:chgData name="Saish Kulkarni" userId="cc80b2384d9c0da3" providerId="LiveId" clId="{E334797B-A5BD-4EEE-957F-E7BC0F7C1B7E}" dt="2024-10-14T17:45:12.461" v="19"/>
          <ac:spMkLst>
            <pc:docMk/>
            <pc:sldMk cId="4180480529" sldId="262"/>
            <ac:spMk id="6" creationId="{6F3708C4-EBA1-4D00-CEFC-716BC14D4BF5}"/>
          </ac:spMkLst>
        </pc:spChg>
        <pc:spChg chg="mod">
          <ac:chgData name="Saish Kulkarni" userId="cc80b2384d9c0da3" providerId="LiveId" clId="{E334797B-A5BD-4EEE-957F-E7BC0F7C1B7E}" dt="2024-10-14T17:45:12.461" v="19"/>
          <ac:spMkLst>
            <pc:docMk/>
            <pc:sldMk cId="4180480529" sldId="262"/>
            <ac:spMk id="8" creationId="{041604C9-9728-63B8-805A-97B346496EBC}"/>
          </ac:spMkLst>
        </pc:spChg>
        <pc:grpChg chg="add mod">
          <ac:chgData name="Saish Kulkarni" userId="cc80b2384d9c0da3" providerId="LiveId" clId="{E334797B-A5BD-4EEE-957F-E7BC0F7C1B7E}" dt="2024-10-14T17:45:12.461" v="19"/>
          <ac:grpSpMkLst>
            <pc:docMk/>
            <pc:sldMk cId="4180480529" sldId="262"/>
            <ac:grpSpMk id="4" creationId="{E74EE57D-60C5-6899-5E1F-2B15254D80F8}"/>
          </ac:grpSpMkLst>
        </pc:grpChg>
      </pc:sldChg>
      <pc:sldChg chg="addSp modSp">
        <pc:chgData name="Saish Kulkarni" userId="cc80b2384d9c0da3" providerId="LiveId" clId="{E334797B-A5BD-4EEE-957F-E7BC0F7C1B7E}" dt="2024-10-14T17:45:15.709" v="20"/>
        <pc:sldMkLst>
          <pc:docMk/>
          <pc:sldMk cId="2174169242" sldId="263"/>
        </pc:sldMkLst>
        <pc:spChg chg="mod">
          <ac:chgData name="Saish Kulkarni" userId="cc80b2384d9c0da3" providerId="LiveId" clId="{E334797B-A5BD-4EEE-957F-E7BC0F7C1B7E}" dt="2024-10-14T17:45:15.709" v="20"/>
          <ac:spMkLst>
            <pc:docMk/>
            <pc:sldMk cId="2174169242" sldId="263"/>
            <ac:spMk id="4" creationId="{423DA938-1E85-5548-9582-09831A6C413F}"/>
          </ac:spMkLst>
        </pc:spChg>
        <pc:spChg chg="mod">
          <ac:chgData name="Saish Kulkarni" userId="cc80b2384d9c0da3" providerId="LiveId" clId="{E334797B-A5BD-4EEE-957F-E7BC0F7C1B7E}" dt="2024-10-14T17:45:15.709" v="20"/>
          <ac:spMkLst>
            <pc:docMk/>
            <pc:sldMk cId="2174169242" sldId="263"/>
            <ac:spMk id="6" creationId="{4E30E617-9929-9EBB-0E27-05BA30A15D93}"/>
          </ac:spMkLst>
        </pc:spChg>
        <pc:grpChg chg="add mod">
          <ac:chgData name="Saish Kulkarni" userId="cc80b2384d9c0da3" providerId="LiveId" clId="{E334797B-A5BD-4EEE-957F-E7BC0F7C1B7E}" dt="2024-10-14T17:45:15.709" v="20"/>
          <ac:grpSpMkLst>
            <pc:docMk/>
            <pc:sldMk cId="2174169242" sldId="263"/>
            <ac:grpSpMk id="3" creationId="{2A0D5CC6-001C-700C-E33E-55EDF9F87042}"/>
          </ac:grpSpMkLst>
        </pc:grpChg>
      </pc:sldChg>
      <pc:sldChg chg="addSp modSp">
        <pc:chgData name="Saish Kulkarni" userId="cc80b2384d9c0da3" providerId="LiveId" clId="{E334797B-A5BD-4EEE-957F-E7BC0F7C1B7E}" dt="2024-10-14T17:45:20.750" v="22"/>
        <pc:sldMkLst>
          <pc:docMk/>
          <pc:sldMk cId="1444523043" sldId="264"/>
        </pc:sldMkLst>
        <pc:spChg chg="mod">
          <ac:chgData name="Saish Kulkarni" userId="cc80b2384d9c0da3" providerId="LiveId" clId="{E334797B-A5BD-4EEE-957F-E7BC0F7C1B7E}" dt="2024-10-14T17:45:20.750" v="22"/>
          <ac:spMkLst>
            <pc:docMk/>
            <pc:sldMk cId="1444523043" sldId="264"/>
            <ac:spMk id="3" creationId="{E7872A9D-E314-2370-4EAE-59D0CF65A08F}"/>
          </ac:spMkLst>
        </pc:spChg>
        <pc:spChg chg="mod">
          <ac:chgData name="Saish Kulkarni" userId="cc80b2384d9c0da3" providerId="LiveId" clId="{E334797B-A5BD-4EEE-957F-E7BC0F7C1B7E}" dt="2024-10-14T17:45:20.750" v="22"/>
          <ac:spMkLst>
            <pc:docMk/>
            <pc:sldMk cId="1444523043" sldId="264"/>
            <ac:spMk id="6" creationId="{B20FF412-5A1E-4A75-A078-D798191BDD21}"/>
          </ac:spMkLst>
        </pc:spChg>
        <pc:grpChg chg="add mod">
          <ac:chgData name="Saish Kulkarni" userId="cc80b2384d9c0da3" providerId="LiveId" clId="{E334797B-A5BD-4EEE-957F-E7BC0F7C1B7E}" dt="2024-10-14T17:45:20.750" v="22"/>
          <ac:grpSpMkLst>
            <pc:docMk/>
            <pc:sldMk cId="1444523043" sldId="264"/>
            <ac:grpSpMk id="2" creationId="{9A82540C-ED07-F33C-5E97-13607EB3DB19}"/>
          </ac:grpSpMkLst>
        </pc:grpChg>
      </pc:sldChg>
      <pc:sldChg chg="addSp modSp">
        <pc:chgData name="Saish Kulkarni" userId="cc80b2384d9c0da3" providerId="LiveId" clId="{E334797B-A5BD-4EEE-957F-E7BC0F7C1B7E}" dt="2024-10-14T17:45:18.356" v="21"/>
        <pc:sldMkLst>
          <pc:docMk/>
          <pc:sldMk cId="3462448975" sldId="265"/>
        </pc:sldMkLst>
        <pc:spChg chg="mod">
          <ac:chgData name="Saish Kulkarni" userId="cc80b2384d9c0da3" providerId="LiveId" clId="{E334797B-A5BD-4EEE-957F-E7BC0F7C1B7E}" dt="2024-10-14T17:45:18.356" v="21"/>
          <ac:spMkLst>
            <pc:docMk/>
            <pc:sldMk cId="3462448975" sldId="265"/>
            <ac:spMk id="6" creationId="{B5703D42-074B-FB0D-2B74-4B3E365A4F39}"/>
          </ac:spMkLst>
        </pc:spChg>
        <pc:spChg chg="mod">
          <ac:chgData name="Saish Kulkarni" userId="cc80b2384d9c0da3" providerId="LiveId" clId="{E334797B-A5BD-4EEE-957F-E7BC0F7C1B7E}" dt="2024-10-14T17:45:18.356" v="21"/>
          <ac:spMkLst>
            <pc:docMk/>
            <pc:sldMk cId="3462448975" sldId="265"/>
            <ac:spMk id="8" creationId="{CFF37A6A-FE43-C899-F79F-CA5263C9C312}"/>
          </ac:spMkLst>
        </pc:spChg>
        <pc:grpChg chg="add mod">
          <ac:chgData name="Saish Kulkarni" userId="cc80b2384d9c0da3" providerId="LiveId" clId="{E334797B-A5BD-4EEE-957F-E7BC0F7C1B7E}" dt="2024-10-14T17:45:18.356" v="21"/>
          <ac:grpSpMkLst>
            <pc:docMk/>
            <pc:sldMk cId="3462448975" sldId="265"/>
            <ac:grpSpMk id="4" creationId="{5DD82D35-2B85-16F5-9778-C76F2B5EA811}"/>
          </ac:grpSpMkLst>
        </pc:grpChg>
      </pc:sldChg>
      <pc:sldChg chg="addSp modSp">
        <pc:chgData name="Saish Kulkarni" userId="cc80b2384d9c0da3" providerId="LiveId" clId="{E334797B-A5BD-4EEE-957F-E7BC0F7C1B7E}" dt="2024-10-14T17:45:33.401" v="23"/>
        <pc:sldMkLst>
          <pc:docMk/>
          <pc:sldMk cId="2825602641" sldId="266"/>
        </pc:sldMkLst>
        <pc:spChg chg="mod">
          <ac:chgData name="Saish Kulkarni" userId="cc80b2384d9c0da3" providerId="LiveId" clId="{E334797B-A5BD-4EEE-957F-E7BC0F7C1B7E}" dt="2024-10-14T17:45:33.401" v="23"/>
          <ac:spMkLst>
            <pc:docMk/>
            <pc:sldMk cId="2825602641" sldId="266"/>
            <ac:spMk id="10" creationId="{812A743E-291A-D6FB-76C2-7A82F92B9C5A}"/>
          </ac:spMkLst>
        </pc:spChg>
        <pc:spChg chg="mod">
          <ac:chgData name="Saish Kulkarni" userId="cc80b2384d9c0da3" providerId="LiveId" clId="{E334797B-A5BD-4EEE-957F-E7BC0F7C1B7E}" dt="2024-10-14T17:45:33.401" v="23"/>
          <ac:spMkLst>
            <pc:docMk/>
            <pc:sldMk cId="2825602641" sldId="266"/>
            <ac:spMk id="11" creationId="{D89C892D-ED3A-BD71-D852-9666B2841B85}"/>
          </ac:spMkLst>
        </pc:spChg>
        <pc:grpChg chg="add mod">
          <ac:chgData name="Saish Kulkarni" userId="cc80b2384d9c0da3" providerId="LiveId" clId="{E334797B-A5BD-4EEE-957F-E7BC0F7C1B7E}" dt="2024-10-14T17:45:33.401" v="23"/>
          <ac:grpSpMkLst>
            <pc:docMk/>
            <pc:sldMk cId="2825602641" sldId="266"/>
            <ac:grpSpMk id="6" creationId="{934E4F5A-1616-796A-A4E1-6FDC1DECF179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68D76-6EC4-41E4-9324-AD83E0CD6883}" type="doc">
      <dgm:prSet loTypeId="urn:microsoft.com/office/officeart/2005/8/layout/bProcess3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6B4285-DA3D-4778-B8E1-85F501A8ECED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  <a:latin typeface="Bodoni MT" panose="02070603080606020203" pitchFamily="18" charset="0"/>
            </a:rPr>
            <a:t>Input</a:t>
          </a:r>
          <a:r>
            <a:rPr lang="en-US" dirty="0">
              <a:latin typeface="Bodoni MT" panose="02070603080606020203" pitchFamily="18" charset="0"/>
            </a:rPr>
            <a:t> </a:t>
          </a:r>
          <a:endParaRPr lang="en-US" b="1" dirty="0">
            <a:solidFill>
              <a:srgbClr val="FFFF00"/>
            </a:solidFill>
            <a:latin typeface="Bodoni MT" panose="02070603080606020203" pitchFamily="18" charset="0"/>
          </a:endParaRPr>
        </a:p>
      </dgm:t>
    </dgm:pt>
    <dgm:pt modelId="{AEA8DD9F-4645-440F-8B72-B71C1EC4A910}" type="parTrans" cxnId="{2D56C6C6-4BAC-4402-9405-9224B126DD04}">
      <dgm:prSet/>
      <dgm:spPr/>
      <dgm:t>
        <a:bodyPr/>
        <a:lstStyle/>
        <a:p>
          <a:endParaRPr lang="en-US"/>
        </a:p>
      </dgm:t>
    </dgm:pt>
    <dgm:pt modelId="{228D2D85-07D7-4864-840A-4BE7239E3E0D}" type="sibTrans" cxnId="{2D56C6C6-4BAC-4402-9405-9224B126DD04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EAA1A3CE-6B81-4ADA-9E04-814895E170FF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  <a:latin typeface="Bodoni MT" panose="02070603080606020203" pitchFamily="18" charset="0"/>
            </a:rPr>
            <a:t>Process</a:t>
          </a:r>
        </a:p>
      </dgm:t>
    </dgm:pt>
    <dgm:pt modelId="{0BB0C4A0-B541-4759-AB60-B425DA9ABF23}" type="parTrans" cxnId="{AF5509EC-A85D-4CF5-93BE-977908E6A50E}">
      <dgm:prSet/>
      <dgm:spPr/>
      <dgm:t>
        <a:bodyPr/>
        <a:lstStyle/>
        <a:p>
          <a:endParaRPr lang="en-US"/>
        </a:p>
      </dgm:t>
    </dgm:pt>
    <dgm:pt modelId="{001BC2DA-AA49-4F2B-8525-4C091332E6DF}" type="sibTrans" cxnId="{AF5509EC-A85D-4CF5-93BE-977908E6A50E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5CC6D022-EE8F-4F37-974E-A48DF3E4E54F}">
      <dgm:prSet phldrT="[Text]"/>
      <dgm:spPr/>
      <dgm:t>
        <a:bodyPr/>
        <a:lstStyle/>
        <a:p>
          <a:r>
            <a:rPr lang="en-US" dirty="0">
              <a:latin typeface="Bodoni MT" panose="02070603080606020203" pitchFamily="18" charset="0"/>
            </a:rPr>
            <a:t>Initialize random number generator
Simulate weather forecasting</a:t>
          </a:r>
        </a:p>
      </dgm:t>
    </dgm:pt>
    <dgm:pt modelId="{609D166D-CD93-4487-B24C-9D18DC6489D8}" type="parTrans" cxnId="{FD29D6C9-4F96-41B5-BE26-D5D3AC2AD421}">
      <dgm:prSet/>
      <dgm:spPr/>
      <dgm:t>
        <a:bodyPr/>
        <a:lstStyle/>
        <a:p>
          <a:endParaRPr lang="en-US"/>
        </a:p>
      </dgm:t>
    </dgm:pt>
    <dgm:pt modelId="{C3884017-4ABD-4700-9AA7-0E048702B77E}" type="sibTrans" cxnId="{FD29D6C9-4F96-41B5-BE26-D5D3AC2AD421}">
      <dgm:prSet/>
      <dgm:spPr/>
      <dgm:t>
        <a:bodyPr/>
        <a:lstStyle/>
        <a:p>
          <a:endParaRPr lang="en-US"/>
        </a:p>
      </dgm:t>
    </dgm:pt>
    <dgm:pt modelId="{C87D1D5D-EC67-484A-846A-2C84F60C7778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  <a:latin typeface="Bodoni MT" panose="02070603080606020203" pitchFamily="18" charset="0"/>
            </a:rPr>
            <a:t>Output</a:t>
          </a:r>
        </a:p>
      </dgm:t>
    </dgm:pt>
    <dgm:pt modelId="{55CF28FF-8F6D-4CC1-B467-5CB3751DCA7A}" type="sibTrans" cxnId="{7C9F27F1-0928-42BE-9FDC-89EC94DA13F7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A4E4895B-1DE3-4EE7-9F48-782E6F73034D}" type="parTrans" cxnId="{7C9F27F1-0928-42BE-9FDC-89EC94DA13F7}">
      <dgm:prSet/>
      <dgm:spPr/>
      <dgm:t>
        <a:bodyPr/>
        <a:lstStyle/>
        <a:p>
          <a:endParaRPr lang="en-US"/>
        </a:p>
      </dgm:t>
    </dgm:pt>
    <dgm:pt modelId="{BEBDFCE1-E606-45AC-9863-6E2CC74DCD7E}">
      <dgm:prSet phldrT="[Text]"/>
      <dgm:spPr/>
      <dgm:t>
        <a:bodyPr/>
        <a:lstStyle/>
        <a:p>
          <a:r>
            <a:rPr lang="en-US" dirty="0">
              <a:latin typeface="Bodoni MT" panose="02070603080606020203" pitchFamily="18" charset="0"/>
            </a:rPr>
            <a:t>Display weather data for each location</a:t>
          </a:r>
        </a:p>
      </dgm:t>
    </dgm:pt>
    <dgm:pt modelId="{7C5A2158-6442-4A8C-8853-DA58F4681084}" type="sibTrans" cxnId="{A82B0A3C-2308-497E-8110-FE94A4A71C00}">
      <dgm:prSet/>
      <dgm:spPr/>
      <dgm:t>
        <a:bodyPr/>
        <a:lstStyle/>
        <a:p>
          <a:endParaRPr lang="en-US"/>
        </a:p>
      </dgm:t>
    </dgm:pt>
    <dgm:pt modelId="{D39F5D4D-0315-444B-8BD1-B6FF97111187}" type="parTrans" cxnId="{A82B0A3C-2308-497E-8110-FE94A4A71C00}">
      <dgm:prSet/>
      <dgm:spPr/>
      <dgm:t>
        <a:bodyPr/>
        <a:lstStyle/>
        <a:p>
          <a:endParaRPr lang="en-US"/>
        </a:p>
      </dgm:t>
    </dgm:pt>
    <dgm:pt modelId="{B2F239F9-2406-4EE5-AB54-6C3F8EDF375E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  <a:latin typeface="Bodoni MT" panose="02070603080606020203" pitchFamily="18" charset="0"/>
            </a:rPr>
            <a:t>Loop</a:t>
          </a:r>
        </a:p>
      </dgm:t>
    </dgm:pt>
    <dgm:pt modelId="{E2610B43-43F8-428C-AE43-D6031C761C6E}" type="parTrans" cxnId="{C8DB97A2-16A9-4BC3-BBB9-3BEE929E9C82}">
      <dgm:prSet/>
      <dgm:spPr/>
      <dgm:t>
        <a:bodyPr/>
        <a:lstStyle/>
        <a:p>
          <a:endParaRPr lang="en-US"/>
        </a:p>
      </dgm:t>
    </dgm:pt>
    <dgm:pt modelId="{9B787549-570D-49ED-8CFA-61A897CE2CD7}" type="sibTrans" cxnId="{C8DB97A2-16A9-4BC3-BBB9-3BEE929E9C82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18286F1-1899-4F13-BAE3-3BB22BE22EDD}">
      <dgm:prSet phldrT="[Text]"/>
      <dgm:spPr/>
      <dgm:t>
        <a:bodyPr/>
        <a:lstStyle/>
        <a:p>
          <a:r>
            <a:rPr lang="en-US" dirty="0">
              <a:latin typeface="Bodoni MT" panose="02070603080606020203" pitchFamily="18" charset="0"/>
            </a:rPr>
            <a:t>Loop through locations
Generate random weather data
Display weather data</a:t>
          </a:r>
        </a:p>
      </dgm:t>
    </dgm:pt>
    <dgm:pt modelId="{E6E5AB04-FD90-4F5D-A584-7C2C6DAD42DD}" type="parTrans" cxnId="{6D7589E2-DE7F-44D0-8A71-83C7B91E9C61}">
      <dgm:prSet/>
      <dgm:spPr/>
      <dgm:t>
        <a:bodyPr/>
        <a:lstStyle/>
        <a:p>
          <a:endParaRPr lang="en-US"/>
        </a:p>
      </dgm:t>
    </dgm:pt>
    <dgm:pt modelId="{38FC3E71-3E15-4A86-85A8-250AEA64C16C}" type="sibTrans" cxnId="{6D7589E2-DE7F-44D0-8A71-83C7B91E9C61}">
      <dgm:prSet/>
      <dgm:spPr/>
      <dgm:t>
        <a:bodyPr/>
        <a:lstStyle/>
        <a:p>
          <a:endParaRPr lang="en-US"/>
        </a:p>
      </dgm:t>
    </dgm:pt>
    <dgm:pt modelId="{D903F1E0-9601-4475-ACE4-55D5C9600064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  <a:latin typeface="Bodoni MT" panose="02070603080606020203" pitchFamily="18" charset="0"/>
            </a:rPr>
            <a:t>End</a:t>
          </a:r>
        </a:p>
      </dgm:t>
    </dgm:pt>
    <dgm:pt modelId="{4EAF7198-A7E2-454D-A015-6E57377C86D3}" type="parTrans" cxnId="{C4FB890D-9A33-4E56-83F0-2E2111CAEF20}">
      <dgm:prSet/>
      <dgm:spPr/>
      <dgm:t>
        <a:bodyPr/>
        <a:lstStyle/>
        <a:p>
          <a:endParaRPr lang="en-US"/>
        </a:p>
      </dgm:t>
    </dgm:pt>
    <dgm:pt modelId="{E823084A-5F50-4348-8D65-91EEC047137B}" type="sibTrans" cxnId="{C4FB890D-9A33-4E56-83F0-2E2111CAEF20}">
      <dgm:prSet/>
      <dgm:spPr/>
      <dgm:t>
        <a:bodyPr/>
        <a:lstStyle/>
        <a:p>
          <a:endParaRPr lang="en-US"/>
        </a:p>
      </dgm:t>
    </dgm:pt>
    <dgm:pt modelId="{0FDB5CD1-AF05-47FC-B60A-0EFCC9A2D41A}">
      <dgm:prSet phldrT="[Text]"/>
      <dgm:spPr/>
      <dgm:t>
        <a:bodyPr/>
        <a:lstStyle/>
        <a:p>
          <a:r>
            <a:rPr lang="en-US" dirty="0">
              <a:latin typeface="Bodoni MT" panose="02070603080606020203" pitchFamily="18" charset="0"/>
            </a:rPr>
            <a:t>End Program</a:t>
          </a:r>
        </a:p>
      </dgm:t>
    </dgm:pt>
    <dgm:pt modelId="{BD05820C-6223-40D8-B710-6C7684BFD782}" type="parTrans" cxnId="{D1BCF049-E3B3-424A-8AC3-56E220D5EA2C}">
      <dgm:prSet/>
      <dgm:spPr/>
      <dgm:t>
        <a:bodyPr/>
        <a:lstStyle/>
        <a:p>
          <a:endParaRPr lang="en-US"/>
        </a:p>
      </dgm:t>
    </dgm:pt>
    <dgm:pt modelId="{A1A50E94-D443-4791-B1ED-653895CFC15D}" type="sibTrans" cxnId="{D1BCF049-E3B3-424A-8AC3-56E220D5EA2C}">
      <dgm:prSet/>
      <dgm:spPr/>
      <dgm:t>
        <a:bodyPr/>
        <a:lstStyle/>
        <a:p>
          <a:endParaRPr lang="en-US"/>
        </a:p>
      </dgm:t>
    </dgm:pt>
    <dgm:pt modelId="{7054A98E-FEC5-45F2-BBA7-81E53DF46665}">
      <dgm:prSet phldrT="[Text]"/>
      <dgm:spPr/>
      <dgm:t>
        <a:bodyPr/>
        <a:lstStyle/>
        <a:p>
          <a:endParaRPr lang="en-US" dirty="0">
            <a:latin typeface="Bodoni MT" panose="02070603080606020203" pitchFamily="18" charset="0"/>
          </a:endParaRPr>
        </a:p>
      </dgm:t>
    </dgm:pt>
    <dgm:pt modelId="{2177AD19-A531-4A88-BE51-8DC0C5959235}" type="parTrans" cxnId="{7DA57BF7-AF6D-4A22-B741-F1CC9E54AD1F}">
      <dgm:prSet/>
      <dgm:spPr/>
      <dgm:t>
        <a:bodyPr/>
        <a:lstStyle/>
        <a:p>
          <a:endParaRPr lang="en-US"/>
        </a:p>
      </dgm:t>
    </dgm:pt>
    <dgm:pt modelId="{0A427D3C-E93E-4C60-8559-332772019AB7}" type="sibTrans" cxnId="{7DA57BF7-AF6D-4A22-B741-F1CC9E54AD1F}">
      <dgm:prSet/>
      <dgm:spPr/>
      <dgm:t>
        <a:bodyPr/>
        <a:lstStyle/>
        <a:p>
          <a:endParaRPr lang="en-US"/>
        </a:p>
      </dgm:t>
    </dgm:pt>
    <dgm:pt modelId="{25F77C28-43C6-488E-A6D7-4CAAD181A68B}">
      <dgm:prSet phldrT="[Text]"/>
      <dgm:spPr/>
      <dgm:t>
        <a:bodyPr/>
        <a:lstStyle/>
        <a:p>
          <a:r>
            <a:rPr lang="en-US" dirty="0">
              <a:latin typeface="Bodoni MT" panose="02070603080606020203" pitchFamily="18" charset="0"/>
            </a:rPr>
            <a:t>None</a:t>
          </a:r>
        </a:p>
      </dgm:t>
    </dgm:pt>
    <dgm:pt modelId="{F6F067CC-36DD-4AB3-913C-FD2A95C51509}" type="parTrans" cxnId="{C1423424-D3FB-4FA1-AD80-C7C0AC9CE2E4}">
      <dgm:prSet/>
      <dgm:spPr/>
      <dgm:t>
        <a:bodyPr/>
        <a:lstStyle/>
        <a:p>
          <a:endParaRPr lang="en-US"/>
        </a:p>
      </dgm:t>
    </dgm:pt>
    <dgm:pt modelId="{20D13D04-3AA8-4681-A155-D9B19814B9CB}" type="sibTrans" cxnId="{C1423424-D3FB-4FA1-AD80-C7C0AC9CE2E4}">
      <dgm:prSet/>
      <dgm:spPr/>
      <dgm:t>
        <a:bodyPr/>
        <a:lstStyle/>
        <a:p>
          <a:endParaRPr lang="en-US"/>
        </a:p>
      </dgm:t>
    </dgm:pt>
    <dgm:pt modelId="{B6D9D8CB-E182-4131-B902-C176BA729D4F}">
      <dgm:prSet phldrT="[Text]"/>
      <dgm:spPr/>
      <dgm:t>
        <a:bodyPr/>
        <a:lstStyle/>
        <a:p>
          <a:endParaRPr lang="en-US" dirty="0">
            <a:latin typeface="Bodoni MT" panose="02070603080606020203" pitchFamily="18" charset="0"/>
          </a:endParaRPr>
        </a:p>
      </dgm:t>
    </dgm:pt>
    <dgm:pt modelId="{F00ED0C3-E71C-4072-948B-3D7AEBF881E8}" type="parTrans" cxnId="{0A5D6391-6D2A-4F88-983D-E7D5D5189EEC}">
      <dgm:prSet/>
      <dgm:spPr/>
      <dgm:t>
        <a:bodyPr/>
        <a:lstStyle/>
        <a:p>
          <a:endParaRPr lang="en-US"/>
        </a:p>
      </dgm:t>
    </dgm:pt>
    <dgm:pt modelId="{6CE8BE42-C2B2-417D-88D2-1878FF5E11A2}" type="sibTrans" cxnId="{0A5D6391-6D2A-4F88-983D-E7D5D5189EEC}">
      <dgm:prSet/>
      <dgm:spPr/>
      <dgm:t>
        <a:bodyPr/>
        <a:lstStyle/>
        <a:p>
          <a:endParaRPr lang="en-US"/>
        </a:p>
      </dgm:t>
    </dgm:pt>
    <dgm:pt modelId="{E00B22B9-3AF3-480F-9244-A23BD8831A49}">
      <dgm:prSet phldrT="[Text]"/>
      <dgm:spPr/>
      <dgm:t>
        <a:bodyPr/>
        <a:lstStyle/>
        <a:p>
          <a:endParaRPr lang="en-US" dirty="0">
            <a:latin typeface="Bodoni MT" panose="02070603080606020203" pitchFamily="18" charset="0"/>
          </a:endParaRPr>
        </a:p>
      </dgm:t>
    </dgm:pt>
    <dgm:pt modelId="{42E9858E-CE89-4FE6-B31D-D158A618B832}" type="parTrans" cxnId="{8AC1C6F9-4909-4D7B-BB71-B9F38F8131A3}">
      <dgm:prSet/>
      <dgm:spPr/>
      <dgm:t>
        <a:bodyPr/>
        <a:lstStyle/>
        <a:p>
          <a:endParaRPr lang="en-US"/>
        </a:p>
      </dgm:t>
    </dgm:pt>
    <dgm:pt modelId="{847FE20D-B691-4A6B-8F01-43AF222A5A77}" type="sibTrans" cxnId="{8AC1C6F9-4909-4D7B-BB71-B9F38F8131A3}">
      <dgm:prSet/>
      <dgm:spPr/>
      <dgm:t>
        <a:bodyPr/>
        <a:lstStyle/>
        <a:p>
          <a:endParaRPr lang="en-US"/>
        </a:p>
      </dgm:t>
    </dgm:pt>
    <dgm:pt modelId="{13785116-2C5A-4A1B-BD3C-834AD431D3D9}" type="pres">
      <dgm:prSet presAssocID="{6AF68D76-6EC4-41E4-9324-AD83E0CD6883}" presName="Name0" presStyleCnt="0">
        <dgm:presLayoutVars>
          <dgm:dir/>
          <dgm:resizeHandles val="exact"/>
        </dgm:presLayoutVars>
      </dgm:prSet>
      <dgm:spPr/>
    </dgm:pt>
    <dgm:pt modelId="{DE788437-12BE-4861-B257-6B674C21916F}" type="pres">
      <dgm:prSet presAssocID="{776B4285-DA3D-4778-B8E1-85F501A8ECED}" presName="node" presStyleLbl="node1" presStyleIdx="0" presStyleCnt="5">
        <dgm:presLayoutVars>
          <dgm:bulletEnabled val="1"/>
        </dgm:presLayoutVars>
      </dgm:prSet>
      <dgm:spPr/>
    </dgm:pt>
    <dgm:pt modelId="{54FC1133-2042-44D8-A381-3C2548E59782}" type="pres">
      <dgm:prSet presAssocID="{228D2D85-07D7-4864-840A-4BE7239E3E0D}" presName="sibTrans" presStyleLbl="sibTrans1D1" presStyleIdx="0" presStyleCnt="4"/>
      <dgm:spPr/>
    </dgm:pt>
    <dgm:pt modelId="{B62023C2-9016-4EEF-BC6A-CFF6D25769AB}" type="pres">
      <dgm:prSet presAssocID="{228D2D85-07D7-4864-840A-4BE7239E3E0D}" presName="connectorText" presStyleLbl="sibTrans1D1" presStyleIdx="0" presStyleCnt="4"/>
      <dgm:spPr/>
    </dgm:pt>
    <dgm:pt modelId="{36A32624-89D8-443E-BFB5-7172ABD28506}" type="pres">
      <dgm:prSet presAssocID="{EAA1A3CE-6B81-4ADA-9E04-814895E170FF}" presName="node" presStyleLbl="node1" presStyleIdx="1" presStyleCnt="5">
        <dgm:presLayoutVars>
          <dgm:bulletEnabled val="1"/>
        </dgm:presLayoutVars>
      </dgm:prSet>
      <dgm:spPr/>
    </dgm:pt>
    <dgm:pt modelId="{71CBDAC8-90A9-435B-8000-01FDF7FDD672}" type="pres">
      <dgm:prSet presAssocID="{001BC2DA-AA49-4F2B-8525-4C091332E6DF}" presName="sibTrans" presStyleLbl="sibTrans1D1" presStyleIdx="1" presStyleCnt="4"/>
      <dgm:spPr/>
    </dgm:pt>
    <dgm:pt modelId="{B452CF17-0BE7-4F77-BEC4-EB0E7896C256}" type="pres">
      <dgm:prSet presAssocID="{001BC2DA-AA49-4F2B-8525-4C091332E6DF}" presName="connectorText" presStyleLbl="sibTrans1D1" presStyleIdx="1" presStyleCnt="4"/>
      <dgm:spPr/>
    </dgm:pt>
    <dgm:pt modelId="{9A1F0596-EC21-463A-A909-A57DCAC2F2A3}" type="pres">
      <dgm:prSet presAssocID="{C87D1D5D-EC67-484A-846A-2C84F60C7778}" presName="node" presStyleLbl="node1" presStyleIdx="2" presStyleCnt="5">
        <dgm:presLayoutVars>
          <dgm:bulletEnabled val="1"/>
        </dgm:presLayoutVars>
      </dgm:prSet>
      <dgm:spPr/>
    </dgm:pt>
    <dgm:pt modelId="{2833A280-8F73-4F17-90D5-D5175C5BA983}" type="pres">
      <dgm:prSet presAssocID="{55CF28FF-8F6D-4CC1-B467-5CB3751DCA7A}" presName="sibTrans" presStyleLbl="sibTrans1D1" presStyleIdx="2" presStyleCnt="4"/>
      <dgm:spPr/>
    </dgm:pt>
    <dgm:pt modelId="{82018254-9F86-40BE-8542-1E6CC329C2EE}" type="pres">
      <dgm:prSet presAssocID="{55CF28FF-8F6D-4CC1-B467-5CB3751DCA7A}" presName="connectorText" presStyleLbl="sibTrans1D1" presStyleIdx="2" presStyleCnt="4"/>
      <dgm:spPr/>
    </dgm:pt>
    <dgm:pt modelId="{AEB3427D-89FE-4DED-BC23-78296512CB04}" type="pres">
      <dgm:prSet presAssocID="{B2F239F9-2406-4EE5-AB54-6C3F8EDF375E}" presName="node" presStyleLbl="node1" presStyleIdx="3" presStyleCnt="5" custLinFactNeighborX="47492" custLinFactNeighborY="128">
        <dgm:presLayoutVars>
          <dgm:bulletEnabled val="1"/>
        </dgm:presLayoutVars>
      </dgm:prSet>
      <dgm:spPr/>
    </dgm:pt>
    <dgm:pt modelId="{1EA74DC1-8781-4238-880F-20000C164812}" type="pres">
      <dgm:prSet presAssocID="{9B787549-570D-49ED-8CFA-61A897CE2CD7}" presName="sibTrans" presStyleLbl="sibTrans1D1" presStyleIdx="3" presStyleCnt="4"/>
      <dgm:spPr/>
    </dgm:pt>
    <dgm:pt modelId="{2C69DBCC-C407-4D40-BA5E-E61AFE42A3BC}" type="pres">
      <dgm:prSet presAssocID="{9B787549-570D-49ED-8CFA-61A897CE2CD7}" presName="connectorText" presStyleLbl="sibTrans1D1" presStyleIdx="3" presStyleCnt="4"/>
      <dgm:spPr/>
    </dgm:pt>
    <dgm:pt modelId="{A688DC49-D851-49D1-98A2-C259286B98A2}" type="pres">
      <dgm:prSet presAssocID="{D903F1E0-9601-4475-ACE4-55D5C9600064}" presName="node" presStyleLbl="node1" presStyleIdx="4" presStyleCnt="5" custLinFactNeighborX="63735" custLinFactNeighborY="128">
        <dgm:presLayoutVars>
          <dgm:bulletEnabled val="1"/>
        </dgm:presLayoutVars>
      </dgm:prSet>
      <dgm:spPr/>
    </dgm:pt>
  </dgm:ptLst>
  <dgm:cxnLst>
    <dgm:cxn modelId="{06C7C805-436C-40F6-AA27-548A16BC267F}" type="presOf" srcId="{55CF28FF-8F6D-4CC1-B467-5CB3751DCA7A}" destId="{2833A280-8F73-4F17-90D5-D5175C5BA983}" srcOrd="0" destOrd="0" presId="urn:microsoft.com/office/officeart/2005/8/layout/bProcess3"/>
    <dgm:cxn modelId="{6696D105-1127-43C9-85E0-97EF9EB5A4D5}" type="presOf" srcId="{D903F1E0-9601-4475-ACE4-55D5C9600064}" destId="{A688DC49-D851-49D1-98A2-C259286B98A2}" srcOrd="0" destOrd="0" presId="urn:microsoft.com/office/officeart/2005/8/layout/bProcess3"/>
    <dgm:cxn modelId="{BF164008-9FC6-4E1D-AD17-86F8FB0B243B}" type="presOf" srcId="{5CC6D022-EE8F-4F37-974E-A48DF3E4E54F}" destId="{36A32624-89D8-443E-BFB5-7172ABD28506}" srcOrd="0" destOrd="1" presId="urn:microsoft.com/office/officeart/2005/8/layout/bProcess3"/>
    <dgm:cxn modelId="{C4FB890D-9A33-4E56-83F0-2E2111CAEF20}" srcId="{6AF68D76-6EC4-41E4-9324-AD83E0CD6883}" destId="{D903F1E0-9601-4475-ACE4-55D5C9600064}" srcOrd="4" destOrd="0" parTransId="{4EAF7198-A7E2-454D-A015-6E57377C86D3}" sibTransId="{E823084A-5F50-4348-8D65-91EEC047137B}"/>
    <dgm:cxn modelId="{EB7B9F16-82DC-44A4-870D-44DECE7AB40A}" type="presOf" srcId="{25F77C28-43C6-488E-A6D7-4CAAD181A68B}" destId="{DE788437-12BE-4861-B257-6B674C21916F}" srcOrd="0" destOrd="2" presId="urn:microsoft.com/office/officeart/2005/8/layout/bProcess3"/>
    <dgm:cxn modelId="{C1423424-D3FB-4FA1-AD80-C7C0AC9CE2E4}" srcId="{776B4285-DA3D-4778-B8E1-85F501A8ECED}" destId="{25F77C28-43C6-488E-A6D7-4CAAD181A68B}" srcOrd="1" destOrd="0" parTransId="{F6F067CC-36DD-4AB3-913C-FD2A95C51509}" sibTransId="{20D13D04-3AA8-4681-A155-D9B19814B9CB}"/>
    <dgm:cxn modelId="{25410027-5108-439C-9C81-10649AC33C57}" type="presOf" srcId="{B6D9D8CB-E182-4131-B902-C176BA729D4F}" destId="{DE788437-12BE-4861-B257-6B674C21916F}" srcOrd="0" destOrd="1" presId="urn:microsoft.com/office/officeart/2005/8/layout/bProcess3"/>
    <dgm:cxn modelId="{2B1A5E2D-BD7C-4311-B158-3C39BE1078F0}" type="presOf" srcId="{001BC2DA-AA49-4F2B-8525-4C091332E6DF}" destId="{71CBDAC8-90A9-435B-8000-01FDF7FDD672}" srcOrd="0" destOrd="0" presId="urn:microsoft.com/office/officeart/2005/8/layout/bProcess3"/>
    <dgm:cxn modelId="{E2A7382F-E38D-4C80-B7BF-80B6B18BF6D2}" type="presOf" srcId="{228D2D85-07D7-4864-840A-4BE7239E3E0D}" destId="{54FC1133-2042-44D8-A381-3C2548E59782}" srcOrd="0" destOrd="0" presId="urn:microsoft.com/office/officeart/2005/8/layout/bProcess3"/>
    <dgm:cxn modelId="{9190213B-1625-4F4B-B0C2-D453BB76E008}" type="presOf" srcId="{9B787549-570D-49ED-8CFA-61A897CE2CD7}" destId="{1EA74DC1-8781-4238-880F-20000C164812}" srcOrd="0" destOrd="0" presId="urn:microsoft.com/office/officeart/2005/8/layout/bProcess3"/>
    <dgm:cxn modelId="{A82B0A3C-2308-497E-8110-FE94A4A71C00}" srcId="{C87D1D5D-EC67-484A-846A-2C84F60C7778}" destId="{BEBDFCE1-E606-45AC-9863-6E2CC74DCD7E}" srcOrd="1" destOrd="0" parTransId="{D39F5D4D-0315-444B-8BD1-B6FF97111187}" sibTransId="{7C5A2158-6442-4A8C-8853-DA58F4681084}"/>
    <dgm:cxn modelId="{EC555040-DF47-4626-866F-A0EF5DADF455}" type="presOf" srcId="{55CF28FF-8F6D-4CC1-B467-5CB3751DCA7A}" destId="{82018254-9F86-40BE-8542-1E6CC329C2EE}" srcOrd="1" destOrd="0" presId="urn:microsoft.com/office/officeart/2005/8/layout/bProcess3"/>
    <dgm:cxn modelId="{0C742F61-D75A-4950-A843-9D83E0FBCA9E}" type="presOf" srcId="{7054A98E-FEC5-45F2-BBA7-81E53DF46665}" destId="{A688DC49-D851-49D1-98A2-C259286B98A2}" srcOrd="0" destOrd="1" presId="urn:microsoft.com/office/officeart/2005/8/layout/bProcess3"/>
    <dgm:cxn modelId="{187A9F43-3CC9-43C0-B69B-15E313A8E92A}" type="presOf" srcId="{B2F239F9-2406-4EE5-AB54-6C3F8EDF375E}" destId="{AEB3427D-89FE-4DED-BC23-78296512CB04}" srcOrd="0" destOrd="0" presId="urn:microsoft.com/office/officeart/2005/8/layout/bProcess3"/>
    <dgm:cxn modelId="{D1BCF049-E3B3-424A-8AC3-56E220D5EA2C}" srcId="{D903F1E0-9601-4475-ACE4-55D5C9600064}" destId="{0FDB5CD1-AF05-47FC-B60A-0EFCC9A2D41A}" srcOrd="1" destOrd="0" parTransId="{BD05820C-6223-40D8-B710-6C7684BFD782}" sibTransId="{A1A50E94-D443-4791-B1ED-653895CFC15D}"/>
    <dgm:cxn modelId="{526EDC6F-1615-4811-ABE5-10C969A0539B}" type="presOf" srcId="{001BC2DA-AA49-4F2B-8525-4C091332E6DF}" destId="{B452CF17-0BE7-4F77-BEC4-EB0E7896C256}" srcOrd="1" destOrd="0" presId="urn:microsoft.com/office/officeart/2005/8/layout/bProcess3"/>
    <dgm:cxn modelId="{91A0BF76-44D9-4CF5-9131-EEEEAAD7C641}" type="presOf" srcId="{776B4285-DA3D-4778-B8E1-85F501A8ECED}" destId="{DE788437-12BE-4861-B257-6B674C21916F}" srcOrd="0" destOrd="0" presId="urn:microsoft.com/office/officeart/2005/8/layout/bProcess3"/>
    <dgm:cxn modelId="{E205F77A-48B2-40EB-B24E-B8FC6183BAF0}" type="presOf" srcId="{E00B22B9-3AF3-480F-9244-A23BD8831A49}" destId="{9A1F0596-EC21-463A-A909-A57DCAC2F2A3}" srcOrd="0" destOrd="1" presId="urn:microsoft.com/office/officeart/2005/8/layout/bProcess3"/>
    <dgm:cxn modelId="{FA6E9385-1268-427A-A0E4-20081D31F7CC}" type="presOf" srcId="{BEBDFCE1-E606-45AC-9863-6E2CC74DCD7E}" destId="{9A1F0596-EC21-463A-A909-A57DCAC2F2A3}" srcOrd="0" destOrd="2" presId="urn:microsoft.com/office/officeart/2005/8/layout/bProcess3"/>
    <dgm:cxn modelId="{130E3E8E-F7DD-4C1E-A360-4DF619DD87C1}" type="presOf" srcId="{228D2D85-07D7-4864-840A-4BE7239E3E0D}" destId="{B62023C2-9016-4EEF-BC6A-CFF6D25769AB}" srcOrd="1" destOrd="0" presId="urn:microsoft.com/office/officeart/2005/8/layout/bProcess3"/>
    <dgm:cxn modelId="{0A5D6391-6D2A-4F88-983D-E7D5D5189EEC}" srcId="{776B4285-DA3D-4778-B8E1-85F501A8ECED}" destId="{B6D9D8CB-E182-4131-B902-C176BA729D4F}" srcOrd="0" destOrd="0" parTransId="{F00ED0C3-E71C-4072-948B-3D7AEBF881E8}" sibTransId="{6CE8BE42-C2B2-417D-88D2-1878FF5E11A2}"/>
    <dgm:cxn modelId="{7E84B599-A9D0-4A3E-95A0-F2DF3CC9A8E6}" type="presOf" srcId="{EAA1A3CE-6B81-4ADA-9E04-814895E170FF}" destId="{36A32624-89D8-443E-BFB5-7172ABD28506}" srcOrd="0" destOrd="0" presId="urn:microsoft.com/office/officeart/2005/8/layout/bProcess3"/>
    <dgm:cxn modelId="{C8DB97A2-16A9-4BC3-BBB9-3BEE929E9C82}" srcId="{6AF68D76-6EC4-41E4-9324-AD83E0CD6883}" destId="{B2F239F9-2406-4EE5-AB54-6C3F8EDF375E}" srcOrd="3" destOrd="0" parTransId="{E2610B43-43F8-428C-AE43-D6031C761C6E}" sibTransId="{9B787549-570D-49ED-8CFA-61A897CE2CD7}"/>
    <dgm:cxn modelId="{943041AF-2D0A-4F2E-B315-86C99F97656C}" type="presOf" srcId="{C87D1D5D-EC67-484A-846A-2C84F60C7778}" destId="{9A1F0596-EC21-463A-A909-A57DCAC2F2A3}" srcOrd="0" destOrd="0" presId="urn:microsoft.com/office/officeart/2005/8/layout/bProcess3"/>
    <dgm:cxn modelId="{E3B02DC0-1F3A-48F2-92C5-262C731F7756}" type="presOf" srcId="{718286F1-1899-4F13-BAE3-3BB22BE22EDD}" destId="{AEB3427D-89FE-4DED-BC23-78296512CB04}" srcOrd="0" destOrd="1" presId="urn:microsoft.com/office/officeart/2005/8/layout/bProcess3"/>
    <dgm:cxn modelId="{2D56C6C6-4BAC-4402-9405-9224B126DD04}" srcId="{6AF68D76-6EC4-41E4-9324-AD83E0CD6883}" destId="{776B4285-DA3D-4778-B8E1-85F501A8ECED}" srcOrd="0" destOrd="0" parTransId="{AEA8DD9F-4645-440F-8B72-B71C1EC4A910}" sibTransId="{228D2D85-07D7-4864-840A-4BE7239E3E0D}"/>
    <dgm:cxn modelId="{FD29D6C9-4F96-41B5-BE26-D5D3AC2AD421}" srcId="{EAA1A3CE-6B81-4ADA-9E04-814895E170FF}" destId="{5CC6D022-EE8F-4F37-974E-A48DF3E4E54F}" srcOrd="0" destOrd="0" parTransId="{609D166D-CD93-4487-B24C-9D18DC6489D8}" sibTransId="{C3884017-4ABD-4700-9AA7-0E048702B77E}"/>
    <dgm:cxn modelId="{001177D4-B05B-4DB4-B872-FE5796418B9F}" type="presOf" srcId="{9B787549-570D-49ED-8CFA-61A897CE2CD7}" destId="{2C69DBCC-C407-4D40-BA5E-E61AFE42A3BC}" srcOrd="1" destOrd="0" presId="urn:microsoft.com/office/officeart/2005/8/layout/bProcess3"/>
    <dgm:cxn modelId="{6D7589E2-DE7F-44D0-8A71-83C7B91E9C61}" srcId="{B2F239F9-2406-4EE5-AB54-6C3F8EDF375E}" destId="{718286F1-1899-4F13-BAE3-3BB22BE22EDD}" srcOrd="0" destOrd="0" parTransId="{E6E5AB04-FD90-4F5D-A584-7C2C6DAD42DD}" sibTransId="{38FC3E71-3E15-4A86-85A8-250AEA64C16C}"/>
    <dgm:cxn modelId="{43294AE7-50EA-430B-8C6D-149B01343A99}" type="presOf" srcId="{6AF68D76-6EC4-41E4-9324-AD83E0CD6883}" destId="{13785116-2C5A-4A1B-BD3C-834AD431D3D9}" srcOrd="0" destOrd="0" presId="urn:microsoft.com/office/officeart/2005/8/layout/bProcess3"/>
    <dgm:cxn modelId="{AF5509EC-A85D-4CF5-93BE-977908E6A50E}" srcId="{6AF68D76-6EC4-41E4-9324-AD83E0CD6883}" destId="{EAA1A3CE-6B81-4ADA-9E04-814895E170FF}" srcOrd="1" destOrd="0" parTransId="{0BB0C4A0-B541-4759-AB60-B425DA9ABF23}" sibTransId="{001BC2DA-AA49-4F2B-8525-4C091332E6DF}"/>
    <dgm:cxn modelId="{7C9F27F1-0928-42BE-9FDC-89EC94DA13F7}" srcId="{6AF68D76-6EC4-41E4-9324-AD83E0CD6883}" destId="{C87D1D5D-EC67-484A-846A-2C84F60C7778}" srcOrd="2" destOrd="0" parTransId="{A4E4895B-1DE3-4EE7-9F48-782E6F73034D}" sibTransId="{55CF28FF-8F6D-4CC1-B467-5CB3751DCA7A}"/>
    <dgm:cxn modelId="{DAB495F6-418A-4540-A14A-A2FE647B857B}" type="presOf" srcId="{0FDB5CD1-AF05-47FC-B60A-0EFCC9A2D41A}" destId="{A688DC49-D851-49D1-98A2-C259286B98A2}" srcOrd="0" destOrd="2" presId="urn:microsoft.com/office/officeart/2005/8/layout/bProcess3"/>
    <dgm:cxn modelId="{7DA57BF7-AF6D-4A22-B741-F1CC9E54AD1F}" srcId="{D903F1E0-9601-4475-ACE4-55D5C9600064}" destId="{7054A98E-FEC5-45F2-BBA7-81E53DF46665}" srcOrd="0" destOrd="0" parTransId="{2177AD19-A531-4A88-BE51-8DC0C5959235}" sibTransId="{0A427D3C-E93E-4C60-8559-332772019AB7}"/>
    <dgm:cxn modelId="{8AC1C6F9-4909-4D7B-BB71-B9F38F8131A3}" srcId="{C87D1D5D-EC67-484A-846A-2C84F60C7778}" destId="{E00B22B9-3AF3-480F-9244-A23BD8831A49}" srcOrd="0" destOrd="0" parTransId="{42E9858E-CE89-4FE6-B31D-D158A618B832}" sibTransId="{847FE20D-B691-4A6B-8F01-43AF222A5A77}"/>
    <dgm:cxn modelId="{65DD8358-FC1D-473D-8BC6-53D3F19DD968}" type="presParOf" srcId="{13785116-2C5A-4A1B-BD3C-834AD431D3D9}" destId="{DE788437-12BE-4861-B257-6B674C21916F}" srcOrd="0" destOrd="0" presId="urn:microsoft.com/office/officeart/2005/8/layout/bProcess3"/>
    <dgm:cxn modelId="{F15D1766-2C9B-4865-9E00-F63BB9F3F321}" type="presParOf" srcId="{13785116-2C5A-4A1B-BD3C-834AD431D3D9}" destId="{54FC1133-2042-44D8-A381-3C2548E59782}" srcOrd="1" destOrd="0" presId="urn:microsoft.com/office/officeart/2005/8/layout/bProcess3"/>
    <dgm:cxn modelId="{CC9B3DFD-C1D9-46E2-AE47-45337D2B0D51}" type="presParOf" srcId="{54FC1133-2042-44D8-A381-3C2548E59782}" destId="{B62023C2-9016-4EEF-BC6A-CFF6D25769AB}" srcOrd="0" destOrd="0" presId="urn:microsoft.com/office/officeart/2005/8/layout/bProcess3"/>
    <dgm:cxn modelId="{992E712E-A480-4D34-82B7-E5390293BF8A}" type="presParOf" srcId="{13785116-2C5A-4A1B-BD3C-834AD431D3D9}" destId="{36A32624-89D8-443E-BFB5-7172ABD28506}" srcOrd="2" destOrd="0" presId="urn:microsoft.com/office/officeart/2005/8/layout/bProcess3"/>
    <dgm:cxn modelId="{87834544-253A-4B30-8477-AE81A68674CF}" type="presParOf" srcId="{13785116-2C5A-4A1B-BD3C-834AD431D3D9}" destId="{71CBDAC8-90A9-435B-8000-01FDF7FDD672}" srcOrd="3" destOrd="0" presId="urn:microsoft.com/office/officeart/2005/8/layout/bProcess3"/>
    <dgm:cxn modelId="{25FD37A8-F248-4BEB-8DAF-C37B597BB4B9}" type="presParOf" srcId="{71CBDAC8-90A9-435B-8000-01FDF7FDD672}" destId="{B452CF17-0BE7-4F77-BEC4-EB0E7896C256}" srcOrd="0" destOrd="0" presId="urn:microsoft.com/office/officeart/2005/8/layout/bProcess3"/>
    <dgm:cxn modelId="{3320596D-6684-4C93-B6F0-305498551B60}" type="presParOf" srcId="{13785116-2C5A-4A1B-BD3C-834AD431D3D9}" destId="{9A1F0596-EC21-463A-A909-A57DCAC2F2A3}" srcOrd="4" destOrd="0" presId="urn:microsoft.com/office/officeart/2005/8/layout/bProcess3"/>
    <dgm:cxn modelId="{97BF03AF-2DC7-4C73-93C2-B74B57E4680E}" type="presParOf" srcId="{13785116-2C5A-4A1B-BD3C-834AD431D3D9}" destId="{2833A280-8F73-4F17-90D5-D5175C5BA983}" srcOrd="5" destOrd="0" presId="urn:microsoft.com/office/officeart/2005/8/layout/bProcess3"/>
    <dgm:cxn modelId="{CA3E44DF-D680-4FAC-BEF5-BB30B90E3B66}" type="presParOf" srcId="{2833A280-8F73-4F17-90D5-D5175C5BA983}" destId="{82018254-9F86-40BE-8542-1E6CC329C2EE}" srcOrd="0" destOrd="0" presId="urn:microsoft.com/office/officeart/2005/8/layout/bProcess3"/>
    <dgm:cxn modelId="{D2652D27-6F1A-41EC-AAE6-6C914BAA2846}" type="presParOf" srcId="{13785116-2C5A-4A1B-BD3C-834AD431D3D9}" destId="{AEB3427D-89FE-4DED-BC23-78296512CB04}" srcOrd="6" destOrd="0" presId="urn:microsoft.com/office/officeart/2005/8/layout/bProcess3"/>
    <dgm:cxn modelId="{85D29081-67A0-4864-92BC-95EE9500683C}" type="presParOf" srcId="{13785116-2C5A-4A1B-BD3C-834AD431D3D9}" destId="{1EA74DC1-8781-4238-880F-20000C164812}" srcOrd="7" destOrd="0" presId="urn:microsoft.com/office/officeart/2005/8/layout/bProcess3"/>
    <dgm:cxn modelId="{44C7B4E9-CE75-4FF5-9F76-9A2A89F86267}" type="presParOf" srcId="{1EA74DC1-8781-4238-880F-20000C164812}" destId="{2C69DBCC-C407-4D40-BA5E-E61AFE42A3BC}" srcOrd="0" destOrd="0" presId="urn:microsoft.com/office/officeart/2005/8/layout/bProcess3"/>
    <dgm:cxn modelId="{DCD7AF87-D0DD-4628-874D-9A3F2211B103}" type="presParOf" srcId="{13785116-2C5A-4A1B-BD3C-834AD431D3D9}" destId="{A688DC49-D851-49D1-98A2-C259286B98A2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1133-2042-44D8-A381-3C2548E59782}">
      <dsp:nvSpPr>
        <dsp:cNvPr id="0" name=""/>
        <dsp:cNvSpPr/>
      </dsp:nvSpPr>
      <dsp:spPr>
        <a:xfrm>
          <a:off x="3135231" y="1365194"/>
          <a:ext cx="6890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9005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61743" y="1407316"/>
        <a:ext cx="35980" cy="7196"/>
      </dsp:txXfrm>
    </dsp:sp>
    <dsp:sp modelId="{DE788437-12BE-4861-B257-6B674C21916F}">
      <dsp:nvSpPr>
        <dsp:cNvPr id="0" name=""/>
        <dsp:cNvSpPr/>
      </dsp:nvSpPr>
      <dsp:spPr>
        <a:xfrm>
          <a:off x="8311" y="472298"/>
          <a:ext cx="3128719" cy="18772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FFFF00"/>
              </a:solidFill>
              <a:latin typeface="Bodoni MT" panose="02070603080606020203" pitchFamily="18" charset="0"/>
            </a:rPr>
            <a:t>Input</a:t>
          </a:r>
          <a:r>
            <a:rPr lang="en-US" sz="2300" kern="1200" dirty="0">
              <a:latin typeface="Bodoni MT" panose="02070603080606020203" pitchFamily="18" charset="0"/>
            </a:rPr>
            <a:t> </a:t>
          </a:r>
          <a:endParaRPr lang="en-US" sz="2300" b="1" kern="1200" dirty="0">
            <a:solidFill>
              <a:srgbClr val="FFFF00"/>
            </a:solidFill>
            <a:latin typeface="Bodoni MT" panose="020706030806060202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Bodoni MT" panose="020706030806060202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odoni MT" panose="02070603080606020203" pitchFamily="18" charset="0"/>
            </a:rPr>
            <a:t>None</a:t>
          </a:r>
        </a:p>
      </dsp:txBody>
      <dsp:txXfrm>
        <a:off x="8311" y="472298"/>
        <a:ext cx="3128719" cy="1877231"/>
      </dsp:txXfrm>
    </dsp:sp>
    <dsp:sp modelId="{71CBDAC8-90A9-435B-8000-01FDF7FDD672}">
      <dsp:nvSpPr>
        <dsp:cNvPr id="0" name=""/>
        <dsp:cNvSpPr/>
      </dsp:nvSpPr>
      <dsp:spPr>
        <a:xfrm>
          <a:off x="6983556" y="1365194"/>
          <a:ext cx="68900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9005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10068" y="1407316"/>
        <a:ext cx="35980" cy="7196"/>
      </dsp:txXfrm>
    </dsp:sp>
    <dsp:sp modelId="{36A32624-89D8-443E-BFB5-7172ABD28506}">
      <dsp:nvSpPr>
        <dsp:cNvPr id="0" name=""/>
        <dsp:cNvSpPr/>
      </dsp:nvSpPr>
      <dsp:spPr>
        <a:xfrm>
          <a:off x="3856636" y="472298"/>
          <a:ext cx="3128719" cy="18772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FFFF00"/>
              </a:solidFill>
              <a:latin typeface="Bodoni MT" panose="02070603080606020203" pitchFamily="18" charset="0"/>
            </a:rPr>
            <a:t>Process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odoni MT" panose="02070603080606020203" pitchFamily="18" charset="0"/>
            </a:rPr>
            <a:t>Initialize random number generator
Simulate weather forecasting</a:t>
          </a:r>
        </a:p>
      </dsp:txBody>
      <dsp:txXfrm>
        <a:off x="3856636" y="472298"/>
        <a:ext cx="3128719" cy="1877231"/>
      </dsp:txXfrm>
    </dsp:sp>
    <dsp:sp modelId="{2833A280-8F73-4F17-90D5-D5175C5BA983}">
      <dsp:nvSpPr>
        <dsp:cNvPr id="0" name=""/>
        <dsp:cNvSpPr/>
      </dsp:nvSpPr>
      <dsp:spPr>
        <a:xfrm>
          <a:off x="3058562" y="2347730"/>
          <a:ext cx="6210758" cy="691408"/>
        </a:xfrm>
        <a:custGeom>
          <a:avLst/>
          <a:gdLst/>
          <a:ahLst/>
          <a:cxnLst/>
          <a:rect l="0" t="0" r="0" b="0"/>
          <a:pathLst>
            <a:path>
              <a:moveTo>
                <a:pt x="6210758" y="0"/>
              </a:moveTo>
              <a:lnTo>
                <a:pt x="6210758" y="362804"/>
              </a:lnTo>
              <a:lnTo>
                <a:pt x="0" y="362804"/>
              </a:lnTo>
              <a:lnTo>
                <a:pt x="0" y="691408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07627" y="2689836"/>
        <a:ext cx="312629" cy="7196"/>
      </dsp:txXfrm>
    </dsp:sp>
    <dsp:sp modelId="{9A1F0596-EC21-463A-A909-A57DCAC2F2A3}">
      <dsp:nvSpPr>
        <dsp:cNvPr id="0" name=""/>
        <dsp:cNvSpPr/>
      </dsp:nvSpPr>
      <dsp:spPr>
        <a:xfrm>
          <a:off x="7704961" y="472298"/>
          <a:ext cx="3128719" cy="18772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FFFF00"/>
              </a:solidFill>
              <a:latin typeface="Bodoni MT" panose="02070603080606020203" pitchFamily="18" charset="0"/>
            </a:rPr>
            <a:t>Output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Bodoni MT" panose="020706030806060202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odoni MT" panose="02070603080606020203" pitchFamily="18" charset="0"/>
            </a:rPr>
            <a:t>Display weather data for each location</a:t>
          </a:r>
        </a:p>
      </dsp:txBody>
      <dsp:txXfrm>
        <a:off x="7704961" y="472298"/>
        <a:ext cx="3128719" cy="1877231"/>
      </dsp:txXfrm>
    </dsp:sp>
    <dsp:sp modelId="{1EA74DC1-8781-4238-880F-20000C164812}">
      <dsp:nvSpPr>
        <dsp:cNvPr id="0" name=""/>
        <dsp:cNvSpPr/>
      </dsp:nvSpPr>
      <dsp:spPr>
        <a:xfrm>
          <a:off x="4621122" y="3964435"/>
          <a:ext cx="11972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97203" y="45720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9029" y="4006556"/>
        <a:ext cx="61390" cy="7196"/>
      </dsp:txXfrm>
    </dsp:sp>
    <dsp:sp modelId="{AEB3427D-89FE-4DED-BC23-78296512CB04}">
      <dsp:nvSpPr>
        <dsp:cNvPr id="0" name=""/>
        <dsp:cNvSpPr/>
      </dsp:nvSpPr>
      <dsp:spPr>
        <a:xfrm>
          <a:off x="1494203" y="3071539"/>
          <a:ext cx="3128719" cy="18772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FFFF00"/>
              </a:solidFill>
              <a:latin typeface="Bodoni MT" panose="02070603080606020203" pitchFamily="18" charset="0"/>
            </a:rPr>
            <a:t>Loop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odoni MT" panose="02070603080606020203" pitchFamily="18" charset="0"/>
            </a:rPr>
            <a:t>Loop through locations
Generate random weather data
Display weather data</a:t>
          </a:r>
        </a:p>
      </dsp:txBody>
      <dsp:txXfrm>
        <a:off x="1494203" y="3071539"/>
        <a:ext cx="3128719" cy="1877231"/>
      </dsp:txXfrm>
    </dsp:sp>
    <dsp:sp modelId="{A688DC49-D851-49D1-98A2-C259286B98A2}">
      <dsp:nvSpPr>
        <dsp:cNvPr id="0" name=""/>
        <dsp:cNvSpPr/>
      </dsp:nvSpPr>
      <dsp:spPr>
        <a:xfrm>
          <a:off x="5850726" y="3071539"/>
          <a:ext cx="3128719" cy="187723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solidFill>
                <a:srgbClr val="FFFF00"/>
              </a:solidFill>
              <a:latin typeface="Bodoni MT" panose="02070603080606020203" pitchFamily="18" charset="0"/>
            </a:rPr>
            <a:t>End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latin typeface="Bodoni MT" panose="02070603080606020203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Bodoni MT" panose="02070603080606020203" pitchFamily="18" charset="0"/>
            </a:rPr>
            <a:t>End Program</a:t>
          </a:r>
        </a:p>
      </dsp:txBody>
      <dsp:txXfrm>
        <a:off x="5850726" y="3071539"/>
        <a:ext cx="3128719" cy="1877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BB43-4E17-DA1B-A2E2-32F98C505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6411C-A952-CCCA-AF01-C21A7CDE7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6AFB0-0772-4F50-C8D7-B36947B9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B5243-8908-A53E-D3FA-40FA6C7C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1087-6F91-63A4-9B96-D71246E4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247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9DF2-E8E6-8050-A069-2257B575B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CDE10-566A-D3E7-FF08-BF6EDBEC4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A8AF-78A5-9210-4B44-60D55AFC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12CB-986B-7BC0-A8BD-AD935F7A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DFE04-06E2-1DA3-4EA1-E23DBDC7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70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5B539-E4BE-1A3A-46F1-4769BF5D3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04B9F-6C5A-6C11-96B2-EF71B32FB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6A201-9F32-3F44-71E4-591F2190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E32F8-1B2A-B710-FEAC-27CD5F73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054F4-8D43-890B-6FC0-FE8F940F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798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BF7A-3B2A-DCF5-4AD8-5464E60E3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9340-5638-37D0-918F-D9C77604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E83D7-C459-F564-6A77-D9381A50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14BC5-F34E-81D5-6214-1F6EB794B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E038-0CBB-F4A1-6737-1AFA2978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76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86F58-0C94-F3A4-421E-A19F4F52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CE15C-4C06-0EA7-DEF8-58B26021A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A237F-70B2-1A9E-8239-E31B8876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00FE-ADF9-C796-C122-DC8AD523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4C33-857C-A907-762C-E4BC672E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8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804D-91CF-A7B3-5758-14659DA2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0FEE-D8C3-4CF7-7024-5B59BCDF3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08A28-A56F-B7D7-122C-446DD52C7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C5C23-1613-A557-6A40-611C3686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0E85-1F07-08C6-ADC5-0D4BD0CF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48687-66B7-8D24-4D95-0A2C3AA1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8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D38B-CA3F-575F-2CFA-BA5D67686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03258-C507-2398-7246-91F4305A3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0FE57-5E46-C257-43BF-AF35A4891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2CBFD-3414-53E0-0DF5-4276B964C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DDE07-B229-B663-97B0-967B1A8A8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64FFD-B9A0-5189-327C-EE051881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0C6F6-60FB-DEBD-5F01-6A576722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33B52-E78D-18EF-C278-5EE3E67C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89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9867-4F5A-62C8-5146-39F22E93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7C587-265C-35CF-3771-8D7DCCAB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BD0B3-AA90-AC1C-B77B-AADDC4CD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24EC9-1080-9AE5-C450-606C08030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25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C4B02-866A-68C5-9F7D-581E9FFE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01A5AC-A499-005B-8520-679E6156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5C385-255A-51E7-6D5A-4C220975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44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2F01-D5D3-D428-0C92-EF5136DAA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29F3-8432-4F86-AF58-9ADD6309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14C00-921F-490A-633E-A194BD30B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2D96A-116D-AC69-778A-6E37334B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9864C-BB23-2114-27C4-327EF977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66B10-E8F1-35E7-2A82-B02241FC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721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D8A1-6F72-7735-6414-12D92952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0CA3A-E903-B805-DF7B-FA7322C2E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0D530-C257-262D-AD4B-7A1302C75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E2452-E021-D653-7135-6A19450ED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33555-12F6-F946-6A5E-26B922D2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FDA25-3E0B-5109-F9F2-5760CA53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072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C88D1-BC40-A97A-29CD-47813C2E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A4E55-2A64-9260-F8FC-74E068F2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70B9A-2261-8FE6-408F-957D44735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B3BC-225B-DF7F-29A0-3B6DEFB2C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57FCB-AF7A-D1DC-D44F-67903D159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D306F6ED-9434-D7D2-0273-5378573EDFAD}"/>
              </a:ext>
            </a:extLst>
          </p:cNvPr>
          <p:cNvSpPr/>
          <p:nvPr/>
        </p:nvSpPr>
        <p:spPr>
          <a:xfrm>
            <a:off x="5784273" y="-998428"/>
            <a:ext cx="4164497" cy="41371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B4B4A5-93BB-7965-3E88-29F8A2214601}"/>
              </a:ext>
            </a:extLst>
          </p:cNvPr>
          <p:cNvSpPr/>
          <p:nvPr/>
        </p:nvSpPr>
        <p:spPr>
          <a:xfrm>
            <a:off x="7159604" y="-725557"/>
            <a:ext cx="6944022" cy="819978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0483" y="2401614"/>
            <a:ext cx="7504991" cy="1749275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Weather </a:t>
            </a:r>
            <a:r>
              <a:rPr lang="en-US" sz="4800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Forcasting</a:t>
            </a:r>
            <a:r>
              <a:rPr lang="en-US" sz="48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sz="4800" b="1" dirty="0">
                <a:solidFill>
                  <a:srgbClr val="CC00CC"/>
                </a:solidFill>
                <a:latin typeface="Century Gothic" panose="020B0502020202020204" pitchFamily="34" charset="0"/>
              </a:rPr>
              <a:t>Simulation  </a:t>
            </a:r>
            <a:r>
              <a:rPr lang="en-US" sz="2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A C++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7515" y="4782577"/>
            <a:ext cx="7634485" cy="545303"/>
          </a:xfrm>
        </p:spPr>
        <p:txBody>
          <a:bodyPr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Britannic Bold" panose="020B0903060703020204" pitchFamily="34" charset="0"/>
              </a:rPr>
              <a:t>The Weather Forecasting Simulation project utilizes C++ to simulate real-world weather forecasting scenarios. This project demonstrates proficiency in C++ programming, generating random weather data for various locations.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045" r="24045"/>
          <a:stretch/>
        </p:blipFill>
        <p:spPr>
          <a:xfrm>
            <a:off x="0" y="0"/>
            <a:ext cx="474666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1884B-F543-8F06-0746-F666E1EFE6F1}"/>
              </a:ext>
            </a:extLst>
          </p:cNvPr>
          <p:cNvSpPr txBox="1"/>
          <p:nvPr/>
        </p:nvSpPr>
        <p:spPr>
          <a:xfrm>
            <a:off x="6846834" y="6109246"/>
            <a:ext cx="324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Presenting : </a:t>
            </a:r>
            <a:r>
              <a:rPr lang="en-US" b="1" u="sng" dirty="0"/>
              <a:t>Anushka Deshmukh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D3D2DB-9E8C-12D7-D102-267ED3D91C61}"/>
              </a:ext>
            </a:extLst>
          </p:cNvPr>
          <p:cNvCxnSpPr>
            <a:cxnSpLocks/>
          </p:cNvCxnSpPr>
          <p:nvPr/>
        </p:nvCxnSpPr>
        <p:spPr>
          <a:xfrm>
            <a:off x="5170483" y="4456386"/>
            <a:ext cx="6285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A5DFA55-16C5-1311-46C2-6411EEE8A442}"/>
              </a:ext>
            </a:extLst>
          </p:cNvPr>
          <p:cNvGrpSpPr/>
          <p:nvPr/>
        </p:nvGrpSpPr>
        <p:grpSpPr>
          <a:xfrm>
            <a:off x="11305170" y="185287"/>
            <a:ext cx="632721" cy="461666"/>
            <a:chOff x="269846" y="207167"/>
            <a:chExt cx="632721" cy="4616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6242E4-8F5A-E81B-1306-75A7C5BA3263}"/>
                </a:ext>
              </a:extLst>
            </p:cNvPr>
            <p:cNvSpPr txBox="1"/>
            <p:nvPr/>
          </p:nvSpPr>
          <p:spPr>
            <a:xfrm>
              <a:off x="269846" y="207168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28C92C-1D64-DC78-E496-47659076811C}"/>
                </a:ext>
              </a:extLst>
            </p:cNvPr>
            <p:cNvSpPr txBox="1"/>
            <p:nvPr/>
          </p:nvSpPr>
          <p:spPr>
            <a:xfrm>
              <a:off x="430913" y="207167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D76DF8C-3E4E-9EAC-4F3D-3D153BC2056B}"/>
              </a:ext>
            </a:extLst>
          </p:cNvPr>
          <p:cNvSpPr/>
          <p:nvPr/>
        </p:nvSpPr>
        <p:spPr>
          <a:xfrm>
            <a:off x="-1417741" y="262007"/>
            <a:ext cx="4164497" cy="4137157"/>
          </a:xfrm>
          <a:prstGeom prst="ellipse">
            <a:avLst/>
          </a:prstGeom>
          <a:solidFill>
            <a:srgbClr val="8EB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Flower without stem with solid fill">
            <a:extLst>
              <a:ext uri="{FF2B5EF4-FFF2-40B4-BE49-F238E27FC236}">
                <a16:creationId xmlns:a16="http://schemas.microsoft.com/office/drawing/2014/main" id="{AE97C4B2-2626-35DB-6C62-4E4689DE8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533479" y="1025505"/>
            <a:ext cx="4806990" cy="480699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84BA238-E429-E484-72A9-A1FD02124281}"/>
              </a:ext>
            </a:extLst>
          </p:cNvPr>
          <p:cNvSpPr/>
          <p:nvPr/>
        </p:nvSpPr>
        <p:spPr>
          <a:xfrm>
            <a:off x="8246498" y="-1308322"/>
            <a:ext cx="4164497" cy="41371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6C122-2398-6590-BF4A-BD42E8D3FD68}"/>
              </a:ext>
            </a:extLst>
          </p:cNvPr>
          <p:cNvSpPr txBox="1"/>
          <p:nvPr/>
        </p:nvSpPr>
        <p:spPr>
          <a:xfrm>
            <a:off x="2765480" y="2644170"/>
            <a:ext cx="6661040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sz="9600" b="1" dirty="0">
                <a:solidFill>
                  <a:schemeClr val="accent6">
                    <a:lumMod val="50000"/>
                  </a:schemeClr>
                </a:solidFill>
                <a:effectLst>
                  <a:outerShdw blurRad="101600" dist="76200" dir="2700000" algn="tl">
                    <a:srgbClr val="000000">
                      <a:alpha val="44000"/>
                    </a:srgbClr>
                  </a:outerShdw>
                </a:effectLst>
                <a:latin typeface="Century Gothic" panose="020B0502020202020204" pitchFamily="34" charset="0"/>
              </a:rPr>
              <a:t>Thank </a:t>
            </a:r>
            <a:r>
              <a:rPr lang="en-US" sz="9600" b="1" dirty="0">
                <a:solidFill>
                  <a:srgbClr val="002060"/>
                </a:solidFill>
                <a:effectLst>
                  <a:outerShdw blurRad="101600" dist="76200" dir="2700000" algn="tl">
                    <a:srgbClr val="000000">
                      <a:alpha val="44000"/>
                    </a:srgbClr>
                  </a:outerShdw>
                </a:effectLst>
                <a:latin typeface="Century Gothic" panose="020B0502020202020204" pitchFamily="34" charset="0"/>
              </a:rPr>
              <a:t>You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E35650-E85E-EB86-C345-E0988E964475}"/>
              </a:ext>
            </a:extLst>
          </p:cNvPr>
          <p:cNvSpPr/>
          <p:nvPr/>
        </p:nvSpPr>
        <p:spPr>
          <a:xfrm>
            <a:off x="7160842" y="4662659"/>
            <a:ext cx="4164497" cy="4137157"/>
          </a:xfrm>
          <a:prstGeom prst="ellipse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753497-905B-7338-42A0-9A36827BF6BE}"/>
              </a:ext>
            </a:extLst>
          </p:cNvPr>
          <p:cNvSpPr/>
          <p:nvPr/>
        </p:nvSpPr>
        <p:spPr>
          <a:xfrm>
            <a:off x="-109346" y="4435578"/>
            <a:ext cx="4164497" cy="41371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81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assroom with solid fill">
            <a:extLst>
              <a:ext uri="{FF2B5EF4-FFF2-40B4-BE49-F238E27FC236}">
                <a16:creationId xmlns:a16="http://schemas.microsoft.com/office/drawing/2014/main" id="{83DF6C99-8AA8-72F5-7450-3A0D327DC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24300" y="2029239"/>
            <a:ext cx="3467100" cy="34671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84BA238-E429-E484-72A9-A1FD02124281}"/>
              </a:ext>
            </a:extLst>
          </p:cNvPr>
          <p:cNvSpPr/>
          <p:nvPr/>
        </p:nvSpPr>
        <p:spPr>
          <a:xfrm>
            <a:off x="9243091" y="-1143841"/>
            <a:ext cx="4164497" cy="4137157"/>
          </a:xfrm>
          <a:prstGeom prst="ellipse">
            <a:avLst/>
          </a:prstGeom>
          <a:solidFill>
            <a:srgbClr val="FFC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F9366-AFBC-D32F-B4E2-6A7656262C28}"/>
              </a:ext>
            </a:extLst>
          </p:cNvPr>
          <p:cNvSpPr txBox="1"/>
          <p:nvPr/>
        </p:nvSpPr>
        <p:spPr>
          <a:xfrm>
            <a:off x="5081386" y="2147610"/>
            <a:ext cx="70344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doni MT" panose="02070603080606020203" pitchFamily="18" charset="0"/>
              </a:rPr>
              <a:t>Simulate weather forecasting for multiple locations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doni MT" panose="02070603080606020203" pitchFamily="18" charset="0"/>
              </a:rPr>
              <a:t>Generate random weather data</a:t>
            </a:r>
            <a:br>
              <a:rPr lang="en-US" sz="2400" dirty="0">
                <a:latin typeface="Bodoni MT" panose="02070603080606020203" pitchFamily="18" charset="0"/>
              </a:rPr>
            </a:br>
            <a:r>
              <a:rPr lang="en-US" sz="2400" dirty="0">
                <a:latin typeface="Bodoni MT" panose="02070603080606020203" pitchFamily="18" charset="0"/>
              </a:rPr>
              <a:t>(temperature, humidity, condition)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doni MT" panose="02070603080606020203" pitchFamily="18" charset="0"/>
              </a:rPr>
              <a:t>- Display weather data in a user-friendly format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doni MT" panose="02070603080606020203" pitchFamily="18" charset="0"/>
              </a:rPr>
              <a:t>Demonstrate C++ programming skills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A061FC-25F6-A0D6-6552-90FC19B37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64" r="12464"/>
          <a:stretch/>
        </p:blipFill>
        <p:spPr bwMode="auto">
          <a:xfrm>
            <a:off x="0" y="1"/>
            <a:ext cx="4909930" cy="6857999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76C122-2398-6590-BF4A-BD42E8D3FD68}"/>
              </a:ext>
            </a:extLst>
          </p:cNvPr>
          <p:cNvSpPr txBox="1"/>
          <p:nvPr/>
        </p:nvSpPr>
        <p:spPr>
          <a:xfrm>
            <a:off x="5081386" y="924737"/>
            <a:ext cx="6739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Objectives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77DCF8-C295-F612-EBD9-1913C95A684C}"/>
              </a:ext>
            </a:extLst>
          </p:cNvPr>
          <p:cNvGrpSpPr/>
          <p:nvPr/>
        </p:nvGrpSpPr>
        <p:grpSpPr>
          <a:xfrm>
            <a:off x="11305170" y="185287"/>
            <a:ext cx="632721" cy="461666"/>
            <a:chOff x="269846" y="207167"/>
            <a:chExt cx="632721" cy="4616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76EBD03-009F-F7BD-CD8C-9A37AC977713}"/>
                </a:ext>
              </a:extLst>
            </p:cNvPr>
            <p:cNvSpPr txBox="1"/>
            <p:nvPr/>
          </p:nvSpPr>
          <p:spPr>
            <a:xfrm>
              <a:off x="269846" y="207168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FE6BF-1DF3-1FAF-0DB7-88322F003BFE}"/>
                </a:ext>
              </a:extLst>
            </p:cNvPr>
            <p:cNvSpPr txBox="1"/>
            <p:nvPr/>
          </p:nvSpPr>
          <p:spPr>
            <a:xfrm>
              <a:off x="430913" y="207167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417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67CB206-5870-B4FE-C6AD-EF5BC1FC9FC0}"/>
              </a:ext>
            </a:extLst>
          </p:cNvPr>
          <p:cNvSpPr/>
          <p:nvPr/>
        </p:nvSpPr>
        <p:spPr>
          <a:xfrm>
            <a:off x="-784687" y="5181980"/>
            <a:ext cx="3413965" cy="3352039"/>
          </a:xfrm>
          <a:prstGeom prst="ellipse">
            <a:avLst/>
          </a:prstGeom>
          <a:solidFill>
            <a:srgbClr val="FFA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4BA238-E429-E484-72A9-A1FD02124281}"/>
              </a:ext>
            </a:extLst>
          </p:cNvPr>
          <p:cNvSpPr/>
          <p:nvPr/>
        </p:nvSpPr>
        <p:spPr>
          <a:xfrm>
            <a:off x="9243091" y="-1143841"/>
            <a:ext cx="4164497" cy="413715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6C122-2398-6590-BF4A-BD42E8D3FD68}"/>
              </a:ext>
            </a:extLst>
          </p:cNvPr>
          <p:cNvSpPr txBox="1"/>
          <p:nvPr/>
        </p:nvSpPr>
        <p:spPr>
          <a:xfrm>
            <a:off x="4200331" y="339962"/>
            <a:ext cx="342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Working Model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A8B1F86-A819-81DE-296B-C9F2A37BE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280950"/>
              </p:ext>
            </p:extLst>
          </p:nvPr>
        </p:nvGraphicFramePr>
        <p:xfrm>
          <a:off x="483346" y="1439333"/>
          <a:ext cx="1084199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66FB89E-0DF9-CC0F-A85B-4AA5596E898C}"/>
              </a:ext>
            </a:extLst>
          </p:cNvPr>
          <p:cNvSpPr txBox="1"/>
          <p:nvPr/>
        </p:nvSpPr>
        <p:spPr>
          <a:xfrm>
            <a:off x="922296" y="1039223"/>
            <a:ext cx="10347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Bodoni MT" panose="02070603080606020203" pitchFamily="18" charset="0"/>
              </a:rPr>
              <a:t>The program uses a struct to store weather data and functions to generate and display data.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63451C-9C3F-6C00-2B72-ABB4D9E39194}"/>
              </a:ext>
            </a:extLst>
          </p:cNvPr>
          <p:cNvGrpSpPr/>
          <p:nvPr/>
        </p:nvGrpSpPr>
        <p:grpSpPr>
          <a:xfrm>
            <a:off x="11305170" y="185287"/>
            <a:ext cx="632721" cy="461666"/>
            <a:chOff x="269846" y="207167"/>
            <a:chExt cx="632721" cy="4616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54CA3A-B3BE-2482-C617-0C0BD6827519}"/>
                </a:ext>
              </a:extLst>
            </p:cNvPr>
            <p:cNvSpPr txBox="1"/>
            <p:nvPr/>
          </p:nvSpPr>
          <p:spPr>
            <a:xfrm>
              <a:off x="269846" y="207168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62E572-A11F-4BE6-56D9-F22BAF95FD32}"/>
                </a:ext>
              </a:extLst>
            </p:cNvPr>
            <p:cNvSpPr txBox="1"/>
            <p:nvPr/>
          </p:nvSpPr>
          <p:spPr>
            <a:xfrm>
              <a:off x="430913" y="207167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79149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84BA238-E429-E484-72A9-A1FD02124281}"/>
              </a:ext>
            </a:extLst>
          </p:cNvPr>
          <p:cNvSpPr/>
          <p:nvPr/>
        </p:nvSpPr>
        <p:spPr>
          <a:xfrm>
            <a:off x="9243091" y="-1143841"/>
            <a:ext cx="4164497" cy="413715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Cloud Computing with solid fill">
            <a:extLst>
              <a:ext uri="{FF2B5EF4-FFF2-40B4-BE49-F238E27FC236}">
                <a16:creationId xmlns:a16="http://schemas.microsoft.com/office/drawing/2014/main" id="{0A09FD2A-78AA-14F1-8C86-4A2968FD6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24300" y="2029239"/>
            <a:ext cx="3467100" cy="3467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F9366-AFBC-D32F-B4E2-6A7656262C28}"/>
              </a:ext>
            </a:extLst>
          </p:cNvPr>
          <p:cNvSpPr txBox="1"/>
          <p:nvPr/>
        </p:nvSpPr>
        <p:spPr>
          <a:xfrm>
            <a:off x="5376769" y="2109918"/>
            <a:ext cx="76026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odoni MT" panose="02070603080606020203" pitchFamily="18" charset="0"/>
              </a:rPr>
              <a:t>The code consists of 4 main functions: </a:t>
            </a:r>
            <a:br>
              <a:rPr lang="en-US" sz="2800" dirty="0">
                <a:latin typeface="Bodoni MT" panose="02070603080606020203" pitchFamily="18" charset="0"/>
              </a:rPr>
            </a:br>
            <a:br>
              <a:rPr lang="en-US" sz="2800" dirty="0">
                <a:latin typeface="Bodoni MT" panose="02070603080606020203" pitchFamily="18" charset="0"/>
              </a:rPr>
            </a:br>
            <a:r>
              <a:rPr lang="en-US" sz="2800" dirty="0">
                <a:latin typeface="Bodoni MT" panose="02070603080606020203" pitchFamily="18" charset="0"/>
              </a:rPr>
              <a:t>1. </a:t>
            </a:r>
            <a:r>
              <a:rPr lang="en-US" sz="2800" dirty="0" err="1">
                <a:latin typeface="Bodoni MT" panose="02070603080606020203" pitchFamily="18" charset="0"/>
              </a:rPr>
              <a:t>generateWeatherData</a:t>
            </a:r>
            <a:r>
              <a:rPr lang="en-US" sz="2800" dirty="0">
                <a:latin typeface="Bodoni MT" panose="02070603080606020203" pitchFamily="18" charset="0"/>
              </a:rPr>
              <a:t>, </a:t>
            </a:r>
            <a:br>
              <a:rPr lang="en-US" sz="2800" dirty="0">
                <a:latin typeface="Bodoni MT" panose="02070603080606020203" pitchFamily="18" charset="0"/>
              </a:rPr>
            </a:br>
            <a:br>
              <a:rPr lang="en-US" sz="2800" dirty="0">
                <a:latin typeface="Bodoni MT" panose="02070603080606020203" pitchFamily="18" charset="0"/>
              </a:rPr>
            </a:br>
            <a:r>
              <a:rPr lang="en-US" sz="2800" dirty="0">
                <a:latin typeface="Bodoni MT" panose="02070603080606020203" pitchFamily="18" charset="0"/>
              </a:rPr>
              <a:t>2. </a:t>
            </a:r>
            <a:r>
              <a:rPr lang="en-US" sz="2800" dirty="0" err="1">
                <a:latin typeface="Bodoni MT" panose="02070603080606020203" pitchFamily="18" charset="0"/>
              </a:rPr>
              <a:t>displayWeatherData</a:t>
            </a:r>
            <a:r>
              <a:rPr lang="en-US" sz="2800" dirty="0">
                <a:latin typeface="Bodoni MT" panose="02070603080606020203" pitchFamily="18" charset="0"/>
              </a:rPr>
              <a:t>, </a:t>
            </a:r>
            <a:br>
              <a:rPr lang="en-US" sz="2800" dirty="0">
                <a:latin typeface="Bodoni MT" panose="02070603080606020203" pitchFamily="18" charset="0"/>
              </a:rPr>
            </a:br>
            <a:br>
              <a:rPr lang="en-US" sz="2800" dirty="0">
                <a:latin typeface="Bodoni MT" panose="02070603080606020203" pitchFamily="18" charset="0"/>
              </a:rPr>
            </a:br>
            <a:r>
              <a:rPr lang="en-US" sz="2800" dirty="0">
                <a:latin typeface="Bodoni MT" panose="02070603080606020203" pitchFamily="18" charset="0"/>
              </a:rPr>
              <a:t>3. </a:t>
            </a:r>
            <a:r>
              <a:rPr lang="en-US" sz="2800" dirty="0" err="1">
                <a:latin typeface="Bodoni MT" panose="02070603080606020203" pitchFamily="18" charset="0"/>
              </a:rPr>
              <a:t>simulateWeatherForecasting</a:t>
            </a:r>
            <a:r>
              <a:rPr lang="en-US" sz="2800" dirty="0">
                <a:latin typeface="Bodoni MT" panose="02070603080606020203" pitchFamily="18" charset="0"/>
              </a:rPr>
              <a:t>,</a:t>
            </a:r>
            <a:br>
              <a:rPr lang="en-US" sz="2800" dirty="0">
                <a:latin typeface="Bodoni MT" panose="02070603080606020203" pitchFamily="18" charset="0"/>
              </a:rPr>
            </a:br>
            <a:br>
              <a:rPr lang="en-US" sz="2800" dirty="0">
                <a:latin typeface="Bodoni MT" panose="02070603080606020203" pitchFamily="18" charset="0"/>
              </a:rPr>
            </a:br>
            <a:r>
              <a:rPr lang="en-US" sz="2800" dirty="0">
                <a:latin typeface="Bodoni MT" panose="02070603080606020203" pitchFamily="18" charset="0"/>
              </a:rPr>
              <a:t>4. main."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A061FC-25F6-A0D6-6552-90FC19B376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6" r="-313"/>
          <a:stretch/>
        </p:blipFill>
        <p:spPr bwMode="auto">
          <a:xfrm>
            <a:off x="-367748" y="-510"/>
            <a:ext cx="5953538" cy="685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76C122-2398-6590-BF4A-BD42E8D3FD68}"/>
              </a:ext>
            </a:extLst>
          </p:cNvPr>
          <p:cNvSpPr txBox="1"/>
          <p:nvPr/>
        </p:nvSpPr>
        <p:spPr>
          <a:xfrm>
            <a:off x="5376769" y="386128"/>
            <a:ext cx="673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Code Review </a:t>
            </a:r>
          </a:p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</a:rPr>
              <a:t>(Overview)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DCE357-C6D3-5C53-29C3-4A1CD8DB6C7B}"/>
              </a:ext>
            </a:extLst>
          </p:cNvPr>
          <p:cNvGrpSpPr/>
          <p:nvPr/>
        </p:nvGrpSpPr>
        <p:grpSpPr>
          <a:xfrm>
            <a:off x="11305170" y="185287"/>
            <a:ext cx="632721" cy="461666"/>
            <a:chOff x="269846" y="207167"/>
            <a:chExt cx="632721" cy="4616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D0E4EA8-8FCD-B448-DD09-2E48B8C39B9E}"/>
                </a:ext>
              </a:extLst>
            </p:cNvPr>
            <p:cNvSpPr txBox="1"/>
            <p:nvPr/>
          </p:nvSpPr>
          <p:spPr>
            <a:xfrm>
              <a:off x="269846" y="207168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29C60C-D426-600D-F455-B6E0F5288307}"/>
                </a:ext>
              </a:extLst>
            </p:cNvPr>
            <p:cNvSpPr txBox="1"/>
            <p:nvPr/>
          </p:nvSpPr>
          <p:spPr>
            <a:xfrm>
              <a:off x="430913" y="207167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512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A84BA238-E429-E484-72A9-A1FD02124281}"/>
              </a:ext>
            </a:extLst>
          </p:cNvPr>
          <p:cNvSpPr/>
          <p:nvPr/>
        </p:nvSpPr>
        <p:spPr>
          <a:xfrm>
            <a:off x="9243091" y="-1143841"/>
            <a:ext cx="4164497" cy="413715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6C122-2398-6590-BF4A-BD42E8D3FD68}"/>
              </a:ext>
            </a:extLst>
          </p:cNvPr>
          <p:cNvSpPr txBox="1"/>
          <p:nvPr/>
        </p:nvSpPr>
        <p:spPr>
          <a:xfrm>
            <a:off x="5376769" y="386128"/>
            <a:ext cx="673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Code Review</a:t>
            </a:r>
          </a:p>
          <a:p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(Enum and Struct)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8A08C3-56BD-B698-42D0-E8FAFEA3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711" y="4411805"/>
            <a:ext cx="2303289" cy="2654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0F9366-AFBC-D32F-B4E2-6A7656262C28}"/>
              </a:ext>
            </a:extLst>
          </p:cNvPr>
          <p:cNvSpPr txBox="1"/>
          <p:nvPr/>
        </p:nvSpPr>
        <p:spPr>
          <a:xfrm>
            <a:off x="5376769" y="2341191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Bodoni MT" panose="02070603080606020203" pitchFamily="18" charset="0"/>
              </a:rPr>
              <a:t>The </a:t>
            </a:r>
            <a:r>
              <a:rPr lang="en-US" sz="3200" dirty="0" err="1">
                <a:latin typeface="Bodoni MT" panose="02070603080606020203" pitchFamily="18" charset="0"/>
              </a:rPr>
              <a:t>enum</a:t>
            </a:r>
            <a:r>
              <a:rPr lang="en-US" sz="3200" dirty="0">
                <a:latin typeface="Bodoni MT" panose="02070603080606020203" pitchFamily="18" charset="0"/>
              </a:rPr>
              <a:t> defines weather conditions.</a:t>
            </a:r>
            <a:br>
              <a:rPr lang="en-US" sz="3200" dirty="0">
                <a:latin typeface="Bodoni MT" panose="02070603080606020203" pitchFamily="18" charset="0"/>
              </a:rPr>
            </a:br>
            <a:endParaRPr lang="en-US" sz="32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Bodoni MT" panose="02070603080606020203" pitchFamily="18" charset="0"/>
              </a:rPr>
              <a:t>The struct stores location, condition, temperature, and humidity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FC5D9C04-8197-EB1D-B03F-183F917953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49" r="-136"/>
          <a:stretch/>
        </p:blipFill>
        <p:spPr bwMode="auto">
          <a:xfrm>
            <a:off x="495300" y="798919"/>
            <a:ext cx="4292600" cy="526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4EE57D-60C5-6899-5E1F-2B15254D80F8}"/>
              </a:ext>
            </a:extLst>
          </p:cNvPr>
          <p:cNvGrpSpPr/>
          <p:nvPr/>
        </p:nvGrpSpPr>
        <p:grpSpPr>
          <a:xfrm>
            <a:off x="11305170" y="185287"/>
            <a:ext cx="632721" cy="461666"/>
            <a:chOff x="269846" y="207167"/>
            <a:chExt cx="632721" cy="4616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3708C4-EBA1-4D00-CEFC-716BC14D4BF5}"/>
                </a:ext>
              </a:extLst>
            </p:cNvPr>
            <p:cNvSpPr txBox="1"/>
            <p:nvPr/>
          </p:nvSpPr>
          <p:spPr>
            <a:xfrm>
              <a:off x="269846" y="207168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1604C9-9728-63B8-805A-97B346496EBC}"/>
                </a:ext>
              </a:extLst>
            </p:cNvPr>
            <p:cNvSpPr txBox="1"/>
            <p:nvPr/>
          </p:nvSpPr>
          <p:spPr>
            <a:xfrm>
              <a:off x="430913" y="207167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480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967F0-0B47-296B-0A98-F2EF4C6EF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5C0C0A8-E2AB-346F-7C74-22CD5B67B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" r="-645"/>
          <a:stretch/>
        </p:blipFill>
        <p:spPr bwMode="auto">
          <a:xfrm>
            <a:off x="382424" y="2528419"/>
            <a:ext cx="11071336" cy="281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C622030-EEE7-817B-E578-827678862DCD}"/>
              </a:ext>
            </a:extLst>
          </p:cNvPr>
          <p:cNvSpPr/>
          <p:nvPr/>
        </p:nvSpPr>
        <p:spPr>
          <a:xfrm>
            <a:off x="9243091" y="-1143841"/>
            <a:ext cx="4164497" cy="4137157"/>
          </a:xfrm>
          <a:prstGeom prst="ellipse">
            <a:avLst/>
          </a:prstGeom>
          <a:solidFill>
            <a:srgbClr val="A1F1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34775-AD9E-ADDE-B49C-7A86202AADB7}"/>
              </a:ext>
            </a:extLst>
          </p:cNvPr>
          <p:cNvSpPr txBox="1"/>
          <p:nvPr/>
        </p:nvSpPr>
        <p:spPr>
          <a:xfrm>
            <a:off x="248176" y="254784"/>
            <a:ext cx="673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Code Review</a:t>
            </a:r>
          </a:p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3200" b="1" dirty="0" err="1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generateWeatherData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E9B28-4C81-E54B-DF8D-4F1CC6EE66F6}"/>
              </a:ext>
            </a:extLst>
          </p:cNvPr>
          <p:cNvSpPr txBox="1"/>
          <p:nvPr/>
        </p:nvSpPr>
        <p:spPr>
          <a:xfrm>
            <a:off x="248177" y="1580114"/>
            <a:ext cx="110713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odoni MT" panose="02070603080606020203" pitchFamily="18" charset="0"/>
              </a:rPr>
              <a:t>This function generates random weather data for a given location.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07CFC9-9273-E4F9-2119-F5121CDD0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216" y="4319431"/>
            <a:ext cx="2304488" cy="265199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A0D5CC6-001C-700C-E33E-55EDF9F87042}"/>
              </a:ext>
            </a:extLst>
          </p:cNvPr>
          <p:cNvGrpSpPr/>
          <p:nvPr/>
        </p:nvGrpSpPr>
        <p:grpSpPr>
          <a:xfrm>
            <a:off x="11305170" y="185287"/>
            <a:ext cx="632721" cy="461666"/>
            <a:chOff x="269846" y="207167"/>
            <a:chExt cx="632721" cy="4616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3DA938-1E85-5548-9582-09831A6C413F}"/>
                </a:ext>
              </a:extLst>
            </p:cNvPr>
            <p:cNvSpPr txBox="1"/>
            <p:nvPr/>
          </p:nvSpPr>
          <p:spPr>
            <a:xfrm>
              <a:off x="269846" y="207168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E30E617-9929-9EBB-0E27-05BA30A15D93}"/>
                </a:ext>
              </a:extLst>
            </p:cNvPr>
            <p:cNvSpPr txBox="1"/>
            <p:nvPr/>
          </p:nvSpPr>
          <p:spPr>
            <a:xfrm>
              <a:off x="430913" y="207167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169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191CA-C819-0121-8B02-1E19E016E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13F234A2-4D43-2E29-9F66-5F65A4A1DC2E}"/>
              </a:ext>
            </a:extLst>
          </p:cNvPr>
          <p:cNvSpPr/>
          <p:nvPr/>
        </p:nvSpPr>
        <p:spPr>
          <a:xfrm>
            <a:off x="9243091" y="-1143841"/>
            <a:ext cx="4164497" cy="4137157"/>
          </a:xfrm>
          <a:prstGeom prst="ellipse">
            <a:avLst/>
          </a:prstGeom>
          <a:solidFill>
            <a:srgbClr val="FC88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402265-57A2-A283-4D5E-F25D615CC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023731"/>
            <a:ext cx="5698435" cy="5158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DB89AF-8453-5605-660A-629C49501CB1}"/>
              </a:ext>
            </a:extLst>
          </p:cNvPr>
          <p:cNvSpPr txBox="1"/>
          <p:nvPr/>
        </p:nvSpPr>
        <p:spPr>
          <a:xfrm>
            <a:off x="5305277" y="1727910"/>
            <a:ext cx="67390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Code Review </a:t>
            </a:r>
          </a:p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(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displayWeatherData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D3581-6633-A03C-0FA2-FD79C577F2DE}"/>
              </a:ext>
            </a:extLst>
          </p:cNvPr>
          <p:cNvSpPr txBox="1"/>
          <p:nvPr/>
        </p:nvSpPr>
        <p:spPr>
          <a:xfrm>
            <a:off x="5157587" y="3342802"/>
            <a:ext cx="70344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Bodoni MT" panose="02070603080606020203" pitchFamily="18" charset="0"/>
              </a:rPr>
              <a:t>This function displays weather data in a </a:t>
            </a:r>
            <a:br>
              <a:rPr lang="en-US" sz="2800" dirty="0">
                <a:latin typeface="Bodoni MT" panose="02070603080606020203" pitchFamily="18" charset="0"/>
              </a:rPr>
            </a:br>
            <a:r>
              <a:rPr lang="en-US" sz="2800" dirty="0">
                <a:latin typeface="Bodoni MT" panose="02070603080606020203" pitchFamily="18" charset="0"/>
              </a:rPr>
              <a:t>user-friendly format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F81EB0-242D-B04B-628D-ACA416F94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377" y="4203082"/>
            <a:ext cx="2303289" cy="26549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DD82D35-2B85-16F5-9778-C76F2B5EA811}"/>
              </a:ext>
            </a:extLst>
          </p:cNvPr>
          <p:cNvGrpSpPr/>
          <p:nvPr/>
        </p:nvGrpSpPr>
        <p:grpSpPr>
          <a:xfrm>
            <a:off x="11305170" y="185287"/>
            <a:ext cx="632721" cy="461666"/>
            <a:chOff x="269846" y="207167"/>
            <a:chExt cx="632721" cy="4616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703D42-074B-FB0D-2B74-4B3E365A4F39}"/>
                </a:ext>
              </a:extLst>
            </p:cNvPr>
            <p:cNvSpPr txBox="1"/>
            <p:nvPr/>
          </p:nvSpPr>
          <p:spPr>
            <a:xfrm>
              <a:off x="269846" y="207168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F37A6A-FE43-C899-F79F-CA5263C9C312}"/>
                </a:ext>
              </a:extLst>
            </p:cNvPr>
            <p:cNvSpPr txBox="1"/>
            <p:nvPr/>
          </p:nvSpPr>
          <p:spPr>
            <a:xfrm>
              <a:off x="430913" y="207167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2448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B0281-F547-1946-D5EC-D0D951FB4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D1283A3-CA0F-9A9E-DC02-BE05B444DEA6}"/>
              </a:ext>
            </a:extLst>
          </p:cNvPr>
          <p:cNvSpPr/>
          <p:nvPr/>
        </p:nvSpPr>
        <p:spPr>
          <a:xfrm>
            <a:off x="-1045268" y="4048537"/>
            <a:ext cx="4164497" cy="4137157"/>
          </a:xfrm>
          <a:prstGeom prst="ellipse">
            <a:avLst/>
          </a:prstGeom>
          <a:solidFill>
            <a:srgbClr val="FFE5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AF9E96E-8B05-07B2-CFBB-00BED1A3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" r="97"/>
          <a:stretch/>
        </p:blipFill>
        <p:spPr bwMode="auto">
          <a:xfrm>
            <a:off x="5334000" y="1"/>
            <a:ext cx="6858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2C86E8-E2FE-789B-E010-D963955E18B1}"/>
              </a:ext>
            </a:extLst>
          </p:cNvPr>
          <p:cNvSpPr txBox="1"/>
          <p:nvPr/>
        </p:nvSpPr>
        <p:spPr>
          <a:xfrm>
            <a:off x="506595" y="632349"/>
            <a:ext cx="6739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1040D1-A64F-DE1E-7369-02B91366041C}"/>
              </a:ext>
            </a:extLst>
          </p:cNvPr>
          <p:cNvSpPr txBox="1"/>
          <p:nvPr/>
        </p:nvSpPr>
        <p:spPr>
          <a:xfrm>
            <a:off x="506595" y="1849472"/>
            <a:ext cx="70344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doni MT" panose="02070603080606020203" pitchFamily="18" charset="0"/>
              </a:rPr>
              <a:t>Weather forecasting systems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doni MT" panose="02070603080606020203" pitchFamily="18" charset="0"/>
              </a:rPr>
              <a:t>Climate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doni MT" panose="02070603080606020203" pitchFamily="18" charset="0"/>
              </a:rPr>
              <a:t>Emergency response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odoni MT" panose="020706030806060202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odoni MT" panose="02070603080606020203" pitchFamily="18" charset="0"/>
              </a:rPr>
              <a:t>Research and development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CC1070-5E04-8986-D5EE-58098A86BDFA}"/>
              </a:ext>
            </a:extLst>
          </p:cNvPr>
          <p:cNvSpPr/>
          <p:nvPr/>
        </p:nvSpPr>
        <p:spPr>
          <a:xfrm>
            <a:off x="1953164" y="-2715341"/>
            <a:ext cx="3413965" cy="3352039"/>
          </a:xfrm>
          <a:prstGeom prst="ellipse">
            <a:avLst/>
          </a:prstGeom>
          <a:solidFill>
            <a:srgbClr val="8EB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85F9FB-8BF1-2867-8B58-4562648C4208}"/>
              </a:ext>
            </a:extLst>
          </p:cNvPr>
          <p:cNvSpPr/>
          <p:nvPr/>
        </p:nvSpPr>
        <p:spPr>
          <a:xfrm>
            <a:off x="10687624" y="-812882"/>
            <a:ext cx="1995561" cy="2030006"/>
          </a:xfrm>
          <a:prstGeom prst="ellipse">
            <a:avLst/>
          </a:prstGeom>
          <a:solidFill>
            <a:srgbClr val="FFC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A82540C-ED07-F33C-5E97-13607EB3DB19}"/>
              </a:ext>
            </a:extLst>
          </p:cNvPr>
          <p:cNvGrpSpPr/>
          <p:nvPr/>
        </p:nvGrpSpPr>
        <p:grpSpPr>
          <a:xfrm>
            <a:off x="11305170" y="185287"/>
            <a:ext cx="632721" cy="461666"/>
            <a:chOff x="269846" y="207167"/>
            <a:chExt cx="632721" cy="4616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7872A9D-E314-2370-4EAE-59D0CF65A08F}"/>
                </a:ext>
              </a:extLst>
            </p:cNvPr>
            <p:cNvSpPr txBox="1"/>
            <p:nvPr/>
          </p:nvSpPr>
          <p:spPr>
            <a:xfrm>
              <a:off x="269846" y="207168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0FF412-5A1E-4A75-A078-D798191BDD21}"/>
                </a:ext>
              </a:extLst>
            </p:cNvPr>
            <p:cNvSpPr txBox="1"/>
            <p:nvPr/>
          </p:nvSpPr>
          <p:spPr>
            <a:xfrm>
              <a:off x="430913" y="207167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45230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7CCAB-4705-796F-E36C-47100167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nections with solid fill">
            <a:extLst>
              <a:ext uri="{FF2B5EF4-FFF2-40B4-BE49-F238E27FC236}">
                <a16:creationId xmlns:a16="http://schemas.microsoft.com/office/drawing/2014/main" id="{FDA0D431-18C2-D8C1-A50D-55AED6D2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61537" y="1694537"/>
            <a:ext cx="3468925" cy="346892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6499437-2C81-9ADA-CAA7-75ADECE84519}"/>
              </a:ext>
            </a:extLst>
          </p:cNvPr>
          <p:cNvSpPr/>
          <p:nvPr/>
        </p:nvSpPr>
        <p:spPr>
          <a:xfrm>
            <a:off x="9680412" y="-1283534"/>
            <a:ext cx="4164497" cy="413715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43C29-9487-567F-633D-98A49FEEC8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63480"/>
            <a:ext cx="3727174" cy="3727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BD4B2-B1D2-E0CE-6146-F8AD51656294}"/>
              </a:ext>
            </a:extLst>
          </p:cNvPr>
          <p:cNvSpPr txBox="1"/>
          <p:nvPr/>
        </p:nvSpPr>
        <p:spPr>
          <a:xfrm>
            <a:off x="4693675" y="1256318"/>
            <a:ext cx="280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88B68-12C5-CE5D-593E-2C19B15FA77A}"/>
              </a:ext>
            </a:extLst>
          </p:cNvPr>
          <p:cNvSpPr txBox="1"/>
          <p:nvPr/>
        </p:nvSpPr>
        <p:spPr>
          <a:xfrm>
            <a:off x="1815265" y="2632483"/>
            <a:ext cx="85614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odoni MT" panose="02070603080606020203" pitchFamily="18" charset="0"/>
              </a:rPr>
              <a:t>The Weather Forecasting Simulation project demonstrates C++ programming skills and simulates real-world weather forecasting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D17C449-9B10-1A37-5AEA-6A9DBB8E3701}"/>
              </a:ext>
            </a:extLst>
          </p:cNvPr>
          <p:cNvSpPr/>
          <p:nvPr/>
        </p:nvSpPr>
        <p:spPr>
          <a:xfrm>
            <a:off x="-1386247" y="-1772555"/>
            <a:ext cx="3413965" cy="3352039"/>
          </a:xfrm>
          <a:prstGeom prst="ellipse">
            <a:avLst/>
          </a:prstGeom>
          <a:solidFill>
            <a:srgbClr val="8EBD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55C300-52D8-EC41-955E-090F36681654}"/>
              </a:ext>
            </a:extLst>
          </p:cNvPr>
          <p:cNvSpPr/>
          <p:nvPr/>
        </p:nvSpPr>
        <p:spPr>
          <a:xfrm>
            <a:off x="8027503" y="4701061"/>
            <a:ext cx="4164497" cy="4137157"/>
          </a:xfrm>
          <a:prstGeom prst="ellipse">
            <a:avLst/>
          </a:prstGeom>
          <a:solidFill>
            <a:srgbClr val="FF8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34E4F5A-1616-796A-A4E1-6FDC1DECF179}"/>
              </a:ext>
            </a:extLst>
          </p:cNvPr>
          <p:cNvGrpSpPr/>
          <p:nvPr/>
        </p:nvGrpSpPr>
        <p:grpSpPr>
          <a:xfrm>
            <a:off x="11305170" y="185287"/>
            <a:ext cx="632721" cy="461666"/>
            <a:chOff x="269846" y="207167"/>
            <a:chExt cx="632721" cy="46166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2A743E-291A-D6FB-76C2-7A82F92B9C5A}"/>
                </a:ext>
              </a:extLst>
            </p:cNvPr>
            <p:cNvSpPr txBox="1"/>
            <p:nvPr/>
          </p:nvSpPr>
          <p:spPr>
            <a:xfrm>
              <a:off x="269846" y="207168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9C892D-ED3A-BD71-D852-9666B2841B85}"/>
                </a:ext>
              </a:extLst>
            </p:cNvPr>
            <p:cNvSpPr txBox="1"/>
            <p:nvPr/>
          </p:nvSpPr>
          <p:spPr>
            <a:xfrm>
              <a:off x="430913" y="207167"/>
              <a:ext cx="4716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56026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557</TotalTime>
  <Words>269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Bodoni MT</vt:lpstr>
      <vt:lpstr>Book Antiqua</vt:lpstr>
      <vt:lpstr>Britannic Bold</vt:lpstr>
      <vt:lpstr>Calibri</vt:lpstr>
      <vt:lpstr>Calibri Light</vt:lpstr>
      <vt:lpstr>Century Gothic</vt:lpstr>
      <vt:lpstr>Office Theme</vt:lpstr>
      <vt:lpstr>Weather Forcasting Simulation  A C++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Anushka Deshmukh</dc:creator>
  <cp:lastModifiedBy>Saish Kulkarni</cp:lastModifiedBy>
  <cp:revision>6</cp:revision>
  <dcterms:created xsi:type="dcterms:W3CDTF">2024-08-13T16:32:16Z</dcterms:created>
  <dcterms:modified xsi:type="dcterms:W3CDTF">2024-11-04T09:00:36Z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