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5EA5E-0E7E-48F7-34AE-A2429ACE6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2483D-B71B-E06A-2F49-438C5A70B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C43A1-860F-57CE-C303-F86B459B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DC4F-308F-A543-D353-0288021E5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C748-9C4A-7A4A-698D-FACEAD3B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1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053C-1584-4597-1AEB-E217515C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426C0-5EE1-1CDA-9DCB-F616A4738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ADD5-A4AE-7891-A4D0-13BAADD1B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1E98A-8536-A88A-C6CD-11AF9482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D7DFE-BEF8-0FB9-1E14-6BDB3D2F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0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BDAB5-7D50-C82D-C666-779BED68E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FFE86-8EB0-9682-BBAE-88C3CD84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2B43F-29BF-97DB-97AC-11BE057E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E59F-33DE-316A-8BB6-2021B5FA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8E85-100C-6332-6BF5-EADF0E1E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0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BFEC-9DD5-3BEA-986A-366D90C8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C0A80-BD21-5525-F50F-53DE9733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653EB-9ABF-70E8-1645-5ABBCAA3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513A-BB7A-8A07-A8D5-1293844D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2169B-BA28-088F-9717-3A4656B8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5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2C0A-0E6C-5D20-E70B-B22607CB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D6CE-5944-0DF9-A673-FEBC7D0F6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2177B-194E-AB3F-D047-D53F3C16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4FA1D-E36A-EA26-F984-84494D55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518B5-7324-FAA7-A021-5960A456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68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2030-4C30-0AAA-3564-64A61AB2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F760-A178-26EE-3C87-66076D0B3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B2D04-EFC8-8820-5C35-182D9FFFE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0A0C8-ED50-340D-2AFF-08214F3DD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4363A-FC98-DFBB-AF75-E3AC4444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EBE0D-0019-3C3B-42DA-DC0CC9FB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2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A291-FF9B-62AD-E3A5-005BBF9B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EB1C7-2B95-3F32-F978-F5E09E5DD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0AE61-7EB9-92C3-0E4F-A11A492E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A0164-4285-7843-0EA1-068F2B8D8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F59E12-B163-E69B-0EBC-56CBD9F5C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D6B5A-8E2E-822E-C83E-E09C5D11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C37B4-A377-AF9F-6FC7-15432C84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E8716-58E7-A7F0-BF85-6840724F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681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8436-C735-E45C-B3B2-2CD1DB25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73739-9DF5-B005-B9DE-EE74EB2B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754D9-4FC3-0884-A71D-2FEA0DD7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007B-930F-AEFB-B518-C13F0EA3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4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83F62-770A-FED1-A5F7-A4B07C159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8CB4D6-CEAE-27DC-6B89-3F8FA94B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DC908-6D10-D92D-53E2-90B75DD0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9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4E66-4EB2-9E23-5590-D59F0E42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3B99-0059-96D4-66E9-D3BF9A28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E9A28-63D1-7D6E-3E9B-88BA84C12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5E545-6E53-0BFD-44EF-A4C460E5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89C0D-5262-7C4C-5925-1B91793C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EAA4C-AE18-1B51-BE55-FF003CBE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0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8427-E903-154F-A9AE-443D7F8C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A7BD0-A6C3-B498-0AF0-CD9D4C00C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7EDED-D72C-8497-3259-85F9FC97A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1B996-A1C9-AA46-FE82-27A72808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A35B1-B03B-8CC0-F7FD-C46EC0E19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98E1B-D4B4-27FA-94DF-E9882741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61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71768-823B-DD5A-1041-78148F3E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635CB-7986-7357-942D-8518820A6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A9CD-B65F-49FB-6E18-F7A3E0230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FE533-47E2-45B4-82E2-C52E8E9DA96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DE6CB-E24A-3AED-C3DD-0111F1839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0373-5273-04C6-56CC-77098B542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784E-C263-420B-BE7F-452A38D3C3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26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146F5-A7E5-B8DD-E6C7-E5D0D12B4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7FB2B4-6ED6-FF81-0724-501527FEA5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58" y="0"/>
            <a:ext cx="84744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83DD1F-E208-7ED0-BC5D-E720B7174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" y="2318791"/>
            <a:ext cx="12072079" cy="2220418"/>
          </a:xfrm>
        </p:spPr>
        <p:txBody>
          <a:bodyPr>
            <a:normAutofit fontScale="90000"/>
          </a:bodyPr>
          <a:lstStyle/>
          <a:p>
            <a:pPr algn="r"/>
            <a:r>
              <a:rPr lang="en-US" sz="5600" b="1" i="1" u="sng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Python Beginner to advance Course</a:t>
            </a:r>
            <a:br>
              <a:rPr lang="en-US" sz="5300" dirty="0"/>
            </a:b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-</a:t>
            </a:r>
            <a:r>
              <a:rPr lang="en-US" dirty="0"/>
              <a:t> 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CodeWithAdi</a:t>
            </a:r>
            <a:endParaRPr lang="en-IN" sz="4000" dirty="0">
              <a:solidFill>
                <a:schemeClr val="bg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45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1B66B-E970-15AB-BA53-9051F038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134134-FBC1-10F3-0567-BABECAD5A0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7" y="0"/>
            <a:ext cx="8474441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5C2E2E9-6BD5-536F-1694-7A80D88F3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43" y="164892"/>
            <a:ext cx="5531372" cy="123145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Python: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97FC8-F5E9-DD28-C570-546704B2AF87}"/>
              </a:ext>
            </a:extLst>
          </p:cNvPr>
          <p:cNvSpPr txBox="1"/>
          <p:nvPr/>
        </p:nvSpPr>
        <p:spPr>
          <a:xfrm>
            <a:off x="1229194" y="1396350"/>
            <a:ext cx="11122701" cy="4909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Other Benefits</a:t>
            </a:r>
          </a:p>
          <a:p>
            <a:pPr marL="514350" indent="-51435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Fast development: Python's syntax and nature make it ideal for rapid prototyping and development.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2. Extensive use in industry: Python is widely used in various industries, including web development, scientific computing, and data analysis.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3. Constantly improving: Python is constantly being improved and updated, with new features and libraries being added regularly.</a:t>
            </a:r>
          </a:p>
        </p:txBody>
      </p:sp>
    </p:spTree>
    <p:extLst>
      <p:ext uri="{BB962C8B-B14F-4D97-AF65-F5344CB8AC3E}">
        <p14:creationId xmlns:p14="http://schemas.microsoft.com/office/powerpoint/2010/main" val="1239743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CCC19-4D62-B5B7-FC48-2A47F756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269F8E-9342-9E1F-61E0-7611827DF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633" y="3277225"/>
            <a:ext cx="4774367" cy="35807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DB51EC-E044-AF10-672F-D937078618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20" y="-151775"/>
            <a:ext cx="8474441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2CBB611-7869-ADCC-C5A9-DC5F84C64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638" y="2813271"/>
            <a:ext cx="8232723" cy="1231458"/>
          </a:xfrm>
        </p:spPr>
        <p:txBody>
          <a:bodyPr>
            <a:noAutofit/>
          </a:bodyPr>
          <a:lstStyle/>
          <a:p>
            <a:r>
              <a:rPr lang="en-US" sz="96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Thankyou…</a:t>
            </a:r>
            <a:endParaRPr lang="en-IN" sz="9600" b="1" i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02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0654D-F3CE-495F-6F11-D94E9183DE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7" y="0"/>
            <a:ext cx="84744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3522E-4733-CFF6-EA6A-FA411274C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62" y="839449"/>
            <a:ext cx="5556354" cy="114151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is python 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371EC4-7F48-AA92-3868-AF00AA2D4AD9}"/>
              </a:ext>
            </a:extLst>
          </p:cNvPr>
          <p:cNvSpPr txBox="1">
            <a:spLocks/>
          </p:cNvSpPr>
          <p:nvPr/>
        </p:nvSpPr>
        <p:spPr>
          <a:xfrm>
            <a:off x="959370" y="2279159"/>
            <a:ext cx="11232630" cy="22996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Python is a high-level, interpreted, interactive, and object-oriented programming language that is designed to be easy to learn and understand, making it a great language for beginners and experienced programmers alike.</a:t>
            </a:r>
            <a:endParaRPr lang="en-IN" sz="3200" b="1" i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9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4AF61-1B02-7B8A-7C7D-EBF16520C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6C4829-7040-6694-8F41-4D5CF23371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7" y="0"/>
            <a:ext cx="84744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71ECE-1736-6C0D-B344-D3B08AF7D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49574" y="593594"/>
            <a:ext cx="9144000" cy="10066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features of Python: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C4AF17-F20C-78B2-462A-53315DAE6BB7}"/>
              </a:ext>
            </a:extLst>
          </p:cNvPr>
          <p:cNvSpPr txBox="1">
            <a:spLocks/>
          </p:cNvSpPr>
          <p:nvPr/>
        </p:nvSpPr>
        <p:spPr>
          <a:xfrm>
            <a:off x="1524000" y="1600200"/>
            <a:ext cx="10378190" cy="41860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&gt;Easy-to-read syntax</a:t>
            </a:r>
          </a:p>
          <a:p>
            <a:pPr algn="l"/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&gt;Dynamic typing</a:t>
            </a:r>
          </a:p>
          <a:p>
            <a:pPr algn="l"/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&gt;Large standard library-</a:t>
            </a:r>
          </a:p>
          <a:p>
            <a:pPr algn="l"/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&gt;Support for multiple programming paradigms (e.g., procedural, object-oriented, functional)</a:t>
            </a:r>
          </a:p>
          <a:p>
            <a:pPr algn="l"/>
            <a:endParaRPr lang="en-US" sz="3200" b="1" i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algn="l"/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&gt;Extensive use in various fields, such as web development, scientific computing, data analysis, artificial intelligence, and more.</a:t>
            </a:r>
            <a:endParaRPr lang="en-IN" sz="3200" b="1" i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2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4FC0B-19CA-EEC2-9BFE-A56CC6155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FF6E0C-E631-4C35-E29C-C2AC9E1B26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7" y="0"/>
            <a:ext cx="847444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B7834C-C73B-BACA-30C3-29EF8DF0F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9141" y="164892"/>
            <a:ext cx="9144000" cy="123145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History of Python: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B43D1-D8DA-4B7E-D220-F4CD900BB7CD}"/>
              </a:ext>
            </a:extLst>
          </p:cNvPr>
          <p:cNvSpPr txBox="1"/>
          <p:nvPr/>
        </p:nvSpPr>
        <p:spPr>
          <a:xfrm>
            <a:off x="834452" y="2585246"/>
            <a:ext cx="105230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1980s: Conception-</a:t>
            </a:r>
          </a:p>
          <a:p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Python was conceived in the late 1980s by Guido van Rossum, a Dutch computer programmer.</a:t>
            </a:r>
          </a:p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The name of the Python programming language comes from an old BBC television comedy sketch series called Monty Python's Flying Circus.</a:t>
            </a:r>
            <a:endParaRPr lang="en-IN" sz="3200" b="1" i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114500-D15D-3650-EF3B-73767994F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8" b="99005" l="4382" r="88845">
                        <a14:foregroundMark x1="38645" y1="5473" x2="55378" y2="498"/>
                        <a14:foregroundMark x1="55378" y1="498" x2="39044" y2="12935"/>
                        <a14:foregroundMark x1="42231" y1="82090" x2="39442" y2="94527"/>
                        <a14:foregroundMark x1="48606" y1="96020" x2="66932" y2="82090"/>
                        <a14:foregroundMark x1="66932" y1="82090" x2="74900" y2="84080"/>
                        <a14:foregroundMark x1="83665" y1="89552" x2="85657" y2="97015"/>
                        <a14:foregroundMark x1="17131" y1="82090" x2="11952" y2="99005"/>
                        <a14:foregroundMark x1="11952" y1="99005" x2="11952" y2="99005"/>
                        <a14:foregroundMark x1="11554" y1="90050" x2="4382" y2="97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59" y="0"/>
            <a:ext cx="3343978" cy="2677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3E5C3-1F0A-CBE3-92E3-42EA40D8D3D3}"/>
              </a:ext>
            </a:extLst>
          </p:cNvPr>
          <p:cNvSpPr txBox="1"/>
          <p:nvPr/>
        </p:nvSpPr>
        <p:spPr>
          <a:xfrm>
            <a:off x="8494553" y="2677847"/>
            <a:ext cx="193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408996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56721-3986-19D3-51C6-B8B48F7F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43C403-23D5-FE53-65F1-33B8904C7F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7" y="0"/>
            <a:ext cx="8474441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BA3EB1-D837-C605-1BA6-000CD0F94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9141" y="164892"/>
            <a:ext cx="9144000" cy="123145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History of Python: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826BC0-9A63-95CB-C873-AFD9A434F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52922"/>
            <a:ext cx="9144000" cy="2349057"/>
          </a:xfrm>
        </p:spPr>
        <p:txBody>
          <a:bodyPr>
            <a:noAutofit/>
          </a:bodyPr>
          <a:lstStyle/>
          <a:p>
            <a:pPr algn="l"/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1990s: Initial Release- </a:t>
            </a:r>
          </a:p>
          <a:p>
            <a:pPr algn="l"/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Guido began writing the code for Python in December 1989.- He released the first version, Python 0.9.0, in February 1991.- Python 1.0 was released in January 1994.</a:t>
            </a:r>
            <a:endParaRPr lang="en-IN" sz="3200" b="1" i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3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AEF0A-146E-B6A8-853C-450F6AE6B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3EF304-55EC-D9F0-CE8C-A0A6D4CF39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7" y="0"/>
            <a:ext cx="847444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A23C7-6972-8D5D-3054-F1352B8290E0}"/>
              </a:ext>
            </a:extLst>
          </p:cNvPr>
          <p:cNvSpPr txBox="1"/>
          <p:nvPr/>
        </p:nvSpPr>
        <p:spPr>
          <a:xfrm>
            <a:off x="1113018" y="2165521"/>
            <a:ext cx="9143999" cy="3451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2000s: Expansion and Growth-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Python 2.0 was released in October 2000, with significant improvements and additions.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 Python 3.0 was released in December 2008, with major changes and improvements.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0FF23D7-5FC2-E68E-8942-766094803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09141" y="164892"/>
            <a:ext cx="9144000" cy="123145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History of Python: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13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6287D-AD47-C10D-8D95-4A607ECC4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318D4A-5734-3A0C-F576-049F21A575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7" y="0"/>
            <a:ext cx="8474441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21F99B-40A2-E777-3EDC-599A5864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43" y="164892"/>
            <a:ext cx="5531372" cy="123145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Python: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C92D6-A27E-DEC7-356C-D4B07F69B074}"/>
              </a:ext>
            </a:extLst>
          </p:cNvPr>
          <p:cNvSpPr txBox="1"/>
          <p:nvPr/>
        </p:nvSpPr>
        <p:spPr>
          <a:xfrm>
            <a:off x="2136100" y="1741809"/>
            <a:ext cx="8746760" cy="4337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Easy to Learn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1.Simple syntax: Python's syntax is designed to be easy to read and write, making it a great language for beginners.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2. Forgiving: Python is a dynamically-typed language, which means it's more flexible and forgiving than statically-typed languages.</a:t>
            </a:r>
            <a:endParaRPr lang="en-IN" sz="3200" b="1" i="1" dirty="0">
              <a:solidFill>
                <a:schemeClr val="tx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8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6729-9663-87A2-DFAC-188CC66B6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BE684-FAEB-6FF2-97BC-42184B01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7" y="0"/>
            <a:ext cx="8474441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3FC40D-E648-FF1B-C702-DEC9BB534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43" y="164892"/>
            <a:ext cx="5531372" cy="123145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Python: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23A08-9AF2-DDE8-4259-EB2AB2FE4AED}"/>
              </a:ext>
            </a:extLst>
          </p:cNvPr>
          <p:cNvSpPr txBox="1"/>
          <p:nvPr/>
        </p:nvSpPr>
        <p:spPr>
          <a:xfrm>
            <a:off x="1660785" y="1922090"/>
            <a:ext cx="8870430" cy="3894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Large Community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1. Extensive libraries: Python has a vast collection of libraries and frameworks that make it easy to find solutions to common problems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2. Active community: Python has a large and active community, with many online resources, tutorials, and forums.</a:t>
            </a:r>
          </a:p>
        </p:txBody>
      </p:sp>
    </p:spTree>
    <p:extLst>
      <p:ext uri="{BB962C8B-B14F-4D97-AF65-F5344CB8AC3E}">
        <p14:creationId xmlns:p14="http://schemas.microsoft.com/office/powerpoint/2010/main" val="3790313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A4AFA-4380-C818-C79E-4EC8BD5E3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5376D3-9BE4-6589-B5CD-BA10CF5D14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87" y="0"/>
            <a:ext cx="8474441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814ED7A-E17B-ADA3-AC27-8C1BA0035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843" y="164892"/>
            <a:ext cx="5531372" cy="123145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Why Python: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5B7AF2-6025-46CC-E569-178584DF2E72}"/>
              </a:ext>
            </a:extLst>
          </p:cNvPr>
          <p:cNvSpPr txBox="1"/>
          <p:nvPr/>
        </p:nvSpPr>
        <p:spPr>
          <a:xfrm>
            <a:off x="2215421" y="1820746"/>
            <a:ext cx="8330783" cy="3894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Cross-Platform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1. Runs on multiple platforms: Python can run on multiple operating systems, including Windows, macOS, and Linux.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3200" b="1" i="1" dirty="0">
                <a:solidFill>
                  <a:schemeClr val="tx2">
                    <a:lumMod val="50000"/>
                  </a:schemeClr>
                </a:solidFill>
                <a:latin typeface="Georgia" panose="02040502050405020303" pitchFamily="18" charset="0"/>
              </a:rPr>
              <a:t>2. Portable code: Python code is portable, meaning it can be easily moved between different platforms.</a:t>
            </a:r>
          </a:p>
        </p:txBody>
      </p:sp>
    </p:spTree>
    <p:extLst>
      <p:ext uri="{BB962C8B-B14F-4D97-AF65-F5344CB8AC3E}">
        <p14:creationId xmlns:p14="http://schemas.microsoft.com/office/powerpoint/2010/main" val="313920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75</TotalTime>
  <Words>453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Office Theme</vt:lpstr>
      <vt:lpstr>Python Beginner to advance Course - CodeWithAdi</vt:lpstr>
      <vt:lpstr>What is python :</vt:lpstr>
      <vt:lpstr>Key features of Python:</vt:lpstr>
      <vt:lpstr>History of Python:</vt:lpstr>
      <vt:lpstr>History of Python:</vt:lpstr>
      <vt:lpstr>History of Python:</vt:lpstr>
      <vt:lpstr>Why Python:</vt:lpstr>
      <vt:lpstr>Why Python:</vt:lpstr>
      <vt:lpstr>Why Python:</vt:lpstr>
      <vt:lpstr>Why Python:</vt:lpstr>
      <vt:lpstr>Thankyou…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Sharma</dc:creator>
  <cp:lastModifiedBy>Aditya Sharma</cp:lastModifiedBy>
  <cp:revision>3</cp:revision>
  <dcterms:created xsi:type="dcterms:W3CDTF">2025-02-24T04:21:01Z</dcterms:created>
  <dcterms:modified xsi:type="dcterms:W3CDTF">2025-02-24T07:36:12Z</dcterms:modified>
</cp:coreProperties>
</file>