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9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42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93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3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4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1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6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71A03A-5CFB-4D6E-987C-E18B0DB88EA1}" type="datetimeFigureOut">
              <a:rPr lang="en-US" smtClean="0"/>
              <a:t>01/02/22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D186E4-05CE-4228-8CB4-DF2231D3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1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dfsdaf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SDFSDFSD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ssdfsdf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230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dfsdaf</vt:lpstr>
      <vt:lpstr>ssdfsdf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2022-01-02T07:10:58Z</dcterms:created>
  <dcterms:modified xsi:type="dcterms:W3CDTF">2022-01-02T07:20:56Z</dcterms:modified>
</cp:coreProperties>
</file>