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454E54"/>
    <a:srgbClr val="262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6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6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32127C-9E3E-4FE9-8D95-0A5E10F2FD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C02F6B-D305-4CDE-9602-EE73F04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61207-D9AC-02D6-D24D-1579D597741E}"/>
              </a:ext>
            </a:extLst>
          </p:cNvPr>
          <p:cNvSpPr/>
          <p:nvPr/>
        </p:nvSpPr>
        <p:spPr>
          <a:xfrm>
            <a:off x="0" y="-94129"/>
            <a:ext cx="12192000" cy="800653"/>
          </a:xfrm>
          <a:prstGeom prst="rect">
            <a:avLst/>
          </a:prstGeom>
          <a:solidFill>
            <a:srgbClr val="262B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5C04B-782A-2926-FD44-79C6C50F9E0B}"/>
              </a:ext>
            </a:extLst>
          </p:cNvPr>
          <p:cNvSpPr txBox="1"/>
          <p:nvPr/>
        </p:nvSpPr>
        <p:spPr>
          <a:xfrm>
            <a:off x="292901" y="-18021"/>
            <a:ext cx="7151663" cy="6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HR Analytics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98709-5E61-8075-C595-5BF95019212C}"/>
              </a:ext>
            </a:extLst>
          </p:cNvPr>
          <p:cNvSpPr/>
          <p:nvPr/>
        </p:nvSpPr>
        <p:spPr>
          <a:xfrm>
            <a:off x="6381718" y="96794"/>
            <a:ext cx="2125692" cy="418803"/>
          </a:xfrm>
          <a:prstGeom prst="rect">
            <a:avLst/>
          </a:prstGeom>
          <a:solidFill>
            <a:srgbClr val="454E5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1DA1F-BB80-D074-54F3-98C665C11B7B}"/>
              </a:ext>
            </a:extLst>
          </p:cNvPr>
          <p:cNvSpPr/>
          <p:nvPr/>
        </p:nvSpPr>
        <p:spPr>
          <a:xfrm>
            <a:off x="9475872" y="80260"/>
            <a:ext cx="1919720" cy="418803"/>
          </a:xfrm>
          <a:prstGeom prst="rect">
            <a:avLst/>
          </a:prstGeom>
          <a:solidFill>
            <a:srgbClr val="454E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4D9209-328C-709F-0002-2AC2B2D51E19}"/>
              </a:ext>
            </a:extLst>
          </p:cNvPr>
          <p:cNvSpPr/>
          <p:nvPr/>
        </p:nvSpPr>
        <p:spPr>
          <a:xfrm>
            <a:off x="580718" y="4090208"/>
            <a:ext cx="2364055" cy="24179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9DDE200-BEAB-7183-1EC0-36641BF6A209}"/>
              </a:ext>
            </a:extLst>
          </p:cNvPr>
          <p:cNvSpPr/>
          <p:nvPr/>
        </p:nvSpPr>
        <p:spPr>
          <a:xfrm>
            <a:off x="3121988" y="4090208"/>
            <a:ext cx="5948023" cy="24179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21E936-463E-B31B-B109-A9EF6CAE2C42}"/>
              </a:ext>
            </a:extLst>
          </p:cNvPr>
          <p:cNvSpPr/>
          <p:nvPr/>
        </p:nvSpPr>
        <p:spPr>
          <a:xfrm>
            <a:off x="9340284" y="4090208"/>
            <a:ext cx="2668653" cy="24179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8D3A6-9B3B-B55A-59BF-E672D357C489}"/>
              </a:ext>
            </a:extLst>
          </p:cNvPr>
          <p:cNvGrpSpPr/>
          <p:nvPr/>
        </p:nvGrpSpPr>
        <p:grpSpPr>
          <a:xfrm>
            <a:off x="580719" y="1076051"/>
            <a:ext cx="11428218" cy="2709914"/>
            <a:chOff x="580719" y="1076051"/>
            <a:chExt cx="9085010" cy="270991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8BDA953-5A84-BA7A-51DD-E635C1C83E3E}"/>
                </a:ext>
              </a:extLst>
            </p:cNvPr>
            <p:cNvSpPr/>
            <p:nvPr/>
          </p:nvSpPr>
          <p:spPr>
            <a:xfrm>
              <a:off x="2944773" y="1076052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19A56E-5FF9-D306-7E09-61B40BCFD1B8}"/>
                </a:ext>
              </a:extLst>
            </p:cNvPr>
            <p:cNvSpPr/>
            <p:nvPr/>
          </p:nvSpPr>
          <p:spPr>
            <a:xfrm>
              <a:off x="5308829" y="1076051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31FC75-2E2D-6FC6-2EBA-E8563CFC7DD6}"/>
                </a:ext>
              </a:extLst>
            </p:cNvPr>
            <p:cNvSpPr/>
            <p:nvPr/>
          </p:nvSpPr>
          <p:spPr>
            <a:xfrm>
              <a:off x="580719" y="1076051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E5DE318-756D-EE6B-B97D-701993CC6DAA}"/>
                </a:ext>
              </a:extLst>
            </p:cNvPr>
            <p:cNvSpPr/>
            <p:nvPr/>
          </p:nvSpPr>
          <p:spPr>
            <a:xfrm>
              <a:off x="2944773" y="2554191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78FBBB0-11A4-7071-6418-7C5C33DCCFAB}"/>
                </a:ext>
              </a:extLst>
            </p:cNvPr>
            <p:cNvSpPr/>
            <p:nvPr/>
          </p:nvSpPr>
          <p:spPr>
            <a:xfrm>
              <a:off x="5308829" y="2554190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884C3AC-E42D-4F63-8A29-A97B30E66BB4}"/>
                </a:ext>
              </a:extLst>
            </p:cNvPr>
            <p:cNvSpPr/>
            <p:nvPr/>
          </p:nvSpPr>
          <p:spPr>
            <a:xfrm>
              <a:off x="7652036" y="2554192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2A3B944-BD54-E447-F904-13D58E90840C}"/>
                </a:ext>
              </a:extLst>
            </p:cNvPr>
            <p:cNvSpPr/>
            <p:nvPr/>
          </p:nvSpPr>
          <p:spPr>
            <a:xfrm>
              <a:off x="580719" y="2554190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6A2549-2DA0-0E22-5DF3-CDD2E1F75A85}"/>
                </a:ext>
              </a:extLst>
            </p:cNvPr>
            <p:cNvSpPr/>
            <p:nvPr/>
          </p:nvSpPr>
          <p:spPr>
            <a:xfrm>
              <a:off x="7652036" y="1076052"/>
              <a:ext cx="2013693" cy="123177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42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861207-D9AC-02D6-D24D-1579D597741E}"/>
              </a:ext>
            </a:extLst>
          </p:cNvPr>
          <p:cNvSpPr/>
          <p:nvPr/>
        </p:nvSpPr>
        <p:spPr>
          <a:xfrm>
            <a:off x="0" y="-94129"/>
            <a:ext cx="12192000" cy="800653"/>
          </a:xfrm>
          <a:prstGeom prst="rect">
            <a:avLst/>
          </a:prstGeom>
          <a:solidFill>
            <a:srgbClr val="262B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5C04B-782A-2926-FD44-79C6C50F9E0B}"/>
              </a:ext>
            </a:extLst>
          </p:cNvPr>
          <p:cNvSpPr txBox="1"/>
          <p:nvPr/>
        </p:nvSpPr>
        <p:spPr>
          <a:xfrm>
            <a:off x="292901" y="-18023"/>
            <a:ext cx="7151663" cy="6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Demi" panose="020B0703020102020204" pitchFamily="34" charset="0"/>
              </a:rPr>
              <a:t>HR Analytics Dashboard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4D9209-328C-709F-0002-2AC2B2D51E19}"/>
              </a:ext>
            </a:extLst>
          </p:cNvPr>
          <p:cNvSpPr/>
          <p:nvPr/>
        </p:nvSpPr>
        <p:spPr>
          <a:xfrm>
            <a:off x="580718" y="4090208"/>
            <a:ext cx="2364055" cy="24179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21E936-463E-B31B-B109-A9EF6CAE2C42}"/>
              </a:ext>
            </a:extLst>
          </p:cNvPr>
          <p:cNvSpPr/>
          <p:nvPr/>
        </p:nvSpPr>
        <p:spPr>
          <a:xfrm>
            <a:off x="9340284" y="4090208"/>
            <a:ext cx="2668653" cy="24179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31FC75-2E2D-6FC6-2EBA-E8563CFC7DD6}"/>
              </a:ext>
            </a:extLst>
          </p:cNvPr>
          <p:cNvSpPr/>
          <p:nvPr/>
        </p:nvSpPr>
        <p:spPr>
          <a:xfrm>
            <a:off x="110072" y="1016515"/>
            <a:ext cx="2834701" cy="56935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9C74E9-1355-E745-53A4-E41508AA436B}"/>
              </a:ext>
            </a:extLst>
          </p:cNvPr>
          <p:cNvSpPr/>
          <p:nvPr/>
        </p:nvSpPr>
        <p:spPr>
          <a:xfrm>
            <a:off x="3316335" y="996541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46DB78-EDCE-44AC-3E0A-D014891F39C7}"/>
              </a:ext>
            </a:extLst>
          </p:cNvPr>
          <p:cNvSpPr/>
          <p:nvPr/>
        </p:nvSpPr>
        <p:spPr>
          <a:xfrm>
            <a:off x="6303523" y="1016515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A9B37D-953B-58BC-1AA3-235675553624}"/>
              </a:ext>
            </a:extLst>
          </p:cNvPr>
          <p:cNvSpPr/>
          <p:nvPr/>
        </p:nvSpPr>
        <p:spPr>
          <a:xfrm>
            <a:off x="9290711" y="1016515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437064-285F-DD50-D784-3F6E38170A5E}"/>
              </a:ext>
            </a:extLst>
          </p:cNvPr>
          <p:cNvSpPr/>
          <p:nvPr/>
        </p:nvSpPr>
        <p:spPr>
          <a:xfrm>
            <a:off x="3316334" y="2140785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6F4D88-DECC-E314-3091-6A3C23F7CAB8}"/>
              </a:ext>
            </a:extLst>
          </p:cNvPr>
          <p:cNvSpPr/>
          <p:nvPr/>
        </p:nvSpPr>
        <p:spPr>
          <a:xfrm>
            <a:off x="6303523" y="2155729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C96D6A-FE6D-5F34-9EAB-1850AB9002AC}"/>
              </a:ext>
            </a:extLst>
          </p:cNvPr>
          <p:cNvSpPr/>
          <p:nvPr/>
        </p:nvSpPr>
        <p:spPr>
          <a:xfrm>
            <a:off x="9296795" y="2140785"/>
            <a:ext cx="2834701" cy="102126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257907D-D14A-2744-6F05-4F26F9CB7512}"/>
              </a:ext>
            </a:extLst>
          </p:cNvPr>
          <p:cNvSpPr/>
          <p:nvPr/>
        </p:nvSpPr>
        <p:spPr>
          <a:xfrm>
            <a:off x="8229601" y="3298377"/>
            <a:ext cx="3852328" cy="32859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7D50669-CD28-EBC0-DD40-E96F30BD4560}"/>
              </a:ext>
            </a:extLst>
          </p:cNvPr>
          <p:cNvSpPr/>
          <p:nvPr/>
        </p:nvSpPr>
        <p:spPr>
          <a:xfrm>
            <a:off x="3306700" y="3317038"/>
            <a:ext cx="4652628" cy="328590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0DCFB0-8E77-46DD-04B5-247E7FA140EC}"/>
              </a:ext>
            </a:extLst>
          </p:cNvPr>
          <p:cNvSpPr/>
          <p:nvPr/>
        </p:nvSpPr>
        <p:spPr>
          <a:xfrm>
            <a:off x="9397308" y="96793"/>
            <a:ext cx="2125692" cy="418803"/>
          </a:xfrm>
          <a:prstGeom prst="rect">
            <a:avLst/>
          </a:prstGeom>
          <a:solidFill>
            <a:srgbClr val="454E5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B790EB-1035-93CF-959D-0B89B12C0EEE}"/>
              </a:ext>
            </a:extLst>
          </p:cNvPr>
          <p:cNvSpPr/>
          <p:nvPr/>
        </p:nvSpPr>
        <p:spPr>
          <a:xfrm>
            <a:off x="6484704" y="69146"/>
            <a:ext cx="1919720" cy="418803"/>
          </a:xfrm>
          <a:prstGeom prst="rect">
            <a:avLst/>
          </a:prstGeom>
          <a:solidFill>
            <a:srgbClr val="454E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Franklin Gothic Demi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Rehman Malik</dc:creator>
  <cp:lastModifiedBy>Abdur Rehman Malik</cp:lastModifiedBy>
  <cp:revision>8</cp:revision>
  <dcterms:created xsi:type="dcterms:W3CDTF">2023-08-11T13:00:32Z</dcterms:created>
  <dcterms:modified xsi:type="dcterms:W3CDTF">2023-08-16T13:29:08Z</dcterms:modified>
</cp:coreProperties>
</file>