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65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2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21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5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B4BBDBF-E4D3-4307-A88C-E022BF658DCA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E783B34-4A95-46C5-9F50-A9662245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6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5381A-BE56-287C-A52F-1914BCBF6DC7}"/>
              </a:ext>
            </a:extLst>
          </p:cNvPr>
          <p:cNvSpPr/>
          <p:nvPr/>
        </p:nvSpPr>
        <p:spPr>
          <a:xfrm>
            <a:off x="228600" y="2070847"/>
            <a:ext cx="3469342" cy="95474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181D2B-D2C5-7A20-B3A8-571C69CEC115}"/>
              </a:ext>
            </a:extLst>
          </p:cNvPr>
          <p:cNvSpPr/>
          <p:nvPr/>
        </p:nvSpPr>
        <p:spPr>
          <a:xfrm>
            <a:off x="228600" y="3151094"/>
            <a:ext cx="1667435" cy="95474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04F56-548B-30BF-92BE-D99B5B4272D4}"/>
              </a:ext>
            </a:extLst>
          </p:cNvPr>
          <p:cNvSpPr/>
          <p:nvPr/>
        </p:nvSpPr>
        <p:spPr>
          <a:xfrm>
            <a:off x="2030507" y="3151094"/>
            <a:ext cx="1667435" cy="95474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32F43-E00C-83F5-8F68-77DD548DA1D5}"/>
              </a:ext>
            </a:extLst>
          </p:cNvPr>
          <p:cNvSpPr/>
          <p:nvPr/>
        </p:nvSpPr>
        <p:spPr>
          <a:xfrm>
            <a:off x="3988814" y="2070844"/>
            <a:ext cx="2434398" cy="95474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7D292-5D7F-48D0-4B64-8C6387E65988}"/>
              </a:ext>
            </a:extLst>
          </p:cNvPr>
          <p:cNvSpPr/>
          <p:nvPr/>
        </p:nvSpPr>
        <p:spPr>
          <a:xfrm>
            <a:off x="6714084" y="2070844"/>
            <a:ext cx="2434398" cy="95474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D0071-322A-AD75-F49F-3E0768FA6704}"/>
              </a:ext>
            </a:extLst>
          </p:cNvPr>
          <p:cNvSpPr/>
          <p:nvPr/>
        </p:nvSpPr>
        <p:spPr>
          <a:xfrm>
            <a:off x="9560378" y="2070844"/>
            <a:ext cx="2434398" cy="95474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A6890-8416-FCF9-9AD3-5452B63812C3}"/>
              </a:ext>
            </a:extLst>
          </p:cNvPr>
          <p:cNvSpPr/>
          <p:nvPr/>
        </p:nvSpPr>
        <p:spPr>
          <a:xfrm>
            <a:off x="3996658" y="3151093"/>
            <a:ext cx="2434398" cy="95474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31B6F7-F824-02D0-7DB8-988AC9FC2E65}"/>
              </a:ext>
            </a:extLst>
          </p:cNvPr>
          <p:cNvSpPr/>
          <p:nvPr/>
        </p:nvSpPr>
        <p:spPr>
          <a:xfrm>
            <a:off x="6729772" y="3162297"/>
            <a:ext cx="2434398" cy="95474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EBE68-FC18-33BF-6024-96BB561A2D33}"/>
              </a:ext>
            </a:extLst>
          </p:cNvPr>
          <p:cNvSpPr/>
          <p:nvPr/>
        </p:nvSpPr>
        <p:spPr>
          <a:xfrm>
            <a:off x="9560378" y="3151093"/>
            <a:ext cx="2434398" cy="95474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78F76B-C235-ECE4-CE6B-3C3CD2DCA3A2}"/>
              </a:ext>
            </a:extLst>
          </p:cNvPr>
          <p:cNvSpPr/>
          <p:nvPr/>
        </p:nvSpPr>
        <p:spPr>
          <a:xfrm>
            <a:off x="228600" y="990600"/>
            <a:ext cx="11766176" cy="95474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373A43-02DF-7AA5-B0CB-82756A18A8BF}"/>
              </a:ext>
            </a:extLst>
          </p:cNvPr>
          <p:cNvSpPr/>
          <p:nvPr/>
        </p:nvSpPr>
        <p:spPr>
          <a:xfrm>
            <a:off x="5544190" y="161364"/>
            <a:ext cx="6450586" cy="703729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6043B1-CCF1-8FB6-1F15-4388D56755A3}"/>
              </a:ext>
            </a:extLst>
          </p:cNvPr>
          <p:cNvSpPr/>
          <p:nvPr/>
        </p:nvSpPr>
        <p:spPr>
          <a:xfrm>
            <a:off x="3996658" y="4370294"/>
            <a:ext cx="7998118" cy="2232211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E9201-D6EE-253F-3111-8D0F942FB8DF}"/>
              </a:ext>
            </a:extLst>
          </p:cNvPr>
          <p:cNvSpPr/>
          <p:nvPr/>
        </p:nvSpPr>
        <p:spPr>
          <a:xfrm>
            <a:off x="295836" y="4298578"/>
            <a:ext cx="3402106" cy="2303927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A470EC-3FC4-5726-2585-7FF0ACA93794}"/>
              </a:ext>
            </a:extLst>
          </p:cNvPr>
          <p:cNvSpPr/>
          <p:nvPr/>
        </p:nvSpPr>
        <p:spPr>
          <a:xfrm>
            <a:off x="279186" y="161363"/>
            <a:ext cx="5095156" cy="703730"/>
          </a:xfrm>
          <a:prstGeom prst="rect">
            <a:avLst/>
          </a:prstGeom>
          <a:solidFill>
            <a:srgbClr val="0B2B3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447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Rehman Malik</dc:creator>
  <cp:lastModifiedBy>Abdur Rehman Malik</cp:lastModifiedBy>
  <cp:revision>1</cp:revision>
  <dcterms:created xsi:type="dcterms:W3CDTF">2023-08-08T11:00:48Z</dcterms:created>
  <dcterms:modified xsi:type="dcterms:W3CDTF">2023-08-08T11:33:38Z</dcterms:modified>
</cp:coreProperties>
</file>