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47"/>
    <a:srgbClr val="4C5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2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8C7F-042A-4CE1-AA5B-CC001C00A3A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F168-C96B-4614-96DA-B046C5427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4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23000">
              <a:srgbClr val="002060"/>
            </a:gs>
            <a:gs pos="69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0EC996-B36F-14E9-D137-E2AD8CADB689}"/>
              </a:ext>
            </a:extLst>
          </p:cNvPr>
          <p:cNvSpPr/>
          <p:nvPr/>
        </p:nvSpPr>
        <p:spPr>
          <a:xfrm>
            <a:off x="214313" y="1192288"/>
            <a:ext cx="2686050" cy="700806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C8A45-BDC0-A8CA-FCC0-06FA997C6E2C}"/>
              </a:ext>
            </a:extLst>
          </p:cNvPr>
          <p:cNvSpPr/>
          <p:nvPr/>
        </p:nvSpPr>
        <p:spPr>
          <a:xfrm>
            <a:off x="0" y="0"/>
            <a:ext cx="12192000" cy="814388"/>
          </a:xfrm>
          <a:prstGeom prst="rect">
            <a:avLst/>
          </a:prstGeom>
          <a:solidFill>
            <a:srgbClr val="2D3847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A670D-F593-0B21-A7FE-0580627BE612}"/>
              </a:ext>
            </a:extLst>
          </p:cNvPr>
          <p:cNvSpPr/>
          <p:nvPr/>
        </p:nvSpPr>
        <p:spPr>
          <a:xfrm>
            <a:off x="3052763" y="1192288"/>
            <a:ext cx="2686050" cy="707950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3C1116-F220-CA68-D6E4-628167FF3286}"/>
              </a:ext>
            </a:extLst>
          </p:cNvPr>
          <p:cNvSpPr/>
          <p:nvPr/>
        </p:nvSpPr>
        <p:spPr>
          <a:xfrm>
            <a:off x="3052763" y="2043113"/>
            <a:ext cx="2686050" cy="707950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0588BD-CB69-265F-50D8-5D96957F8BFB}"/>
              </a:ext>
            </a:extLst>
          </p:cNvPr>
          <p:cNvSpPr/>
          <p:nvPr/>
        </p:nvSpPr>
        <p:spPr>
          <a:xfrm>
            <a:off x="214313" y="2043113"/>
            <a:ext cx="2686050" cy="700806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B81AA6-26E6-9609-021C-1AC144C71AE9}"/>
              </a:ext>
            </a:extLst>
          </p:cNvPr>
          <p:cNvSpPr/>
          <p:nvPr/>
        </p:nvSpPr>
        <p:spPr>
          <a:xfrm>
            <a:off x="5891213" y="994284"/>
            <a:ext cx="6086474" cy="3134803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2F621E-F74F-7708-7DE2-08B4722D301A}"/>
              </a:ext>
            </a:extLst>
          </p:cNvPr>
          <p:cNvSpPr/>
          <p:nvPr/>
        </p:nvSpPr>
        <p:spPr>
          <a:xfrm>
            <a:off x="214313" y="2893938"/>
            <a:ext cx="5524500" cy="1235149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AD9F4D-FCA6-443D-E9C3-DBF67B55480A}"/>
              </a:ext>
            </a:extLst>
          </p:cNvPr>
          <p:cNvSpPr/>
          <p:nvPr/>
        </p:nvSpPr>
        <p:spPr>
          <a:xfrm>
            <a:off x="138113" y="4271962"/>
            <a:ext cx="3862387" cy="2443163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CF419C-CA56-C134-53AB-9D05B334F848}"/>
              </a:ext>
            </a:extLst>
          </p:cNvPr>
          <p:cNvSpPr/>
          <p:nvPr/>
        </p:nvSpPr>
        <p:spPr>
          <a:xfrm>
            <a:off x="4138614" y="4245472"/>
            <a:ext cx="3619500" cy="2443163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D77FDA-728B-A368-1974-AEF8376AAD0D}"/>
              </a:ext>
            </a:extLst>
          </p:cNvPr>
          <p:cNvSpPr/>
          <p:nvPr/>
        </p:nvSpPr>
        <p:spPr>
          <a:xfrm>
            <a:off x="7896228" y="4271962"/>
            <a:ext cx="4157659" cy="2443163"/>
          </a:xfrm>
          <a:prstGeom prst="roundRect">
            <a:avLst/>
          </a:prstGeom>
          <a:solidFill>
            <a:srgbClr val="4C5E7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Rehman Malik</dc:creator>
  <cp:lastModifiedBy>Abdur Rehman Malik</cp:lastModifiedBy>
  <cp:revision>1</cp:revision>
  <dcterms:created xsi:type="dcterms:W3CDTF">2023-08-22T07:18:39Z</dcterms:created>
  <dcterms:modified xsi:type="dcterms:W3CDTF">2023-08-22T09:54:02Z</dcterms:modified>
</cp:coreProperties>
</file>