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3ED584-7A2F-482D-8C92-6C1DBDF6E2C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28AA7-44F9-441A-B850-320D4C665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https://chatgpt.com/c/67f4b0ba-7558-800e-bce8-a0f990a005e0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Key Features of Go – Deep Dive Script</a:t>
            </a:r>
          </a:p>
          <a:p>
            <a:pPr>
              <a:buNone/>
            </a:pPr>
            <a:r>
              <a:rPr lang="en-US" b="1" dirty="0"/>
              <a:t>1. Golang Overview</a:t>
            </a:r>
            <a:br>
              <a:rPr lang="en-US" dirty="0"/>
            </a:br>
            <a:r>
              <a:rPr lang="en-US" dirty="0"/>
              <a:t>Go is a statically typed, compiled programming language created at Google in 2009 to solve real-world software engineering challenges.</a:t>
            </a:r>
            <a:br>
              <a:rPr lang="en-US" dirty="0"/>
            </a:br>
            <a:r>
              <a:rPr lang="en-US" dirty="0"/>
              <a:t>It’s designed to be simple, efficient, and scalable.</a:t>
            </a:r>
            <a:br>
              <a:rPr lang="en-US" dirty="0"/>
            </a:br>
            <a:r>
              <a:rPr lang="en-US" dirty="0"/>
              <a:t>Unlike many modern languages that evolved over time, Go was designed from scratch with concurrency, performance, and simplicity as core principles.</a:t>
            </a:r>
            <a:br>
              <a:rPr lang="en-US" dirty="0"/>
            </a:br>
            <a:r>
              <a:rPr lang="en-US" dirty="0"/>
              <a:t>It removes a lot of the complexities developers deal with in languages like C++, Java, or Python—making it very beginner-friendly while still extremely powerful for building large systems.</a:t>
            </a:r>
          </a:p>
          <a:p>
            <a:pPr>
              <a:buNone/>
            </a:pPr>
            <a:r>
              <a:rPr lang="en-US" b="1" dirty="0"/>
              <a:t>2. Simplicity and Clean Syntax</a:t>
            </a:r>
            <a:br>
              <a:rPr lang="en-US" dirty="0"/>
            </a:br>
            <a:r>
              <a:rPr lang="en-US" dirty="0"/>
              <a:t>Go’s design philosophy is: </a:t>
            </a:r>
            <a:r>
              <a:rPr lang="en-US" b="1" dirty="0"/>
              <a:t>“Do one thing, and do it well.”</a:t>
            </a:r>
            <a:br>
              <a:rPr lang="en-US" dirty="0"/>
            </a:br>
            <a:r>
              <a:rPr lang="en-US" dirty="0"/>
              <a:t>You won’t find things like method overloading, inheritance, or complicated generics (though some support arrived in Go 1.18).</a:t>
            </a:r>
            <a:br>
              <a:rPr lang="en-US" dirty="0"/>
            </a:br>
            <a:r>
              <a:rPr lang="en-US" dirty="0"/>
              <a:t>This minimalism helps developers avoid unnecessary distractions and focus purely on business logic.</a:t>
            </a:r>
            <a:br>
              <a:rPr lang="en-US" dirty="0"/>
            </a:br>
            <a:r>
              <a:rPr lang="en-US" dirty="0"/>
              <a:t>The syntax is straightforward and consistent, which makes the code easy to read and maintain.</a:t>
            </a:r>
            <a:br>
              <a:rPr lang="en-US" dirty="0"/>
            </a:br>
            <a:r>
              <a:rPr lang="en-US" dirty="0"/>
              <a:t>This is one of the reasons why companies migrating to Go report faster onboarding and fewer bugs in production.</a:t>
            </a:r>
          </a:p>
          <a:p>
            <a:pPr>
              <a:buNone/>
            </a:pPr>
            <a:r>
              <a:rPr lang="en-US" b="1" dirty="0"/>
              <a:t>3. Static Typing with Safety</a:t>
            </a:r>
            <a:br>
              <a:rPr lang="en-US" dirty="0"/>
            </a:br>
            <a:r>
              <a:rPr lang="en-US" dirty="0"/>
              <a:t>Go is statically typed, meaning type checks happen at </a:t>
            </a:r>
            <a:r>
              <a:rPr lang="en-US" b="1" dirty="0"/>
              <a:t>compile time</a:t>
            </a:r>
            <a:r>
              <a:rPr lang="en-US" dirty="0"/>
              <a:t>, not at runtime like in Python or JavaScript.</a:t>
            </a:r>
            <a:br>
              <a:rPr lang="en-US" dirty="0"/>
            </a:br>
            <a:r>
              <a:rPr lang="en-US" dirty="0"/>
              <a:t>This leads to a much safer development environment.</a:t>
            </a:r>
            <a:br>
              <a:rPr lang="en-US" dirty="0"/>
            </a:br>
            <a:r>
              <a:rPr lang="en-US" dirty="0"/>
              <a:t>Errors related to type mismatches are caught before the code even runs, which drastically reduces unexpected behavior in production.</a:t>
            </a:r>
            <a:br>
              <a:rPr lang="en-US" dirty="0"/>
            </a:br>
            <a:r>
              <a:rPr lang="en-US" dirty="0"/>
              <a:t>Yet, despite being statically typed, Go code often looks simple and clean, thanks to type inference in short variable declarations using :=.</a:t>
            </a:r>
          </a:p>
          <a:p>
            <a:pPr>
              <a:buNone/>
            </a:pPr>
            <a:r>
              <a:rPr lang="en-US" b="1" dirty="0"/>
              <a:t>4. Built-in Concurrency</a:t>
            </a:r>
            <a:br>
              <a:rPr lang="en-US" dirty="0"/>
            </a:br>
            <a:r>
              <a:rPr lang="en-US" dirty="0" err="1"/>
              <a:t>Concurrency</a:t>
            </a:r>
            <a:r>
              <a:rPr lang="en-US" dirty="0"/>
              <a:t> in Go isn’t an afterthought—it’s built right into the language.</a:t>
            </a:r>
            <a:br>
              <a:rPr lang="en-US" dirty="0"/>
            </a:br>
            <a:r>
              <a:rPr lang="en-US" dirty="0"/>
              <a:t>Goroutines are functions or methods that run concurrently with other functions or methods. They are much lighter than OS threads, which allows spinning thousands of them without exhausting system resources.</a:t>
            </a:r>
            <a:br>
              <a:rPr lang="en-US" dirty="0"/>
            </a:br>
            <a:r>
              <a:rPr lang="en-US" dirty="0"/>
              <a:t>Channels allow safe communication between goroutines, preventing race conditions without needing explicit locks.</a:t>
            </a:r>
            <a:br>
              <a:rPr lang="en-US" dirty="0"/>
            </a:br>
            <a:r>
              <a:rPr lang="en-US" dirty="0"/>
              <a:t>This model simplifies building high-performance, parallel programs, which are essential for modern web servers, microservices, and real-time systems.</a:t>
            </a:r>
          </a:p>
          <a:p>
            <a:pPr>
              <a:buNone/>
            </a:pPr>
            <a:r>
              <a:rPr lang="en-US" b="1" dirty="0"/>
              <a:t>5. Compiled Language</a:t>
            </a:r>
            <a:br>
              <a:rPr lang="en-US" dirty="0"/>
            </a:br>
            <a:r>
              <a:rPr lang="en-US" dirty="0"/>
              <a:t>Go compiles code into native machine instructions, making it incredibly fast.</a:t>
            </a:r>
            <a:br>
              <a:rPr lang="en-US" dirty="0"/>
            </a:br>
            <a:r>
              <a:rPr lang="en-US" dirty="0"/>
              <a:t>There’s no virtual machine or interpreter layer, so performance is near that of C/C++.</a:t>
            </a:r>
            <a:br>
              <a:rPr lang="en-US" dirty="0"/>
            </a:br>
            <a:r>
              <a:rPr lang="en-US" dirty="0"/>
              <a:t>Compiled binaries are standalone and don’t need any dependencies to run, which simplifies deployment and makes it ideal for distributing apps across platforms.</a:t>
            </a:r>
          </a:p>
          <a:p>
            <a:pPr>
              <a:buNone/>
            </a:pPr>
            <a:r>
              <a:rPr lang="en-US" b="1" dirty="0"/>
              <a:t>6. Garbage Collection</a:t>
            </a:r>
            <a:br>
              <a:rPr lang="en-US" dirty="0"/>
            </a:br>
            <a:r>
              <a:rPr lang="en-US" dirty="0"/>
              <a:t>Memory management in Go is automatic, thanks to its garbage collector.</a:t>
            </a:r>
            <a:br>
              <a:rPr lang="en-US" dirty="0"/>
            </a:br>
            <a:r>
              <a:rPr lang="en-US" dirty="0"/>
              <a:t>You don’t have to manually free memory like in C/C++, and Go’s GC is optimized to reduce pause times even in high-performance environments.</a:t>
            </a:r>
            <a:br>
              <a:rPr lang="en-US" dirty="0"/>
            </a:br>
            <a:r>
              <a:rPr lang="en-US" dirty="0"/>
              <a:t>This means you can build efficient, long-running server processes or background workers without memory bloat or leaks.</a:t>
            </a:r>
          </a:p>
          <a:p>
            <a:pPr>
              <a:buNone/>
            </a:pPr>
            <a:r>
              <a:rPr lang="en-US" b="1" dirty="0"/>
              <a:t>7. Rich Standard Library</a:t>
            </a:r>
            <a:br>
              <a:rPr lang="en-US" dirty="0"/>
            </a:br>
            <a:r>
              <a:rPr lang="en-US" dirty="0"/>
              <a:t>Go’s standard library is massive and practical.</a:t>
            </a:r>
            <a:br>
              <a:rPr lang="en-US" dirty="0"/>
            </a:br>
            <a:r>
              <a:rPr lang="en-US" dirty="0"/>
              <a:t>It includes robust packages for HTTP servers, encryption, file handling, testing, logging, regular expressions, and much more.</a:t>
            </a:r>
            <a:br>
              <a:rPr lang="en-US" dirty="0"/>
            </a:br>
            <a:r>
              <a:rPr lang="en-US" dirty="0"/>
              <a:t>This means you can build production-grade applications without needing to rely heavily on third-party libraries, improving both security and stability of your code.</a:t>
            </a:r>
          </a:p>
          <a:p>
            <a:pPr>
              <a:buNone/>
            </a:pPr>
            <a:r>
              <a:rPr lang="en-US" b="1" dirty="0"/>
              <a:t>8. Cross-Platform Compilation</a:t>
            </a:r>
            <a:br>
              <a:rPr lang="en-US" dirty="0"/>
            </a:br>
            <a:r>
              <a:rPr lang="en-US" dirty="0"/>
              <a:t>Go supports cross-compilation natively.</a:t>
            </a:r>
            <a:br>
              <a:rPr lang="en-US" dirty="0"/>
            </a:br>
            <a:r>
              <a:rPr lang="en-US" dirty="0"/>
              <a:t>With simple environment variables like GOOS and GOARCH, you can compile your program for a completely different operating system or CPU architecture.</a:t>
            </a:r>
            <a:br>
              <a:rPr lang="en-US" dirty="0"/>
            </a:br>
            <a:r>
              <a:rPr lang="en-US" dirty="0"/>
              <a:t>This is perfect for developers working with IoT devices, embedded systems, or microservices that need to run across different environments.</a:t>
            </a:r>
          </a:p>
          <a:p>
            <a:pPr>
              <a:buNone/>
            </a:pPr>
            <a:r>
              <a:rPr lang="en-US" b="1" dirty="0"/>
              <a:t>9. Fast Compilation</a:t>
            </a:r>
            <a:br>
              <a:rPr lang="en-US" dirty="0"/>
            </a:br>
            <a:r>
              <a:rPr lang="en-US" dirty="0"/>
              <a:t>Go was designed with large-scale codebases in mind.</a:t>
            </a:r>
            <a:br>
              <a:rPr lang="en-US" dirty="0"/>
            </a:br>
            <a:r>
              <a:rPr lang="en-US" dirty="0"/>
              <a:t>Its compiler is lightning fast—even for big projects.</a:t>
            </a:r>
            <a:br>
              <a:rPr lang="en-US" dirty="0"/>
            </a:br>
            <a:r>
              <a:rPr lang="en-US" dirty="0"/>
              <a:t>It uses a single-pass compile strategy and intelligent caching to speed things up.</a:t>
            </a:r>
            <a:br>
              <a:rPr lang="en-US" dirty="0"/>
            </a:br>
            <a:r>
              <a:rPr lang="en-US" dirty="0"/>
              <a:t>This improves developer productivity, reduces CI/CD build times, and enables more frequent releases.</a:t>
            </a:r>
          </a:p>
          <a:p>
            <a:pPr>
              <a:buNone/>
            </a:pPr>
            <a:r>
              <a:rPr lang="en-US" b="1" dirty="0"/>
              <a:t>10. Built-in Tooling</a:t>
            </a:r>
            <a:br>
              <a:rPr lang="en-US" dirty="0"/>
            </a:br>
            <a:r>
              <a:rPr lang="en-US" dirty="0"/>
              <a:t>Go ships with a suite of powerful tools that handle formatting (</a:t>
            </a:r>
            <a:r>
              <a:rPr lang="en-US" dirty="0" err="1"/>
              <a:t>gofmt</a:t>
            </a:r>
            <a:r>
              <a:rPr lang="en-US" dirty="0"/>
              <a:t>), testing (go test), benchmarking, documentation generation (</a:t>
            </a:r>
            <a:r>
              <a:rPr lang="en-US" dirty="0" err="1"/>
              <a:t>godoc</a:t>
            </a:r>
            <a:r>
              <a:rPr lang="en-US" dirty="0"/>
              <a:t>), and dependency management (go mod).</a:t>
            </a:r>
            <a:br>
              <a:rPr lang="en-US" dirty="0"/>
            </a:br>
            <a:r>
              <a:rPr lang="en-US" dirty="0"/>
              <a:t>This tooling enforces consistency across teams, promotes code quality, and reduces the need for external dev setup—especially helpful in collaborative or open-source environments.</a:t>
            </a:r>
          </a:p>
          <a:p>
            <a:pPr>
              <a:buNone/>
            </a:pPr>
            <a:r>
              <a:rPr lang="en-US" b="1" dirty="0"/>
              <a:t>11. Interface-Based Design</a:t>
            </a:r>
            <a:br>
              <a:rPr lang="en-US" dirty="0"/>
            </a:br>
            <a:r>
              <a:rPr lang="en-US" dirty="0"/>
              <a:t>Go doesn’t use classical inheritance.</a:t>
            </a:r>
            <a:br>
              <a:rPr lang="en-US" dirty="0"/>
            </a:br>
            <a:r>
              <a:rPr lang="en-US" dirty="0"/>
              <a:t>Instead, it promotes composition over inheritance via interfaces.</a:t>
            </a:r>
            <a:br>
              <a:rPr lang="en-US" dirty="0"/>
            </a:br>
            <a:r>
              <a:rPr lang="en-US" dirty="0"/>
              <a:t>Interfaces are satisfied implicitly, meaning any type that implements the required methods automatically satisfies an interface.</a:t>
            </a:r>
            <a:br>
              <a:rPr lang="en-US" dirty="0"/>
            </a:br>
            <a:r>
              <a:rPr lang="en-US" dirty="0"/>
              <a:t>This leads to low coupling, easier testing, and more flexible design.</a:t>
            </a:r>
            <a:br>
              <a:rPr lang="en-US" dirty="0"/>
            </a:br>
            <a:r>
              <a:rPr lang="en-US" dirty="0"/>
              <a:t>It’s a clean, pragmatic approach that reduces the need for boilerplate code.</a:t>
            </a:r>
          </a:p>
          <a:p>
            <a:pPr>
              <a:buNone/>
            </a:pPr>
            <a:r>
              <a:rPr lang="en-US" b="1" dirty="0"/>
              <a:t>12. Memory Safety</a:t>
            </a:r>
            <a:br>
              <a:rPr lang="en-US" dirty="0"/>
            </a:br>
            <a:r>
              <a:rPr lang="en-US" dirty="0"/>
              <a:t>Go emphasizes safety by design.</a:t>
            </a:r>
            <a:br>
              <a:rPr lang="en-US" dirty="0"/>
            </a:br>
            <a:r>
              <a:rPr lang="en-US" dirty="0"/>
              <a:t>It doesn’t allow unsafe operations like pointer arithmetic by default.</a:t>
            </a:r>
            <a:br>
              <a:rPr lang="en-US" dirty="0"/>
            </a:br>
            <a:r>
              <a:rPr lang="en-US" dirty="0"/>
              <a:t>Types are strictly enforced, and even slice operations have boundary checks.</a:t>
            </a:r>
            <a:br>
              <a:rPr lang="en-US" dirty="0"/>
            </a:br>
            <a:r>
              <a:rPr lang="en-US" dirty="0"/>
              <a:t>This leads to fewer segmentation faults and more predictable behavior in production apps.</a:t>
            </a:r>
          </a:p>
          <a:p>
            <a:pPr>
              <a:buNone/>
            </a:pPr>
            <a:r>
              <a:rPr lang="en-US" b="1" dirty="0"/>
              <a:t>13. Ideal for Microservices &amp; Cloud-Native Development</a:t>
            </a:r>
            <a:br>
              <a:rPr lang="en-US" dirty="0"/>
            </a:br>
            <a:r>
              <a:rPr lang="en-US" dirty="0"/>
              <a:t>Go’s static binaries, fast startup time, and low memory usage make it perfect for Docker containers and Kubernetes deployments.</a:t>
            </a:r>
            <a:br>
              <a:rPr lang="en-US" dirty="0"/>
            </a:br>
            <a:r>
              <a:rPr lang="en-US" dirty="0"/>
              <a:t>You can deploy Go apps as standalone executables with no external dependencies.</a:t>
            </a:r>
            <a:br>
              <a:rPr lang="en-US" dirty="0"/>
            </a:br>
            <a:r>
              <a:rPr lang="en-US" dirty="0"/>
              <a:t>This simplicity, combined with high performance and concurrency support, is why many modern cloud platforms are written in Go—like Docker, Kubernetes, and Terraform.</a:t>
            </a:r>
          </a:p>
          <a:p>
            <a:pPr>
              <a:buNone/>
            </a:pPr>
            <a:r>
              <a:rPr lang="en-US" b="1" dirty="0"/>
              <a:t>14. Interview Bonus – Go vs Python/Java</a:t>
            </a:r>
            <a:br>
              <a:rPr lang="en-US" dirty="0"/>
            </a:br>
            <a:r>
              <a:rPr lang="en-US" dirty="0"/>
              <a:t>When compared to Python, Go is significantly faster and more scalable—especially for backend services.</a:t>
            </a:r>
            <a:br>
              <a:rPr lang="en-US" dirty="0"/>
            </a:br>
            <a:r>
              <a:rPr lang="en-US" dirty="0"/>
              <a:t>Python’s Global Interpreter Lock (GIL) limits its concurrency model, while Go’s goroutines allow massive parallelism.</a:t>
            </a:r>
            <a:br>
              <a:rPr lang="en-US" dirty="0"/>
            </a:br>
            <a:r>
              <a:rPr lang="en-US" dirty="0"/>
              <a:t>Compared to Java, Go has faster compilation, smaller binaries, and no need for a JVM.</a:t>
            </a:r>
            <a:br>
              <a:rPr lang="en-US" dirty="0"/>
            </a:br>
            <a:r>
              <a:rPr lang="en-US" dirty="0"/>
              <a:t>Java brings a more mature ecosystem, but Go wins in terms of simplicity, deployment, and performance for microservices.</a:t>
            </a:r>
          </a:p>
          <a:p>
            <a:r>
              <a:rPr lang="en-US" dirty="0"/>
              <a:t>Would you like this split into scenes with visual suggestions for slides or animations too? Or do you want it converted into a teleprompter-style format next?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28AA7-44F9-441A-B850-320D4C6654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4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videoFile</a:t>
            </a:r>
            <a:r>
              <a:rPr lang="en-US" dirty="0"/>
              <a:t>": "C:/Users/YourName/Videos/go-key-features-deep-dive.mp4",</a:t>
            </a:r>
          </a:p>
          <a:p>
            <a:r>
              <a:rPr lang="en-US" dirty="0"/>
              <a:t>  "title": "🚀 Top 14 Key Features of Golang Explained | Master Go Language Fast! 💻",</a:t>
            </a:r>
          </a:p>
          <a:p>
            <a:r>
              <a:rPr lang="en-US" dirty="0"/>
              <a:t>  "description": "🔥 Unlock the power of Go (Golang) with this in-depth breakdown of its 14 most powerful features!\n\</a:t>
            </a:r>
            <a:r>
              <a:rPr lang="en-US" dirty="0" err="1"/>
              <a:t>nIn</a:t>
            </a:r>
            <a:r>
              <a:rPr lang="en-US" dirty="0"/>
              <a:t> this video, you’ll learn:\n\n✅ Why Go is perfect for cloud-native development\n✅ How Goroutines make concurrency effortless\n✅ Static typing benefits for reliable software\n✅ Go vs Python &amp; Java - Which one wins?\n✅ Rich standard library for rapid development\n✅ How Go handles memory safely with GC\n✅ The magic of interface-based design\n✅ Why developers LOVE Go for microservices\n\n🧠 Whether you’re a beginner or pro, this is your ultimate guide to understanding why Golang is one of the fastest-growing languages in the world!\n\n📌 Don't forget to LIKE 👍, SUBSCRIBE 🔔 and SHARE 📤 if you found this helpful!\n\</a:t>
            </a:r>
            <a:r>
              <a:rPr lang="en-US" dirty="0" err="1"/>
              <a:t>n#golang</a:t>
            </a:r>
            <a:r>
              <a:rPr lang="en-US" dirty="0"/>
              <a:t> #goprogramming #softwaredevelopment #backenddeveloper #microservices #devtools #cloudnative #learnprogramming #techstack #interviewprep #programminglanguage",</a:t>
            </a:r>
          </a:p>
          <a:p>
            <a:r>
              <a:rPr lang="en-US" dirty="0"/>
              <a:t>  "tags": [</a:t>
            </a:r>
          </a:p>
          <a:p>
            <a:r>
              <a:rPr lang="en-US" dirty="0"/>
              <a:t>    "</a:t>
            </a:r>
            <a:r>
              <a:rPr lang="en-US" dirty="0" err="1"/>
              <a:t>golang</a:t>
            </a:r>
            <a:r>
              <a:rPr lang="en-US" dirty="0"/>
              <a:t>",</a:t>
            </a:r>
          </a:p>
          <a:p>
            <a:r>
              <a:rPr lang="en-US" dirty="0"/>
              <a:t>    "</a:t>
            </a:r>
            <a:r>
              <a:rPr lang="en-US" dirty="0" err="1"/>
              <a:t>golang</a:t>
            </a:r>
            <a:r>
              <a:rPr lang="en-US" dirty="0"/>
              <a:t> tutorial",</a:t>
            </a:r>
          </a:p>
          <a:p>
            <a:r>
              <a:rPr lang="en-US" dirty="0"/>
              <a:t>    "go language features",</a:t>
            </a:r>
          </a:p>
          <a:p>
            <a:r>
              <a:rPr lang="en-US" dirty="0"/>
              <a:t>    "go vs python",</a:t>
            </a:r>
          </a:p>
          <a:p>
            <a:r>
              <a:rPr lang="en-US" dirty="0"/>
              <a:t>    "go vs java",</a:t>
            </a:r>
          </a:p>
          <a:p>
            <a:r>
              <a:rPr lang="en-US" dirty="0"/>
              <a:t>    "why learn </a:t>
            </a:r>
            <a:r>
              <a:rPr lang="en-US" dirty="0" err="1"/>
              <a:t>golang</a:t>
            </a:r>
            <a:r>
              <a:rPr lang="en-US" dirty="0"/>
              <a:t>",</a:t>
            </a:r>
          </a:p>
          <a:p>
            <a:r>
              <a:rPr lang="en-US" dirty="0"/>
              <a:t>    "go language explained",</a:t>
            </a:r>
          </a:p>
          <a:p>
            <a:r>
              <a:rPr lang="en-US" dirty="0"/>
              <a:t>    "backend development",</a:t>
            </a:r>
          </a:p>
          <a:p>
            <a:r>
              <a:rPr lang="en-US" dirty="0"/>
              <a:t>    "cloud native",</a:t>
            </a:r>
          </a:p>
          <a:p>
            <a:r>
              <a:rPr lang="en-US" dirty="0"/>
              <a:t>    "concurrency",</a:t>
            </a:r>
          </a:p>
          <a:p>
            <a:r>
              <a:rPr lang="en-US" dirty="0"/>
              <a:t>    "goroutines",</a:t>
            </a:r>
          </a:p>
          <a:p>
            <a:r>
              <a:rPr lang="en-US" dirty="0"/>
              <a:t>    "microservices",</a:t>
            </a:r>
          </a:p>
          <a:p>
            <a:r>
              <a:rPr lang="en-US" dirty="0"/>
              <a:t>    "go interview questions",</a:t>
            </a:r>
          </a:p>
          <a:p>
            <a:r>
              <a:rPr lang="en-US" dirty="0"/>
              <a:t>    "go programming language",</a:t>
            </a:r>
          </a:p>
          <a:p>
            <a:r>
              <a:rPr lang="en-US" dirty="0"/>
              <a:t>    "software development"</a:t>
            </a:r>
          </a:p>
          <a:p>
            <a:r>
              <a:rPr lang="en-US" dirty="0"/>
              <a:t>  ],</a:t>
            </a:r>
          </a:p>
          <a:p>
            <a:r>
              <a:rPr lang="en-US" dirty="0"/>
              <a:t>  "</a:t>
            </a:r>
            <a:r>
              <a:rPr lang="en-US" dirty="0" err="1"/>
              <a:t>categoryName</a:t>
            </a:r>
            <a:r>
              <a:rPr lang="en-US" dirty="0"/>
              <a:t>": "Education",</a:t>
            </a:r>
          </a:p>
          <a:p>
            <a:r>
              <a:rPr lang="en-US" dirty="0"/>
              <a:t>  "</a:t>
            </a:r>
            <a:r>
              <a:rPr lang="en-US" dirty="0" err="1"/>
              <a:t>privacyStatus</a:t>
            </a:r>
            <a:r>
              <a:rPr lang="en-US" dirty="0"/>
              <a:t>": "public",</a:t>
            </a:r>
          </a:p>
          <a:p>
            <a:r>
              <a:rPr lang="en-US" dirty="0"/>
              <a:t>  "thumbnail": "C:/Users/YourName/Videos/go-key-features-thumbnail.png",</a:t>
            </a:r>
          </a:p>
          <a:p>
            <a:r>
              <a:rPr lang="en-US" dirty="0"/>
              <a:t>  "</a:t>
            </a:r>
            <a:r>
              <a:rPr lang="en-US" dirty="0" err="1"/>
              <a:t>playlistName</a:t>
            </a:r>
            <a:r>
              <a:rPr lang="en-US" dirty="0"/>
              <a:t>": "Golang Mastery Series",</a:t>
            </a:r>
          </a:p>
          <a:p>
            <a:r>
              <a:rPr lang="en-US" dirty="0"/>
              <a:t>  "</a:t>
            </a:r>
            <a:r>
              <a:rPr lang="en-US" dirty="0" err="1"/>
              <a:t>publishAt</a:t>
            </a:r>
            <a:r>
              <a:rPr lang="en-US" dirty="0"/>
              <a:t>": "2025-04-10 10:00:00",</a:t>
            </a:r>
          </a:p>
          <a:p>
            <a:r>
              <a:rPr lang="en-US" dirty="0"/>
              <a:t>  "</a:t>
            </a:r>
            <a:r>
              <a:rPr lang="en-US" dirty="0" err="1"/>
              <a:t>madeForKids</a:t>
            </a:r>
            <a:r>
              <a:rPr lang="en-US" dirty="0"/>
              <a:t>": false,</a:t>
            </a:r>
          </a:p>
          <a:p>
            <a:r>
              <a:rPr lang="en-US" dirty="0"/>
              <a:t>  "</a:t>
            </a:r>
            <a:r>
              <a:rPr lang="en-US" dirty="0" err="1"/>
              <a:t>ageRestriction</a:t>
            </a:r>
            <a:r>
              <a:rPr lang="en-US" dirty="0"/>
              <a:t>": false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928AA7-44F9-441A-B850-320D4C6654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4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9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40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742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87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95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8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443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2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3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4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8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5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7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8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 Features of Go -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Golang Interview Question - 2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Cross-Platform Compilation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3628" y="2017752"/>
            <a:ext cx="6083717" cy="1107996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dirty="0"/>
              <a:t>GOOS=</a:t>
            </a:r>
            <a:r>
              <a:rPr dirty="0" err="1"/>
              <a:t>linux</a:t>
            </a:r>
            <a:r>
              <a:rPr dirty="0"/>
              <a:t> GOARCH=amd64 go build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Fast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1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Instant Feedback Loop: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compiles source code into binaries very quickly, even for large projects.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This enhances the developer experience and promotes frequent testing and iterations.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achieves this by using a single-pass compiler and optimized build cache.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Result: Faster CI/CD pipelines and reduced development cycles.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Built-in Tooling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850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Integrated Developer Tools: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comes with built-in tools that simplify everyday tasks: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- `gofmt` ensures consistent code formatting.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- `go test` allows easy test writing and benchmarking.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- `go mod` handles dependency versioning.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- `godoc` generates interactive documentation.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These tools reduce external tooling dependency and enforce Go idioms across teams.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Interface-Based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lnSpcReduction="1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Flexible Abstraction Without Inheritance: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Interfaces in Go are satisfied </a:t>
            </a:r>
            <a:r>
              <a:rPr b="1"/>
              <a:t>implicitly</a:t>
            </a:r>
            <a:r>
              <a:t> — any type that implements the method set automatically satisfies the interface.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This promotes loose coupling, testability, and clean architecture.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Example: Use `io.Reader` interface to write code that works with any readable stream, without knowing the underlying type.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 Implementation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726" y="2024743"/>
            <a:ext cx="7380547" cy="1815882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>
            <a:endParaRPr sz="14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400" dirty="0"/>
              <a:t>type Reader interface {</a:t>
            </a:r>
            <a:br>
              <a:rPr sz="1400" dirty="0"/>
            </a:br>
            <a:r>
              <a:rPr sz="1400" dirty="0"/>
              <a:t>    Read(p []byte) (n int, err error)</a:t>
            </a:r>
            <a:br>
              <a:rPr sz="1400" dirty="0"/>
            </a:br>
            <a:r>
              <a:rPr sz="1400" dirty="0"/>
              <a:t>}</a:t>
            </a:r>
            <a:br>
              <a:rPr sz="1400" dirty="0"/>
            </a:br>
            <a:br>
              <a:rPr sz="1400" dirty="0"/>
            </a:br>
            <a:r>
              <a:rPr sz="1400" dirty="0"/>
              <a:t>// Any type that implements Read method satisfies Reader interface.</a:t>
            </a:r>
            <a:br>
              <a:rPr sz="1400" dirty="0"/>
            </a:br>
            <a:br>
              <a:rPr sz="1400" dirty="0"/>
            </a:br>
            <a:endParaRPr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Memory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lnSpcReduction="1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Safe by Default: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does not allow pointer arithmetic, significantly reducing the chances of memory corruption and segmentation faults.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Its type safety ensures safe conversions and strict checks on variable use.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Combined with garbage collection, Go provides a robust memory-safe environment, making it ideal for production-grade systems.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12. Ideal for Microservices &amp; Cloud-Native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Optimized for Modern Architecture: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Go's fast compilation, low memory footprint, and static binaries make it ideal for Docker containers and Kubernetes deployments.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Its concurrency model enables handling of thousands of requests without blocking.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Leading tech companies like Netflix, Uber, and Dropbox use Go to build scalable microservices.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Interview Bonus - Go vs Python/Java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 marL="0" indent="0" algn="ctr">
              <a:buNone/>
              <a:defRPr sz="2400" b="1">
                <a:solidFill>
                  <a:srgbClr val="000000"/>
                </a:solidFill>
              </a:defRPr>
            </a:pPr>
            <a:r>
              <a:rPr dirty="0"/>
              <a:t>Comparison Perspective: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Go vs Python: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  - Go is </a:t>
            </a:r>
            <a:r>
              <a:rPr b="1" dirty="0"/>
              <a:t>much faster</a:t>
            </a:r>
            <a:r>
              <a:rPr dirty="0"/>
              <a:t> (compiled vs interpreted).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  - Better concurrency handling via goroutines vs Python’s GIL.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66EB9-08A3-B250-E917-23115664F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0055-5FFA-1A4B-6E48-BD7A09FD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Interview Bonus - Go vs Python/Java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1981-C900-8A29-2ACD-AA56367D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 marL="0" indent="0" algn="ctr">
              <a:buNone/>
              <a:defRPr sz="2400" b="1">
                <a:solidFill>
                  <a:srgbClr val="000000"/>
                </a:solidFill>
              </a:defRPr>
            </a:pPr>
            <a:r>
              <a:rPr dirty="0"/>
              <a:t>Comparison Perspective: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- Go vs Java: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  - Simpler, with faster compile times.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  - Smaller memory footprint and binary size.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  - No JVM, so easier containerization.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- Summary: Go is chosen for high-performance, scalable backend systems requiring fast development cycles.</a:t>
            </a:r>
          </a:p>
        </p:txBody>
      </p:sp>
    </p:spTree>
    <p:extLst>
      <p:ext uri="{BB962C8B-B14F-4D97-AF65-F5344CB8AC3E}">
        <p14:creationId xmlns:p14="http://schemas.microsoft.com/office/powerpoint/2010/main" val="263944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Go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1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Golang is a modern, statically typed programming language developed by Google.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It combines the performance of compiled languages like C++ with the simplicity of scripting languages like Python.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is particularly known for its simplicity, strong standard library, and built-in support for concurrency, making it ideal for scalable system design and cloud-native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Simplicity and Clean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Minimalistic Design: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avoids unnecessary complexity and redundant features, making the codebase clean and readable.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No inheritance, no generics (until Go 1.18), and no annotations.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This helps developers focus on logic and design rather than language syntax.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Real-world Impact: Companies like Uber and Dropbox adopted Go to simplify large codebases and reduce developer onboarding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Static Typing with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lnSpcReduction="1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Compile-time Type Checking: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enforces static typing which ensures type correctness at compile-time, reducing bugs.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Developers get early feedback without sacrificing readability.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Compared to dynamically typed languages, Go reduces the chances of runtime type errors, which enhances software reliability and maintainability.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Built-in Concurrency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Concurrency Made Easy: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introduces `goroutines` (lightweight threads) and `channels` (communication pipelines) as first-class features.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This eliminates the complexity of thread handling and synchronization seen in other languages.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Real-world Use Case: Go powers concurrency-heavy applications like Docker, which needs to manage multiple containers in parallel efficiently.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Compiled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Native Machine Code Execution: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is a compiled language which means it translates code directly into machine-level instructions.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This results in </a:t>
            </a:r>
            <a:r>
              <a:rPr b="1"/>
              <a:t>faster execution</a:t>
            </a:r>
            <a:r>
              <a:t>, </a:t>
            </a:r>
            <a:r>
              <a:rPr b="1"/>
              <a:t>lower memory usage</a:t>
            </a:r>
            <a:r>
              <a:t>, and </a:t>
            </a:r>
            <a:r>
              <a:rPr b="1"/>
              <a:t>quick deployment</a:t>
            </a:r>
            <a:r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Ideal for building production-ready microservices and CLI tools that require performance and speed.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Efficient Memory Management: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uses an advanced garbage collector designed to minimize pause times and memory overhead.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Developers don't need to manage memory explicitly, which increases developer productivity and safety.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Perfect for building long-running services and real-time applications without worrying about memory leaks.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Rich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Out-of-the-box Utilities: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ships with a comprehensive standard library covering HTTP, file I/O, string handling, crypto, and much more.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This reduces dependency on third-party libraries, enhancing security and maintainability.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Example: Building a basic HTTP server requires just a few lines of Go code with `net/http`.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Cross-Platform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Seamless Multi-OS Builds: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Go supports building executables for multiple OS and architectures using environment variables.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You can compile code for Linux, Windows, macOS, ARM, etc. without changing your source code.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Extremely useful for deploying microservices or CLI tools across cloud platforms and edge devices.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2465</Words>
  <Application>Microsoft Office PowerPoint</Application>
  <PresentationFormat>On-screen Show (16:9)</PresentationFormat>
  <Paragraphs>151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Arial</vt:lpstr>
      <vt:lpstr>Garamond</vt:lpstr>
      <vt:lpstr>Organic</vt:lpstr>
      <vt:lpstr>Key Features of Go - Overview</vt:lpstr>
      <vt:lpstr>Key Features of Go - Overview</vt:lpstr>
      <vt:lpstr>1. Simplicity and Clean Syntax</vt:lpstr>
      <vt:lpstr>2. Static Typing with Safety</vt:lpstr>
      <vt:lpstr>3. Built-in Concurrency</vt:lpstr>
      <vt:lpstr>4. Compiled Language</vt:lpstr>
      <vt:lpstr>5. Garbage Collection</vt:lpstr>
      <vt:lpstr>6. Rich Standard Library</vt:lpstr>
      <vt:lpstr>7. Cross-Platform Compilation</vt:lpstr>
      <vt:lpstr>Cross-Platform Compilation Example</vt:lpstr>
      <vt:lpstr>8. Fast Compilation</vt:lpstr>
      <vt:lpstr>9. Built-in Tooling</vt:lpstr>
      <vt:lpstr>10. Interface-Based Design</vt:lpstr>
      <vt:lpstr>Interface Implementation Example</vt:lpstr>
      <vt:lpstr>11. Memory Safety</vt:lpstr>
      <vt:lpstr>12. Ideal for Microservices &amp; Cloud-Native Development</vt:lpstr>
      <vt:lpstr>Interview Bonus - Go vs Python/Java</vt:lpstr>
      <vt:lpstr>Interview Bonus - Go vs Python/Java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8</cp:revision>
  <dcterms:created xsi:type="dcterms:W3CDTF">2013-01-27T09:14:16Z</dcterms:created>
  <dcterms:modified xsi:type="dcterms:W3CDTF">2025-04-08T11:26:05Z</dcterms:modified>
  <cp:category/>
</cp:coreProperties>
</file>