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80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7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914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80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09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24331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653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053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68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6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85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21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7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86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3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61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7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35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Component Scan in XML Configuration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Spring Framework</a:t>
            </a:r>
            <a:endParaRPr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Component Scan in XML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950" y="2381278"/>
            <a:ext cx="7020078" cy="3444997"/>
          </a:xfrm>
        </p:spPr>
        <p:txBody>
          <a:bodyPr wrap="square">
            <a:noAutofit/>
          </a:bodyPr>
          <a:lstStyle/>
          <a:p>
            <a:pPr marL="0" indent="0" algn="ctr">
              <a:buNone/>
              <a:defRPr sz="2400" b="1">
                <a:solidFill>
                  <a:srgbClr val="000000"/>
                </a:solidFill>
              </a:defRPr>
            </a:pPr>
            <a:r>
              <a:rPr sz="2000" dirty="0"/>
              <a:t>Definition: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/>
              <a:t>Component scanning in XML allows Spring to automatically detect and register beans from a specified package.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2000" dirty="0"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sz="2000" dirty="0"/>
              <a:t>Example Usage: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/>
              <a:t>- Uses `&lt;</a:t>
            </a:r>
            <a:r>
              <a:rPr sz="2000" dirty="0" err="1"/>
              <a:t>context:component-scan</a:t>
            </a:r>
            <a:r>
              <a:rPr sz="2000" dirty="0"/>
              <a:t>&gt;` in an XML configuration file.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/>
              <a:t>- Helps automatically register `@Component`, `@Service`, `@Repository`, and `@Controller` beans.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000" dirty="0"/>
              <a:t>- Reduces manual bean definitions in XML.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Component Scan in XML Configuration - Code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4914" y="2618676"/>
            <a:ext cx="7794171" cy="2862322"/>
          </a:xfrm>
          <a:prstGeom prst="rect">
            <a:avLst/>
          </a:prstGeom>
          <a:solidFill>
            <a:srgbClr val="1E3A5F"/>
          </a:solidFill>
        </p:spPr>
        <p:txBody>
          <a:bodyPr wrap="square">
            <a:spAutoFit/>
          </a:bodyPr>
          <a:lstStyle/>
          <a:p>
            <a:endParaRPr sz="1200"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sz="1200" dirty="0"/>
              <a:t>&lt;beans </a:t>
            </a:r>
            <a:r>
              <a:rPr sz="1200" dirty="0" err="1"/>
              <a:t>xmlns</a:t>
            </a:r>
            <a:r>
              <a:rPr sz="1200" dirty="0"/>
              <a:t>="http://www.springframework.org/schema/beans"</a:t>
            </a:r>
            <a:br>
              <a:rPr sz="1200" dirty="0"/>
            </a:br>
            <a:r>
              <a:rPr sz="1200" dirty="0"/>
              <a:t>       </a:t>
            </a:r>
            <a:r>
              <a:rPr sz="1200" dirty="0" err="1"/>
              <a:t>xmlns:xsi</a:t>
            </a:r>
            <a:r>
              <a:rPr sz="1200" dirty="0"/>
              <a:t>="http://www.w3.org/2001/XMLSchema-instance"</a:t>
            </a:r>
            <a:br>
              <a:rPr sz="1200" dirty="0"/>
            </a:br>
            <a:r>
              <a:rPr sz="1200" dirty="0"/>
              <a:t>       </a:t>
            </a:r>
            <a:r>
              <a:rPr sz="1200" dirty="0" err="1"/>
              <a:t>xmlns:context</a:t>
            </a:r>
            <a:r>
              <a:rPr sz="1200" dirty="0"/>
              <a:t>="http://www.springframework.org/schema/context"</a:t>
            </a:r>
            <a:br>
              <a:rPr sz="1200" dirty="0"/>
            </a:br>
            <a:r>
              <a:rPr sz="1200" dirty="0"/>
              <a:t>       </a:t>
            </a:r>
            <a:r>
              <a:rPr sz="1200" dirty="0" err="1"/>
              <a:t>xsi:schemaLocation</a:t>
            </a:r>
            <a:r>
              <a:rPr sz="1200" dirty="0"/>
              <a:t>="http://www.springframework.org/schema/beans</a:t>
            </a:r>
            <a:br>
              <a:rPr sz="1200" dirty="0"/>
            </a:br>
            <a:r>
              <a:rPr sz="1200" dirty="0"/>
              <a:t>           http://www.springframework.org/schema/beans/spring-beans.xsd</a:t>
            </a:r>
            <a:br>
              <a:rPr sz="1200" dirty="0"/>
            </a:br>
            <a:r>
              <a:rPr sz="1200" dirty="0"/>
              <a:t>           http://www.springframework.org/schema/context</a:t>
            </a:r>
            <a:br>
              <a:rPr sz="1200" dirty="0"/>
            </a:br>
            <a:r>
              <a:rPr sz="1200" dirty="0"/>
              <a:t>           http://www.springframework.org/schema/context/spring-context.xsd"&gt;</a:t>
            </a:r>
            <a:br>
              <a:rPr sz="1200" dirty="0"/>
            </a:br>
            <a:br>
              <a:rPr sz="1200" dirty="0"/>
            </a:br>
            <a:r>
              <a:rPr sz="1200" dirty="0"/>
              <a:t>    &lt;!-- Enable component scanning for the specified package --&gt;</a:t>
            </a:r>
            <a:br>
              <a:rPr sz="1200" dirty="0"/>
            </a:br>
            <a:r>
              <a:rPr sz="1200" dirty="0"/>
              <a:t>    &lt;</a:t>
            </a:r>
            <a:r>
              <a:rPr sz="1200" dirty="0" err="1"/>
              <a:t>context:component-scan</a:t>
            </a:r>
            <a:r>
              <a:rPr sz="1200" dirty="0"/>
              <a:t> base-package="</a:t>
            </a:r>
            <a:r>
              <a:rPr sz="1200" dirty="0" err="1"/>
              <a:t>com.example.myapp</a:t>
            </a:r>
            <a:r>
              <a:rPr sz="1200" dirty="0"/>
              <a:t>" /&gt;</a:t>
            </a:r>
            <a:br>
              <a:rPr sz="1200" dirty="0"/>
            </a:br>
            <a:br>
              <a:rPr sz="1200" dirty="0"/>
            </a:br>
            <a:r>
              <a:rPr sz="1200" dirty="0"/>
              <a:t>&lt;/beans&gt;</a:t>
            </a:r>
            <a:br>
              <a:rPr sz="1200" dirty="0"/>
            </a:br>
            <a:br>
              <a:rPr sz="1200" dirty="0"/>
            </a:b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Component Scan in Java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endParaRPr sz="1800" dirty="0"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sz="1800" dirty="0"/>
              <a:t>Definition: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800" dirty="0"/>
              <a:t>Java-based component scanning allows Spring to automatically detect and register components using the `@</a:t>
            </a:r>
            <a:r>
              <a:rPr sz="1800" dirty="0" err="1"/>
              <a:t>ComponentScan</a:t>
            </a:r>
            <a:r>
              <a:rPr sz="1800" dirty="0"/>
              <a:t>` annotation.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sz="1800" dirty="0"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sz="1800" dirty="0"/>
              <a:t>Benefits: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800" dirty="0"/>
              <a:t>- More concise and type-safe compared to XML.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800" dirty="0"/>
              <a:t>- Recommended for modern Spring applications.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1800" dirty="0"/>
              <a:t>- Can specify multiple packages for scanning.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Component Scan in Java Configuration - Code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00100" y="3429000"/>
            <a:ext cx="7543800" cy="2246769"/>
          </a:xfrm>
          <a:prstGeom prst="rect">
            <a:avLst/>
          </a:prstGeom>
          <a:solidFill>
            <a:srgbClr val="1E3A5F"/>
          </a:solidFill>
        </p:spPr>
        <p:txBody>
          <a:bodyPr wrap="square">
            <a:spAutoFit/>
          </a:bodyPr>
          <a:lstStyle/>
          <a:p>
            <a:endParaRPr sz="140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400" dirty="0"/>
              <a:t>import </a:t>
            </a:r>
            <a:r>
              <a:rPr sz="1400" dirty="0" err="1"/>
              <a:t>org.springframework.context.annotation.ComponentScan</a:t>
            </a:r>
            <a:r>
              <a:rPr sz="1400" dirty="0"/>
              <a:t>;</a:t>
            </a:r>
            <a:br>
              <a:rPr sz="1400" dirty="0"/>
            </a:br>
            <a:r>
              <a:rPr sz="1400" dirty="0"/>
              <a:t>import </a:t>
            </a:r>
            <a:r>
              <a:rPr sz="1400" dirty="0" err="1"/>
              <a:t>org.springframework.context.annotation.Configuration</a:t>
            </a:r>
            <a:r>
              <a:rPr sz="1400" dirty="0"/>
              <a:t>;</a:t>
            </a:r>
            <a:br>
              <a:rPr sz="1400" dirty="0"/>
            </a:br>
            <a:br>
              <a:rPr sz="1400" dirty="0"/>
            </a:br>
            <a:r>
              <a:rPr sz="1400" dirty="0"/>
              <a:t>@Configuration</a:t>
            </a:r>
            <a:br>
              <a:rPr sz="1400" dirty="0"/>
            </a:br>
            <a:r>
              <a:rPr sz="1400" dirty="0"/>
              <a:t>@ComponentScan(basePackages = "</a:t>
            </a:r>
            <a:r>
              <a:rPr sz="1400" dirty="0" err="1"/>
              <a:t>com.example.myapp</a:t>
            </a:r>
            <a:r>
              <a:rPr sz="1400" dirty="0"/>
              <a:t>")</a:t>
            </a:r>
            <a:br>
              <a:rPr sz="1400" dirty="0"/>
            </a:br>
            <a:r>
              <a:rPr sz="1400" dirty="0"/>
              <a:t>public class </a:t>
            </a:r>
            <a:r>
              <a:rPr sz="1400" dirty="0" err="1"/>
              <a:t>AppConfig</a:t>
            </a:r>
            <a:r>
              <a:rPr sz="1400" dirty="0"/>
              <a:t> {</a:t>
            </a:r>
            <a:br>
              <a:rPr sz="1400" dirty="0"/>
            </a:br>
            <a:r>
              <a:rPr sz="1400" dirty="0"/>
              <a:t>}</a:t>
            </a:r>
            <a:br>
              <a:rPr sz="1400" dirty="0"/>
            </a:br>
            <a:br>
              <a:rPr sz="1400" dirty="0"/>
            </a:b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Difference Between XML and Java Configuration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588321"/>
              </p:ext>
            </p:extLst>
          </p:nvPr>
        </p:nvGraphicFramePr>
        <p:xfrm>
          <a:off x="740228" y="2460171"/>
          <a:ext cx="7500258" cy="37882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0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0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XML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Java Configuration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7943">
                <a:tc>
                  <a:txBody>
                    <a:bodyPr/>
                    <a:lstStyle/>
                    <a:p>
                      <a:r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`&lt;context:component-scan&gt;`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`@</a:t>
                      </a:r>
                      <a:r>
                        <a:rPr dirty="0" err="1"/>
                        <a:t>ComponentScan</a:t>
                      </a:r>
                      <a:r>
                        <a:rPr dirty="0"/>
                        <a:t>`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7943">
                <a:tc>
                  <a:txBody>
                    <a:bodyPr/>
                    <a:lstStyle/>
                    <a:p>
                      <a:r>
                        <a:rPr dirty="0"/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More verbose, requires XML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More concise, preferred in modern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7943">
                <a:tc>
                  <a:txBody>
                    <a:bodyPr/>
                    <a:lstStyle/>
                    <a:p>
                      <a:r>
                        <a:t>Type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type-safe (String-based package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Type-safe, compiler checks package names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dirty="0"/>
          </a:p>
          <a:p>
            <a:r>
              <a:rPr dirty="0"/>
              <a:t>Component Scan in XML Configuration</a:t>
            </a:r>
          </a:p>
          <a:p>
            <a:r>
              <a:rPr dirty="0"/>
              <a:t>Component Scan in XML Configuration - Code Example</a:t>
            </a:r>
          </a:p>
          <a:p>
            <a:r>
              <a:rPr dirty="0"/>
              <a:t>Component Scan in Java Configuration</a:t>
            </a:r>
          </a:p>
          <a:p>
            <a:r>
              <a:rPr dirty="0"/>
              <a:t>Component Scan in Java Configuration - Code Example</a:t>
            </a:r>
          </a:p>
          <a:p>
            <a:r>
              <a:rPr dirty="0"/>
              <a:t>Difference Between XML and Java Configuration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423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Component Scan in XML Configuration</vt:lpstr>
      <vt:lpstr>Component Scan in XML Configuration</vt:lpstr>
      <vt:lpstr>Component Scan in XML Configuration - Code Example</vt:lpstr>
      <vt:lpstr>Component Scan in Java Configuration</vt:lpstr>
      <vt:lpstr>Component Scan in Java Configuration - Code Example</vt:lpstr>
      <vt:lpstr>Difference Between XML and Java Configuration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8</cp:revision>
  <dcterms:created xsi:type="dcterms:W3CDTF">2013-01-27T09:14:16Z</dcterms:created>
  <dcterms:modified xsi:type="dcterms:W3CDTF">2025-04-04T13:40:26Z</dcterms:modified>
  <cp:category/>
</cp:coreProperties>
</file>