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94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Team Project Under Tight Deadline</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Team Project Under Tight Deadline</a:t>
            </a:r>
          </a:p>
        </p:txBody>
      </p:sp>
      <p:sp>
        <p:nvSpPr>
          <p:cNvPr id="3" name="Content Placeholder 2"/>
          <p:cNvSpPr>
            <a:spLocks noGrp="1"/>
          </p:cNvSpPr>
          <p:nvPr>
            <p:ph idx="1"/>
          </p:nvPr>
        </p:nvSpPr>
        <p:spPr/>
        <p:txBody>
          <a:bodyPr wrap="square"/>
          <a:lstStyle/>
          <a:p>
            <a:endParaRPr/>
          </a:p>
          <a:p>
            <a:pPr>
              <a:defRPr sz="1800">
                <a:solidFill>
                  <a:srgbClr val="000000"/>
                </a:solidFill>
              </a:defRPr>
            </a:pPr>
            <a:r>
              <a:t>While working on a cross-functional product launch, a teammate from the data analytics team was falling behind on delivering key insights we needed to finalize our strategy. The overall deadline was non-negotiable due to an executive review.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Teammate Overwhelmed by Complex Dataset</a:t>
            </a:r>
          </a:p>
        </p:txBody>
      </p:sp>
      <p:sp>
        <p:nvSpPr>
          <p:cNvPr id="3" name="Content Placeholder 2"/>
          <p:cNvSpPr>
            <a:spLocks noGrp="1"/>
          </p:cNvSpPr>
          <p:nvPr>
            <p:ph idx="1"/>
          </p:nvPr>
        </p:nvSpPr>
        <p:spPr/>
        <p:txBody>
          <a:bodyPr wrap="square"/>
          <a:lstStyle/>
          <a:p>
            <a:endParaRPr/>
          </a:p>
          <a:p>
            <a:pPr>
              <a:defRPr sz="1800">
                <a:solidFill>
                  <a:srgbClr val="000000"/>
                </a:solidFill>
              </a:defRPr>
            </a:pPr>
            <a:r>
              <a:t>The teammate was struggling to make sense of a new, unstructured dataset and was unfamiliar with some of the required analysis tools. Their delay was causing a bottleneck for the rest of the team.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Collaborative Support and Skill Sharing</a:t>
            </a:r>
          </a:p>
        </p:txBody>
      </p:sp>
      <p:sp>
        <p:nvSpPr>
          <p:cNvPr id="3" name="Content Placeholder 2"/>
          <p:cNvSpPr>
            <a:spLocks noGrp="1"/>
          </p:cNvSpPr>
          <p:nvPr>
            <p:ph idx="1"/>
          </p:nvPr>
        </p:nvSpPr>
        <p:spPr/>
        <p:txBody>
          <a:bodyPr wrap="square"/>
          <a:lstStyle/>
          <a:p>
            <a:endParaRPr dirty="0"/>
          </a:p>
          <a:p>
            <a:pPr>
              <a:defRPr sz="1800">
                <a:solidFill>
                  <a:srgbClr val="000000"/>
                </a:solidFill>
              </a:defRPr>
            </a:pPr>
            <a:r>
              <a:rPr dirty="0"/>
              <a:t>I scheduled a working session to walk through the dataset with them, shared a custom script I had used in a similar project, and demonstrated how to streamline their analysis using Power BI and Excel macros.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Improved Workflow and Team Progress</a:t>
            </a:r>
          </a:p>
        </p:txBody>
      </p:sp>
      <p:sp>
        <p:nvSpPr>
          <p:cNvPr id="3" name="Content Placeholder 2"/>
          <p:cNvSpPr>
            <a:spLocks noGrp="1"/>
          </p:cNvSpPr>
          <p:nvPr>
            <p:ph idx="1"/>
          </p:nvPr>
        </p:nvSpPr>
        <p:spPr/>
        <p:txBody>
          <a:bodyPr wrap="square"/>
          <a:lstStyle/>
          <a:p>
            <a:endParaRPr/>
          </a:p>
          <a:p>
            <a:pPr>
              <a:defRPr sz="1800">
                <a:solidFill>
                  <a:srgbClr val="000000"/>
                </a:solidFill>
              </a:defRPr>
            </a:pPr>
            <a:r>
              <a:t>With the tools and guidance, the teammate completed their analysis two days early, giving us extra time to refine our presentation. The project was submitted on time and received strong praise from leadership.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Lasting Impact on Team Collaboration</a:t>
            </a:r>
          </a:p>
        </p:txBody>
      </p:sp>
      <p:sp>
        <p:nvSpPr>
          <p:cNvPr id="3" name="Content Placeholder 2"/>
          <p:cNvSpPr>
            <a:spLocks noGrp="1"/>
          </p:cNvSpPr>
          <p:nvPr>
            <p:ph idx="1"/>
          </p:nvPr>
        </p:nvSpPr>
        <p:spPr/>
        <p:txBody>
          <a:bodyPr wrap="square"/>
          <a:lstStyle/>
          <a:p>
            <a:endParaRPr/>
          </a:p>
          <a:p>
            <a:pPr>
              <a:defRPr sz="1800">
                <a:solidFill>
                  <a:srgbClr val="000000"/>
                </a:solidFill>
              </a:defRPr>
            </a:pPr>
            <a:r>
              <a:t>Following this experience, our team adopted shared knowledge sessions as a best practice. It improved both individual confidence and overall team efficiency on future projects.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874"/>
            <a:ext cx="8229600" cy="1143000"/>
          </a:xfrm>
        </p:spPr>
        <p:txBody>
          <a:bodyPr/>
          <a:lstStyle/>
          <a:p>
            <a:r>
              <a:rPr dirty="0"/>
              <a:t>Summary</a:t>
            </a:r>
          </a:p>
        </p:txBody>
      </p:sp>
      <p:sp>
        <p:nvSpPr>
          <p:cNvPr id="3" name="Content Placeholder 2"/>
          <p:cNvSpPr>
            <a:spLocks noGrp="1"/>
          </p:cNvSpPr>
          <p:nvPr>
            <p:ph idx="1"/>
          </p:nvPr>
        </p:nvSpPr>
        <p:spPr>
          <a:xfrm>
            <a:off x="457200" y="987879"/>
            <a:ext cx="8229600" cy="4525963"/>
          </a:xfrm>
        </p:spPr>
        <p:txBody>
          <a:bodyPr/>
          <a:lstStyle/>
          <a:p>
            <a:endParaRPr dirty="0"/>
          </a:p>
          <a:p>
            <a:r>
              <a:rPr dirty="0"/>
              <a:t>Team Project Under Tight Deadline</a:t>
            </a:r>
          </a:p>
          <a:p>
            <a:r>
              <a:rPr dirty="0"/>
              <a:t>Teammate Overwhelmed by Complex Dataset</a:t>
            </a:r>
          </a:p>
          <a:p>
            <a:r>
              <a:rPr dirty="0"/>
              <a:t>Collaborative Support and Skill Sharing</a:t>
            </a:r>
          </a:p>
          <a:p>
            <a:r>
              <a:rPr dirty="0"/>
              <a:t>Improved Workflow and Team Progress</a:t>
            </a:r>
          </a:p>
          <a:p>
            <a:r>
              <a:rPr dirty="0"/>
              <a:t>Lasting Impact on Team Collaboration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239</Words>
  <Application>Microsoft Office PowerPoint</Application>
  <PresentationFormat>On-screen Show (16:9)</PresentationFormat>
  <Paragraphs>24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Team Project Under Tight Deadline</vt:lpstr>
      <vt:lpstr>Team Project Under Tight Deadline</vt:lpstr>
      <vt:lpstr>Teammate Overwhelmed by Complex Dataset</vt:lpstr>
      <vt:lpstr>Collaborative Support and Skill Sharing</vt:lpstr>
      <vt:lpstr>Improved Workflow and Team Progress</vt:lpstr>
      <vt:lpstr>Lasting Impact on Team Collaboration</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2</cp:revision>
  <dcterms:created xsi:type="dcterms:W3CDTF">2013-01-27T09:14:16Z</dcterms:created>
  <dcterms:modified xsi:type="dcterms:W3CDTF">2025-05-21T17:24:20Z</dcterms:modified>
  <cp:category/>
</cp:coreProperties>
</file>