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31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5756-5FB2-42C6-9249-CD436A9B4E4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FFE4-2A56-44EE-8EDE-EF8F40CE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🎙️ Slide 1: What is a Pod in Kubernetes?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Let’s start with the basics—what exactly is a Pod?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 Kubernetes, a Pod is the smallest and simplest deployable unit.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You can think of it like a wrapper around one or more containers that are tightly coupled.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It’s not just a container—it’s a container plus its environment: networking, storage, configs, everything it needs to run.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🎙️ Slide 2: Single or Multiple Containers in a Pod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Now, in most real-world cases, a Pod has just one container.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But sometimes, we have multiple containers inside one Pod. Why?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Because they need to work together.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example, you might have a web server and a sidecar container that handles logging.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They're so tightly connected that they should live in the same Pod and share the same resources.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🎙️ Slide 3: Shared Resources in a Pod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 what exactly do these containers share?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First, the network namespace – that means same IP address and port space.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Second, volumes – they can share files and logs through mounted volumes.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And optionally, the process namespace – they can even see each other’s processes if configured.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Thanks to this, they can talk to each other easily using localhost. Super handy!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🎙️ Slide 4: Pod Lifecycle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Here’s something important: Pods are ephemeral.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That means they’re temporary. They come, they go.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If a Pod crashes, Kubernetes doesn’t fix it. It just… lets it go.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It’s up to higher-level objects like Deployments or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ReplicaSets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notice the failure and spin up a new one.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 never treat a Pod as something permanent.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🎙️ Slide 5: Networking in a Pod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Every Pod gets its own IP address in the cluster.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So, if two Pods need to talk, they talk over this internal IP.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Inside a Pod, containers talk via localhost because they share the network space.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And if something outside the cluster needs to reach a Pod? That’s where Kubernetes Services come in—they expose the Pod to the world (or to other services inside the cluster).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🎙️ Slide 6: Volumes in a Pod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Let’s talk about storage.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Containers in a Pod can use shared volumes, either ephemeral (temporary) or persistent.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useful when you want containers to exchange data—like one writes logs and the other reads them.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🎙️ Slide 7: Pod Status Phases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Pod goes through several phases: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Pending: It’s accepted by the cluster, but not running yet.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Running: At least one container is up and going.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Succeeded: All containers completed successfully.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Failed: Something crashed or didn’t exit cleanly.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Unknown: Kubernetes can’t figure out the current state—usually a node issue.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These states help you debug what’s happening with your Pods.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🎙️ Slide 8: Real-World Example - Sidecar Pod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Okay, let’s say you have a Node.js app that logs into a file, and you want another container to ship those logs to a remote server.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 that case, you’d use a sidecar pattern.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node-app container serves traffic and writes logs to a shared volume.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log-shipper container reads those logs and ships them out.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Slide 9: Sidecar Pod - Theoretical Explanation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Let’s break down what’s really happening in a sidecar Pod setup: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 this scenario, imagine we have two containers: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node-app: This is our main application. It runs a Node.js server and writes logs to a specific directory inside the container.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log-shipper: This is the helper or sidecar container. Its job is to read those logs and send them somewhere—maybe a remote logging server or a monitoring tool.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But here’s the catch: these two containers need to share the log files.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That’s where volumes come in.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Both containers mount the same volume, which acts like a shared folder. When node-app writes logs, log-shipper can read them in real time.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They also share the same network namespace, so they can talk over localhost if needed.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pattern is super useful for things like: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Logging and monitoring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Proxying traffic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syncing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beauty of this setup is that both containers work together as a single unit, while still keeping their responsibilities separate and modular.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1FFE4-2A56-44EE-8EDE-EF8F40CE8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videoFile</a:t>
            </a:r>
            <a:r>
              <a:rPr lang="en-US" dirty="0"/>
              <a:t>": "C:/Users/YourName/Videos/kubernetes-pods-interview.mp4",</a:t>
            </a:r>
          </a:p>
          <a:p>
            <a:r>
              <a:rPr lang="en-US" dirty="0"/>
              <a:t>  "title": "📦 Kubernetes Pods Explained for Interviews | Ace K8s Questions! 💡",</a:t>
            </a:r>
          </a:p>
          <a:p>
            <a:r>
              <a:rPr lang="en-US" dirty="0"/>
              <a:t>  "description": "📌 In this video, we break down **Kubernetes Pods** – a MUST-KNOW concept for interviews!\n\n🔍 What you'll learn:\n- ✅ What is a Pod in Kubernetes?\n- 🔗 Single vs Multiple Containers in a Pod\n- 📡 Networking &amp; Shared Resources\n- 🔄 Pod Lifecycle &amp; Status Phases\n- 🧪 Real-world Example (Sidecar Pattern)\n- 🧾 YAML Configuration Demo\n- 🚫 When *not* to use multi-container Pods\n\n📚 Great for:\n- DevOps &amp; Cloud Engineers\n- Kubernetes Beginners &amp; Pros\n- Job Interview Preparation\n\n🧠 Master core Kubernetes concepts for real-world scenarios and ace your DevOps interviews!\n\n👉 Don’t forget to Like, Comment, and Subscribe!\n\</a:t>
            </a:r>
            <a:r>
              <a:rPr lang="en-US" dirty="0" err="1"/>
              <a:t>n#Kubernetes</a:t>
            </a:r>
            <a:r>
              <a:rPr lang="en-US" dirty="0"/>
              <a:t> #K8s #DevOps #InterviewPrep #CloudComputing #Containers #Pods #Sidecar #Microservices #YAML #KubernetesInterview #TechCareers #DevOpsJobs",</a:t>
            </a:r>
          </a:p>
          <a:p>
            <a:r>
              <a:rPr lang="en-US" dirty="0"/>
              <a:t>  "tags": [</a:t>
            </a:r>
          </a:p>
          <a:p>
            <a:r>
              <a:rPr lang="en-US" dirty="0"/>
              <a:t>    "Kubernetes",</a:t>
            </a:r>
          </a:p>
          <a:p>
            <a:r>
              <a:rPr lang="en-US" dirty="0"/>
              <a:t>    "Kubernetes Pods",</a:t>
            </a:r>
          </a:p>
          <a:p>
            <a:r>
              <a:rPr lang="en-US" dirty="0"/>
              <a:t>    "K8s Interview Questions",</a:t>
            </a:r>
          </a:p>
          <a:p>
            <a:r>
              <a:rPr lang="en-US" dirty="0"/>
              <a:t>    "DevOps",</a:t>
            </a:r>
          </a:p>
          <a:p>
            <a:r>
              <a:rPr lang="en-US" dirty="0"/>
              <a:t>    "K8s",</a:t>
            </a:r>
          </a:p>
          <a:p>
            <a:r>
              <a:rPr lang="en-US" dirty="0"/>
              <a:t>    "Pod Lifecycle",</a:t>
            </a:r>
          </a:p>
          <a:p>
            <a:r>
              <a:rPr lang="en-US" dirty="0"/>
              <a:t>    "Sidecar Pattern",</a:t>
            </a:r>
          </a:p>
          <a:p>
            <a:r>
              <a:rPr lang="en-US" dirty="0"/>
              <a:t>    "Containers",</a:t>
            </a:r>
          </a:p>
          <a:p>
            <a:r>
              <a:rPr lang="en-US" dirty="0"/>
              <a:t>    "Cloud Computing",</a:t>
            </a:r>
          </a:p>
          <a:p>
            <a:r>
              <a:rPr lang="en-US" dirty="0"/>
              <a:t>    "Kubernetes Tutorial",</a:t>
            </a:r>
          </a:p>
          <a:p>
            <a:r>
              <a:rPr lang="en-US" dirty="0"/>
              <a:t>    "DevOps Interview Prep"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categoryName</a:t>
            </a:r>
            <a:r>
              <a:rPr lang="en-US" dirty="0"/>
              <a:t>": "Education",</a:t>
            </a:r>
          </a:p>
          <a:p>
            <a:r>
              <a:rPr lang="en-US" dirty="0"/>
              <a:t>  "</a:t>
            </a:r>
            <a:r>
              <a:rPr lang="en-US" dirty="0" err="1"/>
              <a:t>privacyStatus</a:t>
            </a:r>
            <a:r>
              <a:rPr lang="en-US" dirty="0"/>
              <a:t>": "public",</a:t>
            </a:r>
          </a:p>
          <a:p>
            <a:r>
              <a:rPr lang="en-US" dirty="0"/>
              <a:t>  "thumbnail": "C:/Users/YourName/Videos/kubernetes-pods-thumbnail.png",</a:t>
            </a:r>
          </a:p>
          <a:p>
            <a:r>
              <a:rPr lang="en-US" dirty="0"/>
              <a:t>  "</a:t>
            </a:r>
            <a:r>
              <a:rPr lang="en-US" dirty="0" err="1"/>
              <a:t>playlistName</a:t>
            </a:r>
            <a:r>
              <a:rPr lang="en-US" dirty="0"/>
              <a:t>": "Kubernetes Interview Series",</a:t>
            </a:r>
          </a:p>
          <a:p>
            <a:r>
              <a:rPr lang="en-US" dirty="0"/>
              <a:t>  "</a:t>
            </a:r>
            <a:r>
              <a:rPr lang="en-US" dirty="0" err="1"/>
              <a:t>publishAt</a:t>
            </a:r>
            <a:r>
              <a:rPr lang="en-US" dirty="0"/>
              <a:t>": "2025-04-10 10:00:00",</a:t>
            </a:r>
          </a:p>
          <a:p>
            <a:r>
              <a:rPr lang="en-US" dirty="0"/>
              <a:t>  "</a:t>
            </a:r>
            <a:r>
              <a:rPr lang="en-US" dirty="0" err="1"/>
              <a:t>madeForKids</a:t>
            </a:r>
            <a:r>
              <a:rPr lang="en-US" dirty="0"/>
              <a:t>": false,</a:t>
            </a:r>
          </a:p>
          <a:p>
            <a:r>
              <a:rPr lang="en-US" dirty="0"/>
              <a:t>  "</a:t>
            </a:r>
            <a:r>
              <a:rPr lang="en-US" dirty="0" err="1"/>
              <a:t>ageRestriction</a:t>
            </a:r>
            <a:r>
              <a:rPr lang="en-US" dirty="0"/>
              <a:t>": false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1FFE4-2A56-44EE-8EDE-EF8F40CE8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26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9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6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779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01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59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0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4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Pod in Kubernetes?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Interview Questions - 3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1696"/>
            <a:ext cx="7200897" cy="977900"/>
          </a:xfrm>
        </p:spPr>
        <p:txBody>
          <a:bodyPr>
            <a:normAutofit/>
          </a:bodyPr>
          <a:lstStyle/>
          <a:p>
            <a:r>
              <a:rPr sz="2400" dirty="0"/>
              <a:t>Sidecar Pod - YAML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5610" y="856589"/>
            <a:ext cx="7756068" cy="3985706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sz="1100" dirty="0"/>
          </a:p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rPr sz="1100" dirty="0"/>
              <a:t>```</a:t>
            </a:r>
            <a:r>
              <a:rPr sz="1100" dirty="0" err="1"/>
              <a:t>yaml</a:t>
            </a:r>
            <a:br>
              <a:rPr sz="1100" dirty="0"/>
            </a:br>
            <a:r>
              <a:rPr sz="1100" dirty="0" err="1"/>
              <a:t>apiVersion</a:t>
            </a:r>
            <a:r>
              <a:rPr sz="1100" dirty="0"/>
              <a:t>: v1</a:t>
            </a:r>
            <a:br>
              <a:rPr sz="1100" dirty="0"/>
            </a:br>
            <a:r>
              <a:rPr sz="1100" dirty="0"/>
              <a:t>kind: Pod</a:t>
            </a:r>
            <a:br>
              <a:rPr sz="1100" dirty="0"/>
            </a:br>
            <a:r>
              <a:rPr sz="1100" dirty="0"/>
              <a:t>metadata:</a:t>
            </a:r>
            <a:br>
              <a:rPr sz="1100" dirty="0"/>
            </a:br>
            <a:r>
              <a:rPr sz="1100" dirty="0"/>
              <a:t>  name: logging-pod</a:t>
            </a:r>
            <a:br>
              <a:rPr sz="1100" dirty="0"/>
            </a:br>
            <a:r>
              <a:rPr sz="1100" dirty="0"/>
              <a:t>spec:</a:t>
            </a:r>
            <a:br>
              <a:rPr sz="1100" dirty="0"/>
            </a:br>
            <a:r>
              <a:rPr sz="1100" dirty="0"/>
              <a:t>  containers:</a:t>
            </a:r>
            <a:br>
              <a:rPr sz="1100" dirty="0"/>
            </a:br>
            <a:r>
              <a:rPr sz="1100" dirty="0"/>
              <a:t>  - name: node-app</a:t>
            </a:r>
            <a:br>
              <a:rPr sz="1100" dirty="0"/>
            </a:br>
            <a:r>
              <a:rPr sz="1100" dirty="0"/>
              <a:t>    image: node:18</a:t>
            </a:r>
            <a:br>
              <a:rPr sz="1100" dirty="0"/>
            </a:br>
            <a:r>
              <a:rPr sz="1100" dirty="0"/>
              <a:t>    </a:t>
            </a:r>
            <a:r>
              <a:rPr sz="1100" dirty="0" err="1"/>
              <a:t>volumeMounts</a:t>
            </a:r>
            <a:r>
              <a:rPr sz="1100" dirty="0"/>
              <a:t>:</a:t>
            </a:r>
            <a:br>
              <a:rPr sz="1100" dirty="0"/>
            </a:br>
            <a:r>
              <a:rPr sz="1100" dirty="0"/>
              <a:t>    - name: shared-logs</a:t>
            </a:r>
            <a:br>
              <a:rPr sz="1100" dirty="0"/>
            </a:br>
            <a:r>
              <a:rPr sz="1100" dirty="0"/>
              <a:t>      </a:t>
            </a:r>
            <a:r>
              <a:rPr sz="1100" dirty="0" err="1"/>
              <a:t>mountPath</a:t>
            </a:r>
            <a:r>
              <a:rPr sz="1100" dirty="0"/>
              <a:t>: /var/log/app</a:t>
            </a:r>
            <a:br>
              <a:rPr sz="1100" dirty="0"/>
            </a:br>
            <a:r>
              <a:rPr sz="1100" dirty="0"/>
              <a:t>  - name: log-shipper</a:t>
            </a:r>
            <a:br>
              <a:rPr sz="1100" dirty="0"/>
            </a:br>
            <a:r>
              <a:rPr sz="1100" dirty="0"/>
              <a:t>    image: alpine</a:t>
            </a:r>
            <a:br>
              <a:rPr sz="1100" dirty="0"/>
            </a:br>
            <a:r>
              <a:rPr sz="1100" dirty="0"/>
              <a:t>    command: ["/bin/</a:t>
            </a:r>
            <a:r>
              <a:rPr sz="1100" dirty="0" err="1"/>
              <a:t>sh</a:t>
            </a:r>
            <a:r>
              <a:rPr sz="1100" dirty="0"/>
              <a:t>", "-c", "tail -f /var/log/app/app.log"]</a:t>
            </a:r>
            <a:br>
              <a:rPr sz="1100" dirty="0"/>
            </a:br>
            <a:r>
              <a:rPr sz="1100" dirty="0"/>
              <a:t>    </a:t>
            </a:r>
            <a:r>
              <a:rPr sz="1100" dirty="0" err="1"/>
              <a:t>volumeMounts</a:t>
            </a:r>
            <a:r>
              <a:rPr sz="1100" dirty="0"/>
              <a:t>:</a:t>
            </a:r>
            <a:br>
              <a:rPr sz="1100" dirty="0"/>
            </a:br>
            <a:r>
              <a:rPr sz="1100" dirty="0"/>
              <a:t>    - name: shared-logs</a:t>
            </a:r>
            <a:br>
              <a:rPr sz="1100" dirty="0"/>
            </a:br>
            <a:r>
              <a:rPr sz="1100" dirty="0"/>
              <a:t>      </a:t>
            </a:r>
            <a:r>
              <a:rPr sz="1100" dirty="0" err="1"/>
              <a:t>mountPath</a:t>
            </a:r>
            <a:r>
              <a:rPr sz="1100" dirty="0"/>
              <a:t>: /var/log/app</a:t>
            </a:r>
            <a:br>
              <a:rPr sz="1100" dirty="0"/>
            </a:br>
            <a:r>
              <a:rPr sz="1100" dirty="0"/>
              <a:t>  volumes:</a:t>
            </a:r>
            <a:br>
              <a:rPr sz="1100" dirty="0"/>
            </a:br>
            <a:r>
              <a:rPr sz="1100" dirty="0"/>
              <a:t>  - name: shared-logs</a:t>
            </a:r>
            <a:endParaRPr lang="en-US" sz="1100" dirty="0">
              <a:solidFill>
                <a:srgbClr val="FFFFFF"/>
              </a:solidFill>
              <a:latin typeface="Courier New"/>
            </a:endParaRPr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lang="en-US" sz="1100" dirty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FFFFFF"/>
                </a:solidFill>
                <a:latin typeface="Courier New"/>
              </a:rPr>
              <a:t>emptyDir</a:t>
            </a:r>
            <a:r>
              <a:rPr lang="en-US" sz="1100" dirty="0">
                <a:solidFill>
                  <a:srgbClr val="FFFFFF"/>
                </a:solidFill>
                <a:latin typeface="Courier New"/>
              </a:rPr>
              <a:t>: {}</a:t>
            </a:r>
            <a:br>
              <a:rPr lang="en-US" sz="1100" dirty="0">
                <a:solidFill>
                  <a:srgbClr val="FFFFFF"/>
                </a:solidFill>
                <a:latin typeface="Courier New"/>
              </a:rPr>
            </a:br>
            <a:r>
              <a:rPr lang="en-US" sz="1100" dirty="0">
                <a:solidFill>
                  <a:srgbClr val="FFFFFF"/>
                </a:solidFill>
                <a:latin typeface="Courier New"/>
              </a:rPr>
              <a:t>```</a:t>
            </a:r>
            <a:endParaRPr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Not to Use Multi-Container 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Best Practices: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Only use multiple containers in a Pod when they are </a:t>
            </a:r>
            <a:r>
              <a:rPr b="1" dirty="0"/>
              <a:t>tightly coupled</a:t>
            </a:r>
            <a:r>
              <a:rPr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If services are independent (like frontend &amp; backend), use </a:t>
            </a:r>
            <a:r>
              <a:rPr b="1" dirty="0"/>
              <a:t>separate Pods</a:t>
            </a:r>
            <a:r>
              <a:rPr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Too many containers in one Pod = </a:t>
            </a:r>
            <a:r>
              <a:rPr b="1" dirty="0"/>
              <a:t>harder to manage and scale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2" y="189593"/>
            <a:ext cx="7200897" cy="977900"/>
          </a:xfrm>
        </p:spPr>
        <p:txBody>
          <a:bodyPr/>
          <a:lstStyle/>
          <a:p>
            <a:r>
              <a:rPr dirty="0"/>
              <a:t>Summary - Pods in Kubernetes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48896"/>
              </p:ext>
            </p:extLst>
          </p:nvPr>
        </p:nvGraphicFramePr>
        <p:xfrm>
          <a:off x="677636" y="947057"/>
          <a:ext cx="7878536" cy="3673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46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846">
                <a:tc>
                  <a:txBody>
                    <a:bodyPr/>
                    <a:lstStyle/>
                    <a:p>
                      <a:r>
                        <a:rPr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Smallest deployable unit in Kubernetes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46">
                <a:tc>
                  <a:txBody>
                    <a:bodyPr/>
                    <a:lstStyle/>
                    <a:p>
                      <a:r>
                        <a:rPr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One or more tightly coupled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46">
                <a:tc>
                  <a:txBody>
                    <a:bodyPr/>
                    <a:lstStyle/>
                    <a:p>
                      <a:r>
                        <a:t>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Network, Volumes, Process namespace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46">
                <a:tc>
                  <a:txBody>
                    <a:bodyPr/>
                    <a:lstStyle/>
                    <a:p>
                      <a:r>
                        <a:t>Managed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Controllers like Deployment or ReplicaSet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46">
                <a:tc>
                  <a:txBody>
                    <a:bodyPr/>
                    <a:lstStyle/>
                    <a:p>
                      <a:r>
                        <a:t>Lifecycle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Ephemeral, replaced if it fails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850">
                <a:tc>
                  <a:txBody>
                    <a:bodyPr/>
                    <a:lstStyle/>
                    <a:p>
                      <a:r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Internal via localhost, external via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Pod in Kubernetes?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A Pod is the smallest and simplest deployable unit in Kubernetes.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It represents a single instance of a running process in the cluster.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Think of it as a wrapper around one or more containers that are tightly coupled and share the same execution context.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 or Multiple Containers in a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Most Pods contain: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A </a:t>
            </a:r>
            <a:r>
              <a:rPr b="1" dirty="0"/>
              <a:t>single container</a:t>
            </a:r>
            <a:r>
              <a:rPr dirty="0"/>
              <a:t> (most common use-case).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Or </a:t>
            </a:r>
            <a:r>
              <a:rPr b="1" dirty="0"/>
              <a:t>multiple containers</a:t>
            </a:r>
            <a:r>
              <a:rPr dirty="0"/>
              <a:t> that are tightly coupled and need to share resources like network and storage.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&gt; Example: A web server and a sidecar container that handles logging.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Shared Resources in a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Containers in a Pod share: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</a:t>
            </a:r>
            <a:r>
              <a:rPr b="1" dirty="0"/>
              <a:t>Network namespace</a:t>
            </a:r>
            <a:r>
              <a:rPr dirty="0"/>
              <a:t> (same IP, port space).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</a:t>
            </a:r>
            <a:r>
              <a:rPr b="1" dirty="0"/>
              <a:t>Storage volumes</a:t>
            </a:r>
            <a:r>
              <a:rPr dirty="0"/>
              <a:t> (for shared data).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</a:t>
            </a:r>
            <a:r>
              <a:rPr b="1" dirty="0"/>
              <a:t>Process namespace</a:t>
            </a:r>
            <a:r>
              <a:rPr dirty="0"/>
              <a:t> (optional).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enables containers to communicate via `localhost` easily.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Pods are ephemeral: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They are </a:t>
            </a:r>
            <a:r>
              <a:rPr b="1" dirty="0"/>
              <a:t>not self-healing</a:t>
            </a:r>
            <a:r>
              <a:rPr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If a Pod dies, Kubernetes does </a:t>
            </a:r>
            <a:r>
              <a:rPr b="1" dirty="0"/>
              <a:t>not restart</a:t>
            </a:r>
            <a:r>
              <a:rPr dirty="0"/>
              <a:t> the same Pod.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Instead, Controllers like </a:t>
            </a:r>
            <a:r>
              <a:rPr b="1" dirty="0"/>
              <a:t>Deployments</a:t>
            </a:r>
            <a:r>
              <a:rPr dirty="0"/>
              <a:t> or </a:t>
            </a:r>
            <a:r>
              <a:rPr b="1" dirty="0" err="1"/>
              <a:t>ReplicaSets</a:t>
            </a:r>
            <a:r>
              <a:rPr dirty="0"/>
              <a:t> recreate the Pod if needed.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in a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Pod Networking: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Each Pod gets a </a:t>
            </a:r>
            <a:r>
              <a:rPr b="1" dirty="0"/>
              <a:t>unique IP</a:t>
            </a:r>
            <a:r>
              <a:rPr dirty="0"/>
              <a:t> within the cluster.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Containers communicate over `localhost`.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External access is provided via </a:t>
            </a:r>
            <a:r>
              <a:rPr b="1" dirty="0"/>
              <a:t>Services</a:t>
            </a:r>
            <a:r>
              <a:rPr dirty="0"/>
              <a:t> in Kubernetes.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Volumes in a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Pods can define shared volumes: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Ephemeral or Persistent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Used for sharing data like logs or cache between containers.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 Status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A Pod may go through these phases: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`Pending`: Pod accepted, not running yet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`Running`: At least one container is running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`Succeeded`: All containers finished successfully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`Failed`: Containers terminated with errors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`Unknown`: State can’t be determined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 - Sidecar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Example Scenario: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You want a Node.js app that logs to a file, and a sidecar that ships logs.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`node-app` container (serves traffic, logs to volume)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`log-shipper` container (reads from volume and ships logs)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bernete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bernetes" id="{39315D16-B745-4907-A3B0-BA8407DF3470}" vid="{DA601647-07F1-4A82-92CF-934437FA9A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Kubernetes</Template>
  <TotalTime>16</TotalTime>
  <Words>1792</Words>
  <Application>Microsoft Office PowerPoint</Application>
  <PresentationFormat>On-screen Show (16:9)</PresentationFormat>
  <Paragraphs>158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Consolas</vt:lpstr>
      <vt:lpstr>Courier New</vt:lpstr>
      <vt:lpstr>Garamond</vt:lpstr>
      <vt:lpstr>Kubernetes</vt:lpstr>
      <vt:lpstr>What is a Pod in Kubernetes?</vt:lpstr>
      <vt:lpstr>What is a Pod in Kubernetes?</vt:lpstr>
      <vt:lpstr>Single or Multiple Containers in a Pod</vt:lpstr>
      <vt:lpstr>Shared Resources in a Pod</vt:lpstr>
      <vt:lpstr>Pod Lifecycle</vt:lpstr>
      <vt:lpstr>Networking in a Pod</vt:lpstr>
      <vt:lpstr>Volumes in a Pod</vt:lpstr>
      <vt:lpstr>Pod Status Phases</vt:lpstr>
      <vt:lpstr>Real-World Example - Sidecar Pod</vt:lpstr>
      <vt:lpstr>Sidecar Pod - YAML Example</vt:lpstr>
      <vt:lpstr>When Not to Use Multi-Container Pods</vt:lpstr>
      <vt:lpstr>Summary - Pods in Kubernetes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16</cp:revision>
  <dcterms:created xsi:type="dcterms:W3CDTF">2013-01-27T09:14:16Z</dcterms:created>
  <dcterms:modified xsi:type="dcterms:W3CDTF">2025-04-09T09:01:45Z</dcterms:modified>
  <cp:category/>
</cp:coreProperties>
</file>