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0BBCE-0DE7-4BE6-9881-737EE67B2F19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636D5-5DF6-479B-9D65-40E69E81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Alright, let’s dive straight into it! </a:t>
            </a:r>
            <a:r>
              <a:rPr lang="en-US" b="1" dirty="0"/>
              <a:t>Spring has two main containers to manage beans</a:t>
            </a:r>
            <a:r>
              <a:rPr lang="en-US" dirty="0"/>
              <a:t>—</a:t>
            </a:r>
            <a:r>
              <a:rPr lang="en-US" b="1" dirty="0" err="1"/>
              <a:t>BeanFactory</a:t>
            </a:r>
            <a:r>
              <a:rPr lang="en-US" dirty="0"/>
              <a:t> and </a:t>
            </a:r>
            <a:r>
              <a:rPr lang="en-US" b="1" dirty="0" err="1"/>
              <a:t>ApplicationContext</a:t>
            </a:r>
            <a:r>
              <a:rPr lang="en-US" dirty="0"/>
              <a:t>. But what exactly are they, and when should you use one over the other? Let’s break it down!</a:t>
            </a:r>
          </a:p>
          <a:p>
            <a:pPr>
              <a:buNone/>
            </a:pPr>
            <a:r>
              <a:rPr lang="en-US" b="1" dirty="0"/>
              <a:t>What is a Spring Container?</a:t>
            </a:r>
          </a:p>
          <a:p>
            <a:pPr>
              <a:buNone/>
            </a:pPr>
            <a:r>
              <a:rPr lang="en-US" dirty="0"/>
              <a:t>In </a:t>
            </a:r>
            <a:r>
              <a:rPr lang="en-US" b="1" dirty="0"/>
              <a:t>Spring</a:t>
            </a:r>
            <a:r>
              <a:rPr lang="en-US" dirty="0"/>
              <a:t>, a </a:t>
            </a:r>
            <a:r>
              <a:rPr lang="en-US" b="1" dirty="0"/>
              <a:t>container</a:t>
            </a:r>
            <a:r>
              <a:rPr lang="en-US" dirty="0"/>
              <a:t> is responsible for </a:t>
            </a:r>
            <a:r>
              <a:rPr lang="en-US" b="1" dirty="0"/>
              <a:t>managing the lifecycle of beans</a:t>
            </a:r>
            <a:r>
              <a:rPr lang="en-US" dirty="0"/>
              <a:t>—which means it </a:t>
            </a:r>
            <a:r>
              <a:rPr lang="en-US" b="1" dirty="0"/>
              <a:t>creates, configures, and manages Java objects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Spring provides two main types of containers: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BeanFactory</a:t>
            </a:r>
            <a:r>
              <a:rPr lang="en-US" dirty="0"/>
              <a:t> – A </a:t>
            </a:r>
            <a:r>
              <a:rPr lang="en-US" b="1" dirty="0"/>
              <a:t>lightweight container</a:t>
            </a:r>
            <a:r>
              <a:rPr lang="en-US" dirty="0"/>
              <a:t> with basic features.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ApplicationContext</a:t>
            </a:r>
            <a:r>
              <a:rPr lang="en-US" dirty="0"/>
              <a:t> – A </a:t>
            </a:r>
            <a:r>
              <a:rPr lang="en-US" b="1" dirty="0"/>
              <a:t>more advanced</a:t>
            </a:r>
            <a:r>
              <a:rPr lang="en-US" dirty="0"/>
              <a:t> container with extra functionalities.</a:t>
            </a:r>
          </a:p>
          <a:p>
            <a:pPr>
              <a:buNone/>
            </a:pPr>
            <a:r>
              <a:rPr lang="en-US" dirty="0"/>
              <a:t>Both do the </a:t>
            </a:r>
            <a:r>
              <a:rPr lang="en-US" b="1" dirty="0"/>
              <a:t>same basic job</a:t>
            </a:r>
            <a:r>
              <a:rPr lang="en-US" dirty="0"/>
              <a:t>—managing beans—but the way they work is quite different!</a:t>
            </a:r>
          </a:p>
          <a:p>
            <a:pPr>
              <a:buNone/>
            </a:pPr>
            <a:r>
              <a:rPr lang="en-US" b="1" dirty="0" err="1"/>
              <a:t>BeanFactory</a:t>
            </a:r>
            <a:r>
              <a:rPr lang="en-US" b="1" dirty="0"/>
              <a:t> – The Basic Container</a:t>
            </a:r>
          </a:p>
          <a:p>
            <a:pPr>
              <a:buNone/>
            </a:pPr>
            <a:r>
              <a:rPr lang="en-US" dirty="0" err="1"/>
              <a:t>BeanFactory</a:t>
            </a:r>
            <a:r>
              <a:rPr lang="en-US" dirty="0"/>
              <a:t> is the </a:t>
            </a:r>
            <a:r>
              <a:rPr lang="en-US" b="1" dirty="0"/>
              <a:t>simpler and more lightweight</a:t>
            </a:r>
            <a:r>
              <a:rPr lang="en-US" dirty="0"/>
              <a:t> option. Think of it as the </a:t>
            </a:r>
            <a:r>
              <a:rPr lang="en-US" b="1" dirty="0"/>
              <a:t>on-demand bean creator</a:t>
            </a:r>
            <a:r>
              <a:rPr lang="en-US" dirty="0"/>
              <a:t>—it only initializes beans </a:t>
            </a:r>
            <a:r>
              <a:rPr lang="en-US" b="1" dirty="0"/>
              <a:t>when you actually need them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🔹 This is called </a:t>
            </a:r>
            <a:r>
              <a:rPr lang="en-US" b="1" dirty="0"/>
              <a:t>lazy initialization</a:t>
            </a:r>
            <a:r>
              <a:rPr lang="en-US" dirty="0"/>
              <a:t>, which means beans are </a:t>
            </a:r>
            <a:r>
              <a:rPr lang="en-US" b="1" dirty="0"/>
              <a:t>not created at startup</a:t>
            </a:r>
            <a:r>
              <a:rPr lang="en-US" dirty="0"/>
              <a:t> but only when they are first accessed. This can be useful in applications where memory efficiency is a priority.</a:t>
            </a:r>
          </a:p>
          <a:p>
            <a:pPr>
              <a:buNone/>
            </a:pPr>
            <a:r>
              <a:rPr lang="en-US" dirty="0"/>
              <a:t>🔹 Since it’s lightweight, </a:t>
            </a:r>
            <a:r>
              <a:rPr lang="en-US" b="1" dirty="0" err="1"/>
              <a:t>BeanFactory</a:t>
            </a:r>
            <a:r>
              <a:rPr lang="en-US" b="1" dirty="0"/>
              <a:t> is best suited for small applications</a:t>
            </a:r>
            <a:r>
              <a:rPr lang="en-US" dirty="0"/>
              <a:t> where you don’t need a lot of additional features.</a:t>
            </a:r>
          </a:p>
          <a:p>
            <a:pPr>
              <a:buNone/>
            </a:pPr>
            <a:r>
              <a:rPr lang="en-US" dirty="0"/>
              <a:t>🔹 But here’s the catch: </a:t>
            </a:r>
            <a:r>
              <a:rPr lang="en-US" b="1" dirty="0" err="1"/>
              <a:t>BeanFactory</a:t>
            </a:r>
            <a:r>
              <a:rPr lang="en-US" b="1" dirty="0"/>
              <a:t> does not support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Event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Annotation-based configurations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Internationalization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AOP (Aspect-Oriented Programming)</a:t>
            </a:r>
          </a:p>
          <a:p>
            <a:pPr>
              <a:buNone/>
            </a:pPr>
            <a:r>
              <a:rPr lang="en-US" dirty="0"/>
              <a:t>If your project is simple and you don’t need these features, </a:t>
            </a:r>
            <a:r>
              <a:rPr lang="en-US" dirty="0" err="1"/>
              <a:t>BeanFactory</a:t>
            </a:r>
            <a:r>
              <a:rPr lang="en-US" dirty="0"/>
              <a:t> can be a </a:t>
            </a:r>
            <a:r>
              <a:rPr lang="en-US" b="1" dirty="0"/>
              <a:t>better choice</a:t>
            </a:r>
            <a:r>
              <a:rPr lang="en-US" dirty="0"/>
              <a:t> due to its </a:t>
            </a:r>
            <a:r>
              <a:rPr lang="en-US" b="1" dirty="0"/>
              <a:t>lower memory footprint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ApplicationContext</a:t>
            </a:r>
            <a:r>
              <a:rPr lang="en-US" b="1" dirty="0"/>
              <a:t> – The Feature-Packed Powerhouse</a:t>
            </a:r>
          </a:p>
          <a:p>
            <a:pPr>
              <a:buNone/>
            </a:pPr>
            <a:r>
              <a:rPr lang="en-US" dirty="0"/>
              <a:t>Now, if </a:t>
            </a:r>
            <a:r>
              <a:rPr lang="en-US" b="1" dirty="0" err="1"/>
              <a:t>BeanFactory</a:t>
            </a:r>
            <a:r>
              <a:rPr lang="en-US" b="1" dirty="0"/>
              <a:t> is the basic container</a:t>
            </a:r>
            <a:r>
              <a:rPr lang="en-US" dirty="0"/>
              <a:t>, then </a:t>
            </a:r>
            <a:r>
              <a:rPr lang="en-US" b="1" dirty="0" err="1"/>
              <a:t>ApplicationContext</a:t>
            </a:r>
            <a:r>
              <a:rPr lang="en-US" b="1" dirty="0"/>
              <a:t> is the upgraded version</a:t>
            </a:r>
            <a:r>
              <a:rPr lang="en-US" dirty="0"/>
              <a:t> with </a:t>
            </a:r>
            <a:r>
              <a:rPr lang="en-US" b="1" dirty="0"/>
              <a:t>many additional features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✔ </a:t>
            </a:r>
            <a:r>
              <a:rPr lang="en-US" b="1" dirty="0"/>
              <a:t>Eager Initialization:</a:t>
            </a:r>
            <a:r>
              <a:rPr lang="en-US" dirty="0"/>
              <a:t> Unlike </a:t>
            </a:r>
            <a:r>
              <a:rPr lang="en-US" dirty="0" err="1"/>
              <a:t>BeanFactory</a:t>
            </a:r>
            <a:r>
              <a:rPr lang="en-US" dirty="0"/>
              <a:t>, </a:t>
            </a:r>
            <a:r>
              <a:rPr lang="en-US" b="1" dirty="0" err="1"/>
              <a:t>ApplicationContext</a:t>
            </a:r>
            <a:r>
              <a:rPr lang="en-US" b="1" dirty="0"/>
              <a:t> initializes all beans at startup</a:t>
            </a:r>
            <a:r>
              <a:rPr lang="en-US" dirty="0"/>
              <a:t>. This means that by the time your application starts running, </a:t>
            </a:r>
            <a:r>
              <a:rPr lang="en-US" b="1" dirty="0"/>
              <a:t>all required beans are already loaded and ready to use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✔ </a:t>
            </a:r>
            <a:r>
              <a:rPr lang="en-US" b="1" dirty="0"/>
              <a:t>Event Handling:</a:t>
            </a:r>
            <a:r>
              <a:rPr lang="en-US" dirty="0"/>
              <a:t> It allows </a:t>
            </a:r>
            <a:r>
              <a:rPr lang="en-US" b="1" dirty="0"/>
              <a:t>event-based communication</a:t>
            </a:r>
            <a:r>
              <a:rPr lang="en-US" dirty="0"/>
              <a:t> between different parts of the application. This is </a:t>
            </a:r>
            <a:r>
              <a:rPr lang="en-US" b="1" dirty="0"/>
              <a:t>very useful in large, modular applications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✔ </a:t>
            </a:r>
            <a:r>
              <a:rPr lang="en-US" b="1" dirty="0"/>
              <a:t>Annotation-Based Configuration:</a:t>
            </a:r>
            <a:r>
              <a:rPr lang="en-US" dirty="0"/>
              <a:t> </a:t>
            </a:r>
            <a:r>
              <a:rPr lang="en-US" dirty="0" err="1"/>
              <a:t>ApplicationContext</a:t>
            </a:r>
            <a:r>
              <a:rPr lang="en-US" dirty="0"/>
              <a:t> supports annotations like </a:t>
            </a:r>
            <a:r>
              <a:rPr lang="en-US" b="1" dirty="0"/>
              <a:t>@Component and @Autowired</a:t>
            </a:r>
            <a:r>
              <a:rPr lang="en-US" dirty="0"/>
              <a:t>, making the code </a:t>
            </a:r>
            <a:r>
              <a:rPr lang="en-US" b="1" dirty="0"/>
              <a:t>cleaner, more readable, and less dependent on XML configurations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✔ </a:t>
            </a:r>
            <a:r>
              <a:rPr lang="en-US" b="1" dirty="0"/>
              <a:t>Internationalization Support:</a:t>
            </a:r>
            <a:r>
              <a:rPr lang="en-US" dirty="0"/>
              <a:t> If your application needs </a:t>
            </a:r>
            <a:r>
              <a:rPr lang="en-US" b="1" dirty="0"/>
              <a:t>multiple language support</a:t>
            </a:r>
            <a:r>
              <a:rPr lang="en-US" dirty="0"/>
              <a:t>, </a:t>
            </a:r>
            <a:r>
              <a:rPr lang="en-US" dirty="0" err="1"/>
              <a:t>ApplicationContext</a:t>
            </a:r>
            <a:r>
              <a:rPr lang="en-US" dirty="0"/>
              <a:t> makes it easy to manage </a:t>
            </a:r>
            <a:r>
              <a:rPr lang="en-US" b="1" dirty="0"/>
              <a:t>localized messages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✔ </a:t>
            </a:r>
            <a:r>
              <a:rPr lang="en-US" b="1" dirty="0"/>
              <a:t>AOP Integration:</a:t>
            </a:r>
            <a:r>
              <a:rPr lang="en-US" dirty="0"/>
              <a:t> </a:t>
            </a:r>
            <a:r>
              <a:rPr lang="en-US" dirty="0" err="1"/>
              <a:t>ApplicationContext</a:t>
            </a:r>
            <a:r>
              <a:rPr lang="en-US" dirty="0"/>
              <a:t> supports </a:t>
            </a:r>
            <a:r>
              <a:rPr lang="en-US" b="1" dirty="0"/>
              <a:t>Aspect-Oriented Programming (AOP)</a:t>
            </a:r>
            <a:r>
              <a:rPr lang="en-US" dirty="0"/>
              <a:t>, which helps in </a:t>
            </a:r>
            <a:r>
              <a:rPr lang="en-US" b="1" dirty="0"/>
              <a:t>cross-cutting concerns like logging, security, and transactions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Due to these advantages, </a:t>
            </a:r>
            <a:r>
              <a:rPr lang="en-US" b="1" dirty="0" err="1"/>
              <a:t>ApplicationContext</a:t>
            </a:r>
            <a:r>
              <a:rPr lang="en-US" b="1" dirty="0"/>
              <a:t> is the preferred choice for large-scale applications</a:t>
            </a:r>
            <a:r>
              <a:rPr lang="en-US" dirty="0"/>
              <a:t>, especially </a:t>
            </a:r>
            <a:r>
              <a:rPr lang="en-US" b="1" dirty="0"/>
              <a:t>enterprise-level projects</a:t>
            </a:r>
            <a:r>
              <a:rPr lang="en-US" dirty="0"/>
              <a:t> where these extra features matter.</a:t>
            </a:r>
          </a:p>
          <a:p>
            <a:pPr>
              <a:buNone/>
            </a:pPr>
            <a:r>
              <a:rPr lang="en-US" b="1" dirty="0"/>
              <a:t>Why Does Annotation Support Matter?</a:t>
            </a:r>
          </a:p>
          <a:p>
            <a:pPr>
              <a:buNone/>
            </a:pPr>
            <a:r>
              <a:rPr lang="en-US" dirty="0"/>
              <a:t>One of the best features of </a:t>
            </a:r>
            <a:r>
              <a:rPr lang="en-US" dirty="0" err="1"/>
              <a:t>ApplicationContext</a:t>
            </a:r>
            <a:r>
              <a:rPr lang="en-US" dirty="0"/>
              <a:t> is </a:t>
            </a:r>
            <a:r>
              <a:rPr lang="en-US" b="1" dirty="0"/>
              <a:t>annotation-based configuration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📌 In older versions of Spring, developers had to </a:t>
            </a:r>
            <a:r>
              <a:rPr lang="en-US" b="1" dirty="0"/>
              <a:t>define beans manually in XML files</a:t>
            </a:r>
            <a:r>
              <a:rPr lang="en-US" dirty="0"/>
              <a:t>. This could get </a:t>
            </a:r>
            <a:r>
              <a:rPr lang="en-US" b="1" dirty="0"/>
              <a:t>long and messy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📌 With </a:t>
            </a:r>
            <a:r>
              <a:rPr lang="en-US" b="1" dirty="0"/>
              <a:t>annotations like @Component and @Autowired</a:t>
            </a:r>
            <a:r>
              <a:rPr lang="en-US" dirty="0"/>
              <a:t>, Spring can </a:t>
            </a:r>
            <a:r>
              <a:rPr lang="en-US" b="1" dirty="0"/>
              <a:t>automatically detect and manage beans</a:t>
            </a:r>
            <a:r>
              <a:rPr lang="en-US" dirty="0"/>
              <a:t> without requiring XML configuration.</a:t>
            </a:r>
          </a:p>
          <a:p>
            <a:pPr>
              <a:buNone/>
            </a:pPr>
            <a:r>
              <a:rPr lang="en-US" dirty="0"/>
              <a:t>✔ </a:t>
            </a:r>
            <a:r>
              <a:rPr lang="en-US" b="1" dirty="0"/>
              <a:t>@Component</a:t>
            </a:r>
            <a:r>
              <a:rPr lang="en-US" dirty="0"/>
              <a:t> – Marks a class as a Spring-managed bean.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@Autowired</a:t>
            </a:r>
            <a:r>
              <a:rPr lang="en-US" dirty="0"/>
              <a:t> – Automatically injects dependencies without manual bean retrieval.</a:t>
            </a:r>
          </a:p>
          <a:p>
            <a:pPr>
              <a:buNone/>
            </a:pPr>
            <a:r>
              <a:rPr lang="en-US" dirty="0"/>
              <a:t>This makes code </a:t>
            </a:r>
            <a:r>
              <a:rPr lang="en-US" b="1" dirty="0"/>
              <a:t>cleaner, reduces boilerplate code, and improves maintainability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BeanFactory</a:t>
            </a:r>
            <a:r>
              <a:rPr lang="en-US" b="1" dirty="0"/>
              <a:t> vs </a:t>
            </a:r>
            <a:r>
              <a:rPr lang="en-US" b="1" dirty="0" err="1"/>
              <a:t>ApplicationContext</a:t>
            </a:r>
            <a:r>
              <a:rPr lang="en-US" b="1" dirty="0"/>
              <a:t> – Quick Comparison</a:t>
            </a:r>
          </a:p>
          <a:p>
            <a:pPr>
              <a:buNone/>
            </a:pPr>
            <a:r>
              <a:rPr lang="en-US" dirty="0"/>
              <a:t>FeatureBeanFactoryApplicationContext</a:t>
            </a:r>
            <a:r>
              <a:rPr lang="en-US" b="1" dirty="0"/>
              <a:t>Initialization</a:t>
            </a:r>
            <a:r>
              <a:rPr lang="en-US" dirty="0"/>
              <a:t>LazyEager</a:t>
            </a:r>
            <a:r>
              <a:rPr lang="en-US" b="1" dirty="0"/>
              <a:t>Memory </a:t>
            </a:r>
            <a:r>
              <a:rPr lang="en-US" b="1" dirty="0" err="1"/>
              <a:t>Efficiency</a:t>
            </a:r>
            <a:r>
              <a:rPr lang="en-US" dirty="0" err="1"/>
              <a:t>HigherLower</a:t>
            </a:r>
            <a:r>
              <a:rPr lang="en-US" b="1" dirty="0" err="1"/>
              <a:t>Event</a:t>
            </a:r>
            <a:r>
              <a:rPr lang="en-US" b="1" dirty="0"/>
              <a:t> Handling</a:t>
            </a:r>
            <a:r>
              <a:rPr lang="en-US" dirty="0"/>
              <a:t>❌ No✅ </a:t>
            </a:r>
            <a:r>
              <a:rPr lang="en-US" dirty="0" err="1"/>
              <a:t>Yes</a:t>
            </a:r>
            <a:r>
              <a:rPr lang="en-US" b="1" dirty="0" err="1"/>
              <a:t>Annotation</a:t>
            </a:r>
            <a:r>
              <a:rPr lang="en-US" b="1" dirty="0"/>
              <a:t> Support</a:t>
            </a:r>
            <a:r>
              <a:rPr lang="en-US" dirty="0"/>
              <a:t>❌ No✅ </a:t>
            </a:r>
            <a:r>
              <a:rPr lang="en-US" dirty="0" err="1"/>
              <a:t>Yes</a:t>
            </a:r>
            <a:r>
              <a:rPr lang="en-US" b="1" dirty="0" err="1"/>
              <a:t>Best</a:t>
            </a:r>
            <a:r>
              <a:rPr lang="en-US" b="1" dirty="0"/>
              <a:t> </a:t>
            </a:r>
            <a:r>
              <a:rPr lang="en-US" b="1" dirty="0" err="1"/>
              <a:t>For</a:t>
            </a:r>
            <a:r>
              <a:rPr lang="en-US" dirty="0" err="1"/>
              <a:t>Small</a:t>
            </a:r>
            <a:r>
              <a:rPr lang="en-US" dirty="0"/>
              <a:t>, lightweight </a:t>
            </a:r>
            <a:r>
              <a:rPr lang="en-US" dirty="0" err="1"/>
              <a:t>appsLarge</a:t>
            </a:r>
            <a:r>
              <a:rPr lang="en-US" dirty="0"/>
              <a:t>, enterprise apps</a:t>
            </a:r>
          </a:p>
          <a:p>
            <a:pPr>
              <a:buNone/>
            </a:pPr>
            <a:r>
              <a:rPr lang="en-US" b="1" dirty="0"/>
              <a:t>So, Which One Should You Use?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Use </a:t>
            </a:r>
            <a:r>
              <a:rPr lang="en-US" b="1" dirty="0" err="1"/>
              <a:t>BeanFactory</a:t>
            </a:r>
            <a:r>
              <a:rPr lang="en-US" b="1" dirty="0"/>
              <a:t> if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need a </a:t>
            </a:r>
            <a:r>
              <a:rPr lang="en-US" b="1" dirty="0"/>
              <a:t>lightweight</a:t>
            </a:r>
            <a:r>
              <a:rPr lang="en-US" dirty="0"/>
              <a:t>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b="1" dirty="0"/>
              <a:t>don’t need advanced features</a:t>
            </a:r>
            <a:r>
              <a:rPr lang="en-US" dirty="0"/>
              <a:t> like event handling and annotations.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want </a:t>
            </a:r>
            <a:r>
              <a:rPr lang="en-US" b="1" dirty="0"/>
              <a:t>lazy initialization</a:t>
            </a:r>
            <a:r>
              <a:rPr lang="en-US" dirty="0"/>
              <a:t> to save memory.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Use </a:t>
            </a:r>
            <a:r>
              <a:rPr lang="en-US" b="1" dirty="0" err="1"/>
              <a:t>ApplicationContext</a:t>
            </a:r>
            <a:r>
              <a:rPr lang="en-US" b="1" dirty="0"/>
              <a:t> if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You’re working on an </a:t>
            </a:r>
            <a:r>
              <a:rPr lang="en-US" b="1" dirty="0"/>
              <a:t>enterprise application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need </a:t>
            </a:r>
            <a:r>
              <a:rPr lang="en-US" b="1" dirty="0"/>
              <a:t>event handling, internationalization, and AOP support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prefer </a:t>
            </a:r>
            <a:r>
              <a:rPr lang="en-US" b="1" dirty="0"/>
              <a:t>annotation-based configuration</a:t>
            </a:r>
            <a:r>
              <a:rPr lang="en-US" dirty="0"/>
              <a:t> instead of XML.</a:t>
            </a:r>
          </a:p>
          <a:p>
            <a:pPr>
              <a:buNone/>
            </a:pPr>
            <a:r>
              <a:rPr lang="en-US" dirty="0"/>
              <a:t>And that’s it! Hope this clears up the difference between </a:t>
            </a:r>
            <a:r>
              <a:rPr lang="en-US" b="1" dirty="0" err="1"/>
              <a:t>BeanFactory</a:t>
            </a:r>
            <a:r>
              <a:rPr lang="en-US" b="1" dirty="0"/>
              <a:t> and </a:t>
            </a:r>
            <a:r>
              <a:rPr lang="en-US" b="1" dirty="0" err="1"/>
              <a:t>ApplicationContext</a:t>
            </a:r>
            <a:r>
              <a:rPr lang="en-US" dirty="0"/>
              <a:t>. Which one do you prefer? Let me know in the comments! 🚀</a:t>
            </a:r>
          </a:p>
          <a:p>
            <a:r>
              <a:rPr lang="en-US" dirty="0"/>
              <a:t>This version adds </a:t>
            </a:r>
            <a:r>
              <a:rPr lang="en-US" b="1" dirty="0"/>
              <a:t>more explanations, practical insights, and deeper comparisons</a:t>
            </a:r>
            <a:r>
              <a:rPr lang="en-US" dirty="0"/>
              <a:t>, making it more informative while keeping it </a:t>
            </a:r>
            <a:r>
              <a:rPr lang="en-US" b="1" dirty="0"/>
              <a:t>conversational and engaging</a:t>
            </a:r>
            <a:r>
              <a:rPr lang="en-US" dirty="0"/>
              <a:t>. Let me know if you need any refinements!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636D5-5DF6-479B-9D65-40E69E819B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🚀 Spring Framework: </a:t>
            </a:r>
            <a:r>
              <a:rPr lang="en-US" b="1" dirty="0" err="1"/>
              <a:t>BeanFactory</a:t>
            </a:r>
            <a:r>
              <a:rPr lang="en-US" b="1" dirty="0"/>
              <a:t> vs </a:t>
            </a:r>
            <a:r>
              <a:rPr lang="en-US" b="1" dirty="0" err="1"/>
              <a:t>ApplicationContext</a:t>
            </a:r>
            <a:r>
              <a:rPr lang="en-US" dirty="0"/>
              <a:t> | Which One to Use? (+ SQL Connection Pooling)</a:t>
            </a:r>
          </a:p>
          <a:p>
            <a:pPr>
              <a:buNone/>
            </a:pPr>
            <a:r>
              <a:rPr lang="en-US" b="1" dirty="0"/>
              <a:t>YouTube Description:</a:t>
            </a:r>
          </a:p>
          <a:p>
            <a:pPr>
              <a:buNone/>
            </a:pPr>
            <a:r>
              <a:rPr lang="en-US" dirty="0"/>
              <a:t>🤔 </a:t>
            </a:r>
            <a:r>
              <a:rPr lang="en-US" b="1" dirty="0" err="1"/>
              <a:t>BeanFactory</a:t>
            </a:r>
            <a:r>
              <a:rPr lang="en-US" b="1" dirty="0"/>
              <a:t> vs </a:t>
            </a:r>
            <a:r>
              <a:rPr lang="en-US" b="1" dirty="0" err="1"/>
              <a:t>ApplicationContext</a:t>
            </a:r>
            <a:r>
              <a:rPr lang="en-US" dirty="0"/>
              <a:t> – Which Spring Container is Right for You? In this video, we break down the key differences between </a:t>
            </a:r>
            <a:r>
              <a:rPr lang="en-US" b="1" dirty="0" err="1"/>
              <a:t>BeanFactory</a:t>
            </a:r>
            <a:r>
              <a:rPr lang="en-US" dirty="0"/>
              <a:t> and </a:t>
            </a:r>
            <a:r>
              <a:rPr lang="en-US" b="1" dirty="0" err="1"/>
              <a:t>ApplicationContext</a:t>
            </a:r>
            <a:r>
              <a:rPr lang="en-US" dirty="0"/>
              <a:t> with an easy-to-understand </a:t>
            </a:r>
            <a:r>
              <a:rPr lang="en-US" b="1" dirty="0"/>
              <a:t>coffee shop analogy</a:t>
            </a:r>
            <a:r>
              <a:rPr lang="en-US" dirty="0"/>
              <a:t>! ☕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Topics Covered:</a:t>
            </a:r>
            <a:br>
              <a:rPr lang="en-US" dirty="0"/>
            </a:br>
            <a:r>
              <a:rPr lang="en-US" dirty="0"/>
              <a:t>✅ What is </a:t>
            </a:r>
            <a:r>
              <a:rPr lang="en-US" dirty="0" err="1"/>
              <a:t>BeanFactory</a:t>
            </a:r>
            <a:r>
              <a:rPr lang="en-US" dirty="0"/>
              <a:t>? (Lazy Initialization &amp; Memory Efficiency)</a:t>
            </a:r>
            <a:br>
              <a:rPr lang="en-US" dirty="0"/>
            </a:br>
            <a:r>
              <a:rPr lang="en-US" dirty="0"/>
              <a:t>✅ What is </a:t>
            </a:r>
            <a:r>
              <a:rPr lang="en-US" dirty="0" err="1"/>
              <a:t>ApplicationContext</a:t>
            </a:r>
            <a:r>
              <a:rPr lang="en-US" dirty="0"/>
              <a:t>? (Eager Initialization &amp; Advanced Features)</a:t>
            </a:r>
            <a:br>
              <a:rPr lang="en-US" dirty="0"/>
            </a:br>
            <a:r>
              <a:rPr lang="en-US" dirty="0"/>
              <a:t>✅ Which One is Better for Large-Scale Applications?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Bonus:</a:t>
            </a:r>
            <a:r>
              <a:rPr lang="en-US" dirty="0"/>
              <a:t> How Spring Manages SQL Connection Pooling for Efficient Database Performance</a:t>
            </a:r>
          </a:p>
          <a:p>
            <a:pPr>
              <a:buNone/>
            </a:pPr>
            <a:r>
              <a:rPr lang="en-US" dirty="0"/>
              <a:t>🔔 </a:t>
            </a:r>
            <a:r>
              <a:rPr lang="en-US" b="1" dirty="0"/>
              <a:t>Subscribe for more Spring Framework and SQL tutorials!</a:t>
            </a:r>
            <a:r>
              <a:rPr lang="en-US" dirty="0"/>
              <a:t> Don't forget to </a:t>
            </a:r>
            <a:r>
              <a:rPr lang="en-US" b="1" dirty="0"/>
              <a:t>like, comment, and share!</a:t>
            </a:r>
            <a:endParaRPr lang="en-US" dirty="0"/>
          </a:p>
          <a:p>
            <a:r>
              <a:rPr lang="en-US" dirty="0"/>
              <a:t>#SpringBoot #Java #SpringFramework #BeanFactory #ApplicationContext #SQL #Database #JavaDevelopment #SpringCore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636D5-5DF6-479B-9D65-40E69E819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6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6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5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6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76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29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05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4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3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dirty="0" err="1"/>
              <a:t>BeanFactory</a:t>
            </a:r>
            <a:r>
              <a:rPr sz="3600" dirty="0"/>
              <a:t> vs </a:t>
            </a:r>
            <a:r>
              <a:rPr sz="3600" dirty="0" err="1"/>
              <a:t>ApplicationContext</a:t>
            </a:r>
            <a:r>
              <a:rPr sz="3600" dirty="0"/>
              <a:t>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Spring Framework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When to Use Which?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Use </a:t>
            </a:r>
            <a:r>
              <a:rPr b="1" dirty="0" err="1"/>
              <a:t>BeanFactory</a:t>
            </a:r>
            <a:r>
              <a:rPr dirty="0"/>
              <a:t> for </a:t>
            </a:r>
            <a:r>
              <a:rPr b="1" dirty="0"/>
              <a:t>lightweight applications</a:t>
            </a:r>
            <a:r>
              <a:rPr dirty="0"/>
              <a:t> where lazy initialization is beneficial.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Use </a:t>
            </a:r>
            <a:r>
              <a:rPr b="1" dirty="0" err="1"/>
              <a:t>ApplicationContext</a:t>
            </a:r>
            <a:r>
              <a:rPr dirty="0"/>
              <a:t> for </a:t>
            </a:r>
            <a:r>
              <a:rPr b="1" dirty="0"/>
              <a:t>enterprise applications</a:t>
            </a:r>
            <a:r>
              <a:rPr dirty="0"/>
              <a:t> where advanced features like event handling and annotation support are needed.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11886" cy="4267200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 err="1"/>
              <a:t>BeanFactory</a:t>
            </a:r>
            <a:r>
              <a:rPr dirty="0"/>
              <a:t> vs </a:t>
            </a:r>
            <a:r>
              <a:rPr dirty="0" err="1"/>
              <a:t>ApplicationContext</a:t>
            </a:r>
            <a:r>
              <a:rPr dirty="0"/>
              <a:t> - Overview</a:t>
            </a:r>
          </a:p>
          <a:p>
            <a:r>
              <a:rPr dirty="0" err="1"/>
              <a:t>BeanFactory</a:t>
            </a:r>
            <a:r>
              <a:rPr dirty="0"/>
              <a:t> - Definition</a:t>
            </a:r>
          </a:p>
          <a:p>
            <a:r>
              <a:rPr dirty="0" err="1"/>
              <a:t>BeanFactory</a:t>
            </a:r>
            <a:r>
              <a:rPr dirty="0"/>
              <a:t> - Code Example</a:t>
            </a:r>
          </a:p>
          <a:p>
            <a:r>
              <a:rPr dirty="0" err="1"/>
              <a:t>ApplicationContext</a:t>
            </a:r>
            <a:r>
              <a:rPr dirty="0"/>
              <a:t> - Definition</a:t>
            </a:r>
          </a:p>
          <a:p>
            <a:r>
              <a:rPr dirty="0" err="1"/>
              <a:t>ApplicationContext</a:t>
            </a:r>
            <a:r>
              <a:rPr dirty="0"/>
              <a:t> - Code Example</a:t>
            </a:r>
          </a:p>
          <a:p>
            <a:r>
              <a:rPr dirty="0"/>
              <a:t>Annotation-Based Configuration in </a:t>
            </a:r>
            <a:r>
              <a:rPr dirty="0" err="1"/>
              <a:t>ApplicationContext</a:t>
            </a:r>
            <a:endParaRPr dirty="0"/>
          </a:p>
          <a:p>
            <a:r>
              <a:rPr dirty="0"/>
              <a:t>Annotation-Based Configuration - Code Example</a:t>
            </a:r>
          </a:p>
          <a:p>
            <a:r>
              <a:rPr dirty="0"/>
              <a:t>Comparison Table - </a:t>
            </a:r>
            <a:r>
              <a:rPr dirty="0" err="1"/>
              <a:t>BeanFactory</a:t>
            </a:r>
            <a:r>
              <a:rPr dirty="0"/>
              <a:t> vs </a:t>
            </a:r>
            <a:r>
              <a:rPr dirty="0" err="1"/>
              <a:t>ApplicationContext</a:t>
            </a:r>
            <a:endParaRPr dirty="0"/>
          </a:p>
          <a:p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BeanFactory vs ApplicationContext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sz="2800"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sz="2800" dirty="0"/>
              <a:t>What is Spring Container?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Spring provides containers to manage the lifecycle of Java objects (beans). The two main types are </a:t>
            </a:r>
            <a:r>
              <a:rPr sz="2800" b="1" dirty="0" err="1"/>
              <a:t>BeanFactory</a:t>
            </a:r>
            <a:r>
              <a:rPr sz="2800" dirty="0"/>
              <a:t> and </a:t>
            </a:r>
            <a:r>
              <a:rPr sz="2800" b="1" dirty="0" err="1"/>
              <a:t>ApplicationContext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BeanFactory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What is </a:t>
            </a:r>
            <a:r>
              <a:rPr dirty="0" err="1"/>
              <a:t>BeanFactory</a:t>
            </a:r>
            <a:r>
              <a:rPr dirty="0"/>
              <a:t>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It is the basic container in Spring for managing beans.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Follows </a:t>
            </a:r>
            <a:r>
              <a:rPr b="1" dirty="0"/>
              <a:t>lazy initialization</a:t>
            </a:r>
            <a:r>
              <a:rPr dirty="0"/>
              <a:t> (beans are created only when requested).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Lightweight and consumes fewer resources.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Does not support advanced features like event handling or annotation-based configuration.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2" y="785917"/>
            <a:ext cx="6798735" cy="1303867"/>
          </a:xfrm>
        </p:spPr>
        <p:txBody>
          <a:bodyPr/>
          <a:lstStyle/>
          <a:p>
            <a:r>
              <a:rPr dirty="0" err="1"/>
              <a:t>BeanFactory</a:t>
            </a:r>
            <a:r>
              <a:rPr dirty="0"/>
              <a:t> - Code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742" y="2453628"/>
            <a:ext cx="7652658" cy="332398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400" dirty="0"/>
          </a:p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rPr sz="1400" dirty="0"/>
              <a:t>import </a:t>
            </a:r>
            <a:r>
              <a:rPr sz="1400" dirty="0" err="1"/>
              <a:t>org.springframework.beans.factory.BeanFactory</a:t>
            </a:r>
            <a:r>
              <a:rPr sz="1400" dirty="0"/>
              <a:t>;</a:t>
            </a:r>
            <a:br>
              <a:rPr sz="1400" dirty="0"/>
            </a:br>
            <a:r>
              <a:rPr sz="1400" dirty="0"/>
              <a:t>import </a:t>
            </a:r>
            <a:r>
              <a:rPr sz="1400" dirty="0" err="1"/>
              <a:t>org.springframework.beans.factory.xml.XmlBeanFactory</a:t>
            </a:r>
            <a:r>
              <a:rPr sz="1400" dirty="0"/>
              <a:t>;</a:t>
            </a:r>
            <a:br>
              <a:rPr sz="1400" dirty="0"/>
            </a:br>
            <a:r>
              <a:rPr sz="1400" dirty="0"/>
              <a:t>import </a:t>
            </a:r>
            <a:r>
              <a:rPr sz="1400" dirty="0" err="1"/>
              <a:t>org.springframework.core.io.ClassPathResource</a:t>
            </a:r>
            <a:r>
              <a:rPr sz="1400" dirty="0"/>
              <a:t>;</a:t>
            </a:r>
            <a:br>
              <a:rPr sz="1400" dirty="0"/>
            </a:br>
            <a:br>
              <a:rPr sz="1400" dirty="0"/>
            </a:br>
            <a:r>
              <a:rPr sz="1400" dirty="0"/>
              <a:t>public class BeanFactoryExample {</a:t>
            </a:r>
            <a:br>
              <a:rPr sz="1400" dirty="0"/>
            </a:br>
            <a:r>
              <a:rPr sz="1400" dirty="0"/>
              <a:t>    public static void main(String[] </a:t>
            </a:r>
            <a:r>
              <a:rPr sz="1400" dirty="0" err="1"/>
              <a:t>args</a:t>
            </a:r>
            <a:r>
              <a:rPr sz="1400" dirty="0"/>
              <a:t>) {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BeanFactory</a:t>
            </a:r>
            <a:r>
              <a:rPr sz="1400" dirty="0"/>
              <a:t> factory = new </a:t>
            </a:r>
            <a:r>
              <a:rPr sz="1400" dirty="0" err="1"/>
              <a:t>XmlBeanFactory</a:t>
            </a:r>
            <a:r>
              <a:rPr sz="1400" dirty="0"/>
              <a:t>(new </a:t>
            </a:r>
            <a:r>
              <a:rPr sz="1400" dirty="0" err="1"/>
              <a:t>ClassPathResource</a:t>
            </a:r>
            <a:r>
              <a:rPr sz="1400" dirty="0"/>
              <a:t>("beans.xml"));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MyBean</a:t>
            </a:r>
            <a:r>
              <a:rPr sz="1400" dirty="0"/>
              <a:t> </a:t>
            </a:r>
            <a:r>
              <a:rPr sz="1400" dirty="0" err="1"/>
              <a:t>myBean</a:t>
            </a:r>
            <a:r>
              <a:rPr sz="1400" dirty="0"/>
              <a:t> = (</a:t>
            </a:r>
            <a:r>
              <a:rPr sz="1400" dirty="0" err="1"/>
              <a:t>MyBean</a:t>
            </a:r>
            <a:r>
              <a:rPr sz="1400" dirty="0"/>
              <a:t>) </a:t>
            </a:r>
            <a:r>
              <a:rPr sz="1400" dirty="0" err="1"/>
              <a:t>factory.getBean</a:t>
            </a:r>
            <a:r>
              <a:rPr sz="1400" dirty="0"/>
              <a:t>("</a:t>
            </a:r>
            <a:r>
              <a:rPr sz="1400" dirty="0" err="1"/>
              <a:t>myBean</a:t>
            </a:r>
            <a:r>
              <a:rPr sz="1400" dirty="0"/>
              <a:t>");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myBean.printMessage</a:t>
            </a:r>
            <a:r>
              <a:rPr sz="1400" dirty="0"/>
              <a:t>();</a:t>
            </a:r>
            <a:br>
              <a:rPr sz="1400" dirty="0"/>
            </a:br>
            <a:r>
              <a:rPr sz="1400" dirty="0"/>
              <a:t>    }</a:t>
            </a:r>
            <a:br>
              <a:rPr sz="1400" dirty="0"/>
            </a:br>
            <a:r>
              <a:rPr sz="1400" dirty="0"/>
              <a:t>}</a:t>
            </a:r>
            <a:br>
              <a:rPr sz="1400" dirty="0"/>
            </a:br>
            <a:br>
              <a:rPr sz="1400" dirty="0"/>
            </a:b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ApplicationContext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What is </a:t>
            </a:r>
            <a:r>
              <a:rPr dirty="0" err="1"/>
              <a:t>ApplicationContext</a:t>
            </a:r>
            <a:r>
              <a:rPr dirty="0"/>
              <a:t>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It extends </a:t>
            </a:r>
            <a:r>
              <a:rPr b="1" dirty="0" err="1"/>
              <a:t>BeanFactory</a:t>
            </a:r>
            <a:r>
              <a:rPr dirty="0"/>
              <a:t> and provides additional features.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</a:t>
            </a:r>
            <a:r>
              <a:rPr b="1" dirty="0"/>
              <a:t>Eagerly initializes</a:t>
            </a:r>
            <a:r>
              <a:rPr dirty="0"/>
              <a:t> all beans at startup.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Supports </a:t>
            </a:r>
            <a:r>
              <a:rPr b="1" dirty="0"/>
              <a:t>event handling, internationalization, annotation-based configuration, and AOP integration</a:t>
            </a:r>
            <a:r>
              <a:rPr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Preferred for large-scale enterprise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ApplicationContext - Code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6428" y="2514600"/>
            <a:ext cx="7772400" cy="332398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400" dirty="0"/>
          </a:p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rPr sz="1400" dirty="0"/>
              <a:t>import </a:t>
            </a:r>
            <a:r>
              <a:rPr sz="1400" dirty="0" err="1"/>
              <a:t>org.springframework.context.ApplicationContext</a:t>
            </a:r>
            <a:r>
              <a:rPr sz="1400" dirty="0"/>
              <a:t>;</a:t>
            </a:r>
            <a:br>
              <a:rPr sz="1400" dirty="0"/>
            </a:br>
            <a:r>
              <a:rPr sz="1400" dirty="0"/>
              <a:t>import org.springframework.context.support.ClassPathXmlApplicationContext;</a:t>
            </a:r>
            <a:br>
              <a:rPr sz="1400" dirty="0"/>
            </a:br>
            <a:br>
              <a:rPr sz="1400" dirty="0"/>
            </a:br>
            <a:r>
              <a:rPr sz="1400" dirty="0"/>
              <a:t>public class </a:t>
            </a:r>
            <a:r>
              <a:rPr sz="1400" dirty="0" err="1"/>
              <a:t>ApplicationContextExample</a:t>
            </a:r>
            <a:r>
              <a:rPr sz="1400" dirty="0"/>
              <a:t> {</a:t>
            </a:r>
            <a:br>
              <a:rPr sz="1400" dirty="0"/>
            </a:br>
            <a:r>
              <a:rPr sz="1400" dirty="0"/>
              <a:t>    public static void main(String[] </a:t>
            </a:r>
            <a:r>
              <a:rPr sz="1400" dirty="0" err="1"/>
              <a:t>args</a:t>
            </a:r>
            <a:r>
              <a:rPr sz="1400" dirty="0"/>
              <a:t>) {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ApplicationContext</a:t>
            </a:r>
            <a:r>
              <a:rPr sz="1400" dirty="0"/>
              <a:t> context = new </a:t>
            </a:r>
            <a:r>
              <a:rPr sz="1400" dirty="0" err="1"/>
              <a:t>ClassPathXmlApplicationContext</a:t>
            </a:r>
            <a:r>
              <a:rPr sz="1400" dirty="0"/>
              <a:t>("beans.xml");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MyBean</a:t>
            </a:r>
            <a:r>
              <a:rPr sz="1400" dirty="0"/>
              <a:t> </a:t>
            </a:r>
            <a:r>
              <a:rPr sz="1400" dirty="0" err="1"/>
              <a:t>myBean</a:t>
            </a:r>
            <a:r>
              <a:rPr sz="1400" dirty="0"/>
              <a:t> = (</a:t>
            </a:r>
            <a:r>
              <a:rPr sz="1400" dirty="0" err="1"/>
              <a:t>MyBean</a:t>
            </a:r>
            <a:r>
              <a:rPr sz="1400" dirty="0"/>
              <a:t>) </a:t>
            </a:r>
            <a:r>
              <a:rPr sz="1400" dirty="0" err="1"/>
              <a:t>context.getBean</a:t>
            </a:r>
            <a:r>
              <a:rPr sz="1400" dirty="0"/>
              <a:t>("</a:t>
            </a:r>
            <a:r>
              <a:rPr sz="1400" dirty="0" err="1"/>
              <a:t>myBean</a:t>
            </a:r>
            <a:r>
              <a:rPr sz="1400" dirty="0"/>
              <a:t>");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myBean.printMessage</a:t>
            </a:r>
            <a:r>
              <a:rPr sz="1400" dirty="0"/>
              <a:t>();</a:t>
            </a:r>
            <a:br>
              <a:rPr sz="1400" dirty="0"/>
            </a:br>
            <a:r>
              <a:rPr sz="1400" dirty="0"/>
              <a:t>    }</a:t>
            </a:r>
            <a:br>
              <a:rPr sz="1400" dirty="0"/>
            </a:br>
            <a:r>
              <a:rPr sz="1400" dirty="0"/>
              <a:t>}</a:t>
            </a:r>
            <a:br>
              <a:rPr sz="1400" dirty="0"/>
            </a:br>
            <a:br>
              <a:rPr sz="1400" dirty="0"/>
            </a:b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Annotation-Based Configuration in ApplicationContext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 err="1"/>
              <a:t>ApplicationContext</a:t>
            </a:r>
            <a:r>
              <a:rPr dirty="0"/>
              <a:t> supports annotation-based bean configuration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Uses `@Component` to define beans automatically.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Uses `@</a:t>
            </a:r>
            <a:r>
              <a:rPr dirty="0" err="1"/>
              <a:t>Autowired</a:t>
            </a:r>
            <a:r>
              <a:rPr dirty="0"/>
              <a:t>` to inject dependencies without XML configuration.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Improves readability and reduces boilerplate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Annotation-Based Configuration - Code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2307771"/>
            <a:ext cx="7990114" cy="415498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200" dirty="0"/>
          </a:p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rPr sz="1200" dirty="0"/>
              <a:t>import </a:t>
            </a:r>
            <a:r>
              <a:rPr sz="1200" dirty="0" err="1"/>
              <a:t>org.springframework.context.ApplicationContext</a:t>
            </a:r>
            <a:r>
              <a:rPr sz="1200" dirty="0"/>
              <a:t>;</a:t>
            </a:r>
            <a:br>
              <a:rPr sz="1200" dirty="0"/>
            </a:br>
            <a:r>
              <a:rPr sz="1200" dirty="0"/>
              <a:t>import org.springframework.context.annotation.AnnotationConfigApplicationContext;</a:t>
            </a:r>
            <a:br>
              <a:rPr sz="1200" dirty="0"/>
            </a:br>
            <a:r>
              <a:rPr sz="1200" dirty="0"/>
              <a:t>import </a:t>
            </a:r>
            <a:r>
              <a:rPr sz="1200" dirty="0" err="1"/>
              <a:t>org.springframework.stereotype.Component</a:t>
            </a:r>
            <a:r>
              <a:rPr sz="1200" dirty="0"/>
              <a:t>;</a:t>
            </a:r>
            <a:br>
              <a:rPr sz="1200" dirty="0"/>
            </a:br>
            <a:br>
              <a:rPr sz="1200" dirty="0"/>
            </a:br>
            <a:r>
              <a:rPr sz="1200" dirty="0"/>
              <a:t>@Component</a:t>
            </a:r>
            <a:br>
              <a:rPr sz="1200" dirty="0"/>
            </a:br>
            <a:r>
              <a:rPr sz="1200" dirty="0"/>
              <a:t>public class </a:t>
            </a:r>
            <a:r>
              <a:rPr sz="1200" dirty="0" err="1"/>
              <a:t>MyBean</a:t>
            </a:r>
            <a:r>
              <a:rPr sz="1200" dirty="0"/>
              <a:t> {</a:t>
            </a:r>
            <a:br>
              <a:rPr sz="1200" dirty="0"/>
            </a:br>
            <a:r>
              <a:rPr sz="1200" dirty="0"/>
              <a:t>    public void </a:t>
            </a:r>
            <a:r>
              <a:rPr sz="1200" dirty="0" err="1"/>
              <a:t>printMessage</a:t>
            </a:r>
            <a:r>
              <a:rPr sz="1200" dirty="0"/>
              <a:t>() {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System.out.println</a:t>
            </a:r>
            <a:r>
              <a:rPr sz="1200" dirty="0"/>
              <a:t>("Hello from </a:t>
            </a:r>
            <a:r>
              <a:rPr sz="1200" dirty="0" err="1"/>
              <a:t>MyBean</a:t>
            </a:r>
            <a:r>
              <a:rPr sz="1200" dirty="0"/>
              <a:t>!");</a:t>
            </a:r>
            <a:br>
              <a:rPr sz="1200" dirty="0"/>
            </a:br>
            <a:r>
              <a:rPr sz="1200" dirty="0"/>
              <a:t>    }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r>
              <a:rPr sz="1200" dirty="0"/>
              <a:t>public class </a:t>
            </a:r>
            <a:r>
              <a:rPr sz="1200" dirty="0" err="1"/>
              <a:t>ApplicationContextAnnotationExample</a:t>
            </a:r>
            <a:r>
              <a:rPr sz="1200" dirty="0"/>
              <a:t> {</a:t>
            </a:r>
            <a:br>
              <a:rPr sz="1200" dirty="0"/>
            </a:br>
            <a:r>
              <a:rPr sz="1200" dirty="0"/>
              <a:t>    public static void main(String[] </a:t>
            </a:r>
            <a:r>
              <a:rPr sz="1200" dirty="0" err="1"/>
              <a:t>args</a:t>
            </a:r>
            <a:r>
              <a:rPr sz="1200" dirty="0"/>
              <a:t>) {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ApplicationContext</a:t>
            </a:r>
            <a:r>
              <a:rPr sz="1200" dirty="0"/>
              <a:t> context = new </a:t>
            </a:r>
            <a:r>
              <a:rPr sz="1200" dirty="0" err="1"/>
              <a:t>AnnotationConfigApplicationContext</a:t>
            </a:r>
            <a:r>
              <a:rPr sz="1200" dirty="0"/>
              <a:t>(</a:t>
            </a:r>
            <a:r>
              <a:rPr sz="1200" dirty="0" err="1"/>
              <a:t>MyBean.class</a:t>
            </a:r>
            <a:r>
              <a:rPr sz="1200" dirty="0"/>
              <a:t>);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MyBean</a:t>
            </a:r>
            <a:r>
              <a:rPr sz="1200" dirty="0"/>
              <a:t> </a:t>
            </a:r>
            <a:r>
              <a:rPr sz="1200" dirty="0" err="1"/>
              <a:t>myBean</a:t>
            </a:r>
            <a:r>
              <a:rPr sz="1200" dirty="0"/>
              <a:t> = </a:t>
            </a:r>
            <a:r>
              <a:rPr sz="1200" dirty="0" err="1"/>
              <a:t>context.getBean</a:t>
            </a:r>
            <a:r>
              <a:rPr sz="1200" dirty="0"/>
              <a:t>(</a:t>
            </a:r>
            <a:r>
              <a:rPr sz="1200" dirty="0" err="1"/>
              <a:t>MyBean.class</a:t>
            </a:r>
            <a:r>
              <a:rPr sz="1200" dirty="0"/>
              <a:t>);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myBean.printMessage</a:t>
            </a:r>
            <a:r>
              <a:rPr sz="1200" dirty="0"/>
              <a:t>();</a:t>
            </a:r>
            <a:br>
              <a:rPr sz="1200" dirty="0"/>
            </a:br>
            <a:r>
              <a:rPr sz="1200" dirty="0"/>
              <a:t>    }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Comparison Table - BeanFactory vs ApplicationContext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57612"/>
              </p:ext>
            </p:extLst>
          </p:nvPr>
        </p:nvGraphicFramePr>
        <p:xfrm>
          <a:off x="674914" y="2362200"/>
          <a:ext cx="8011887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BeanFactory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ApplicationContext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dirty="0"/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t>Memory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t>Event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t>Annotation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Lightweight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Enterprise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1433</Words>
  <Application>Microsoft Office PowerPoint</Application>
  <PresentationFormat>On-screen Show (4:3)</PresentationFormat>
  <Paragraphs>122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Garamond</vt:lpstr>
      <vt:lpstr>Organic</vt:lpstr>
      <vt:lpstr>BeanFactory vs ApplicationContext - Overview</vt:lpstr>
      <vt:lpstr>BeanFactory vs ApplicationContext - Overview</vt:lpstr>
      <vt:lpstr>BeanFactory - Definition</vt:lpstr>
      <vt:lpstr>BeanFactory - Code Example</vt:lpstr>
      <vt:lpstr>ApplicationContext - Definition</vt:lpstr>
      <vt:lpstr>ApplicationContext - Code Example</vt:lpstr>
      <vt:lpstr>Annotation-Based Configuration in ApplicationContext</vt:lpstr>
      <vt:lpstr>Annotation-Based Configuration - Code Example</vt:lpstr>
      <vt:lpstr>Comparison Table - BeanFactory vs ApplicationContext</vt:lpstr>
      <vt:lpstr>Conclusion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6</cp:revision>
  <dcterms:created xsi:type="dcterms:W3CDTF">2013-01-27T09:14:16Z</dcterms:created>
  <dcterms:modified xsi:type="dcterms:W3CDTF">2025-04-03T12:30:51Z</dcterms:modified>
  <cp:category/>
</cp:coreProperties>
</file>