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6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Kubernetes Namespaces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Kubernetes Namespaces</a:t>
            </a:r>
          </a:p>
          <a:p>
            <a:pPr/>
            <a:r>
              <a:t>Why Use Namespaces?</a:t>
            </a:r>
          </a:p>
          <a:p>
            <a:pPr/>
            <a:r>
              <a:t>Default Namespaces in Kubernetes</a:t>
            </a:r>
          </a:p>
          <a:p>
            <a:pPr/>
            <a:r>
              <a:t>Creating a Namespace</a:t>
            </a:r>
          </a:p>
          <a:p>
            <a:pPr/>
            <a:r>
              <a:t>Creating a Resource in a Namespace</a:t>
            </a:r>
          </a:p>
          <a:p>
            <a:pPr/>
            <a:r>
              <a:t>Switching Between Namespaces (kubectl)</a:t>
            </a:r>
          </a:p>
          <a:p>
            <a:pPr/>
            <a:r>
              <a:t>Best Practices with Namespaces</a:t>
            </a:r>
          </a:p>
          <a:p>
            <a:pPr/>
            <a: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Kubernetes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In Kubernetes, </a:t>
            </a:r>
            <a:r>
              <a:rPr b="1"/>
              <a:t>Namespaces</a:t>
            </a:r>
            <a:r>
              <a:t> act like virtual clusters within a single physical Kubernetes cluster. They allow users to divide resources among multiple teams or projects. This abstraction helps in organizing and managing workloads efficiently in large environments. Namespaces provide a scope for names, meaning you can have resources with the same name in different namespaces without conflicts.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Namespaces?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Isolation</a:t>
            </a:r>
            <a:r>
              <a:t>: Namespaces allow you to isolate environments like development, testing, and production within the same cluster, preventing accidental interference.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Organization</a:t>
            </a:r>
            <a:r>
              <a:t>: Helps manage and group related Kubernetes objects (pods, services, etc.) logically.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Access Control</a:t>
            </a:r>
            <a:r>
              <a:t>: You can implement fine-grained Role-Based Access Control (RBAC) so that different users or teams can only access their designated namespace.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Resource Quotas</a:t>
            </a:r>
            <a:r>
              <a:t>: Administrators can limit the resource usage (CPU, memory, number of pods) per namespace, ensuring fair usage and avoiding resource hogging.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Default Namespaces in Kubernetes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8229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Purpose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Default namespace for objects not assigned to any other namespace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kube-system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Used by Kubernetes system components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kube-public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Publicly readable namespace, mostly used for cluster info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kube-node-lease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Used for node heartbeats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Namespace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```yaml</a:t>
            </a:r>
            <a:br/>
            <a:r>
              <a:t>apiVersion: v1</a:t>
            </a:r>
            <a:br/>
            <a:r>
              <a:t>kind: Namespace</a:t>
            </a:r>
            <a:br/>
            <a:r>
              <a:t>metadata:</a:t>
            </a:r>
            <a:br/>
            <a:r>
              <a:t>  name: dev-environment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Resource in a Namespace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```yaml</a:t>
            </a:r>
            <a:br/>
            <a:r>
              <a:t>apiVersion: v1</a:t>
            </a:r>
            <a:br/>
            <a:r>
              <a:t>kind: Pod</a:t>
            </a:r>
            <a:br/>
            <a:r>
              <a:t>metadata:</a:t>
            </a:r>
            <a:br/>
            <a:r>
              <a:t>  name: my-pod</a:t>
            </a:r>
            <a:br/>
            <a:r>
              <a:t>  namespace: dev-environment</a:t>
            </a:r>
            <a:br/>
            <a:r>
              <a:t>spec:</a:t>
            </a:r>
            <a:br/>
            <a:r>
              <a:t>  containers:</a:t>
            </a:r>
            <a:br/>
            <a:r>
              <a:t>  - name: my-container</a:t>
            </a:r>
            <a:br/>
            <a:r>
              <a:t>    image: nginx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Switching Between Namespaces (kubectl)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```bash</a:t>
            </a:r>
            <a:br/>
            <a:r>
              <a:t># Set default namespace for kubectl</a:t>
            </a:r>
            <a:br/>
            <a:r>
              <a:t>kubectl config set-context --current --namespace=dev-environment</a:t>
            </a:r>
            <a:br/>
            <a:br/>
            <a:r>
              <a:t># List all namespaces</a:t>
            </a:r>
            <a:br/>
            <a:r>
              <a:t>kubectl get namespaces</a:t>
            </a:r>
            <a:br/>
            <a:br/>
            <a:r>
              <a:t># View pods in a specific namespace</a:t>
            </a:r>
            <a:br/>
            <a:r>
              <a:t>kubectl get pods -n dev-environment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with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Separate by environment</a:t>
            </a:r>
            <a:r>
              <a:t>: Use namespaces to separate dev, staging, and production for better control and to avoid accidental changes across environments.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Use RBAC per namespace</a:t>
            </a:r>
            <a:r>
              <a:t>: Define access policies using Kubernetes RBAC to restrict what users can do within each namespace.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Apply ResourceQuotas</a:t>
            </a:r>
            <a:r>
              <a:t>: Enforce limits on resources like CPU, memory, and the number of objects to prevent abuse or accidental overuse.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Avoid overloading a namespace</a:t>
            </a:r>
            <a:r>
              <a:t>: Too many unrelated resources in a single namespace can make troubleshooting and management difficult. Aim for logical grouping.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Standardize naming conventions</a:t>
            </a:r>
            <a:r>
              <a:t>: Adopt consistent naming to easily identify which team, project, or environment a namespace belongs 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Namespaces provide a powerful way to manage complex Kubernetes environments by offering logical separation within a cluster. They are essential for multi-tenant architectures, secure access control, and efficient resource management. By isolating workloads, enforcing policies, and improving organization, namespaces contribute significantly to a scalable and maintainable Kubernetes setup.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