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6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Minikube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Minikube Commands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8229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Description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minikube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Starts the local Kubernetes cluster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minikube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Stops the cluster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minikube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Deletes the cluster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minikube 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Opens the Kubernetes dashboard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Minikube is a great way to get hands-on experience with Kubernetes on a local machine. It replicates the behavior of a real Kubernetes cluster and is ideal for development, testing, and learning.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to Minikube</a:t>
            </a:r>
          </a:p>
          <a:p>
            <a:pPr/>
            <a:r>
              <a:t>Why Use Minikube?</a:t>
            </a:r>
          </a:p>
          <a:p>
            <a:pPr/>
            <a:r>
              <a:t>How Minikube Works</a:t>
            </a:r>
          </a:p>
          <a:p>
            <a:pPr/>
            <a:r>
              <a:t>Minikube Architecture</a:t>
            </a:r>
          </a:p>
          <a:p>
            <a:pPr/>
            <a:r>
              <a:t>Install Minikube</a:t>
            </a:r>
          </a:p>
          <a:p>
            <a:pPr/>
            <a:r>
              <a:t>Start a Minikube Cluster</a:t>
            </a:r>
          </a:p>
          <a:p>
            <a:pPr/>
            <a:r>
              <a:t>Accessing the Dashboard</a:t>
            </a:r>
          </a:p>
          <a:p>
            <a:pPr/>
            <a:r>
              <a:t>Minikube vs Kubernetes</a:t>
            </a:r>
          </a:p>
          <a:p>
            <a:pPr/>
            <a:r>
              <a:t>Common Minikube Commands</a:t>
            </a:r>
          </a:p>
          <a:p>
            <a:pPr/>
            <a:r>
              <a:t>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Minikube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Minikube is a lightweight Kubernetes implementation that creates a single-node cluster on your local machine. It helps developers test and learn Kubernetes locally without needing a full-fledged cloud setup.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Minikube?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✅ Easy to set up and use on local machines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⚙️ Ideal for learning and development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🧪 Supports most Kubernetes features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🔄 Quickly test apps without cloud costs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Minikube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Minikube runs a virtual machine or container on your local system and installs Kubernetes components inside it. This forms a local Kubernetes cluster that simulates real-world behavior.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Minikube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Minikube consists of: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 </a:t>
            </a:r>
            <a:r>
              <a:rPr b="1"/>
              <a:t>driver</a:t>
            </a:r>
            <a:r>
              <a:t> (e.g., Docker, VirtualBox, Hyper-V) to run the VM/container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 </a:t>
            </a:r>
            <a:r>
              <a:rPr b="1"/>
              <a:t>Kubernetes control plane</a:t>
            </a:r>
            <a:r>
              <a:t> with API server, scheduler, and controller manager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 </a:t>
            </a:r>
            <a:r>
              <a:rPr b="1"/>
              <a:t>worker node</a:t>
            </a:r>
            <a:r>
              <a:t> that runs containers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 Minikube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```bash</a:t>
            </a:r>
            <a:br/>
            <a:r>
              <a:t># On macOS (using Homebrew)</a:t>
            </a:r>
            <a:br/>
            <a:r>
              <a:t>brew install minikube</a:t>
            </a:r>
            <a:br/>
            <a:br/>
            <a:r>
              <a:t># On Ubuntu</a:t>
            </a:r>
            <a:br/>
            <a:r>
              <a:t>curl -LO https://storage.googleapis.com/minikube/releases/latest/minikube-linux-amd64</a:t>
            </a:r>
            <a:br/>
            <a:r>
              <a:t>sudo install minikube-linux-amd64 /usr/local/bin/minikube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Start a Minikube Cluster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```bash</a:t>
            </a:r>
            <a:br/>
            <a:r>
              <a:t># Start the local Kubernetes cluster</a:t>
            </a:r>
            <a:br/>
            <a:r>
              <a:t>minikube start</a:t>
            </a:r>
            <a:br/>
            <a:br/>
            <a:r>
              <a:t># Check status</a:t>
            </a:r>
            <a:br/>
            <a:r>
              <a:t>minikube status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the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Minikube offers a web-based dashboard for visual management:</a:t>
            </a:r>
            <a:br/>
            <a:br/>
            <a:r>
              <a:t>```bash</a:t>
            </a:r>
            <a:br/>
            <a:r>
              <a:t>minikube dashboard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Minikube vs Kubernetes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8229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Minikube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Kubernetes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Production &amp; large-scale deployment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Cluster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Single-node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Multi-node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VM or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Cloud/on-premises infrastructure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Learning,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Scalable application deployment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