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648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68C3C-AB25-4230-B2F9-1CD0DD50F346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8E37A-8986-464D-A8CD-BAC622DED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5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🎙️ </a:t>
            </a:r>
            <a:r>
              <a:rPr lang="en-US" b="1" dirty="0"/>
              <a:t>[Opening Hook – Optional Visual: A bug popping up on screen due to an uninitialized variable]</a:t>
            </a:r>
            <a:endParaRPr lang="en-US" dirty="0"/>
          </a:p>
          <a:p>
            <a:pPr>
              <a:buNone/>
            </a:pPr>
            <a:r>
              <a:rPr lang="en-US" dirty="0"/>
              <a:t>"Hey friends! 👋 Have you ever run into weird bugs in your code and wondered... </a:t>
            </a:r>
            <a:r>
              <a:rPr lang="en-US" i="1" dirty="0"/>
              <a:t>where the heck did that value come from?</a:t>
            </a:r>
            <a:r>
              <a:rPr lang="en-US" dirty="0"/>
              <a:t> Maybe it's just some random garbage value messing things up. 😅</a:t>
            </a:r>
          </a:p>
          <a:p>
            <a:pPr>
              <a:buNone/>
            </a:pPr>
            <a:r>
              <a:rPr lang="en-US" dirty="0"/>
              <a:t>Well, if you're coming from languages like C or C++, you know what I mean. But today—we're diving into a Go feature that helps you avoid that whole mess. It's called the </a:t>
            </a:r>
            <a:r>
              <a:rPr lang="en-US" b="1" dirty="0"/>
              <a:t>zero value</a:t>
            </a:r>
            <a:r>
              <a:rPr lang="en-US" dirty="0"/>
              <a:t>, and it's Go’s way of saying: </a:t>
            </a:r>
            <a:r>
              <a:rPr lang="en-US" i="1" dirty="0"/>
              <a:t>Hey, I got your back. Your variables won’t be wild anymore.</a:t>
            </a:r>
            <a:r>
              <a:rPr lang="en-US" dirty="0"/>
              <a:t> 💪"</a:t>
            </a:r>
          </a:p>
          <a:p>
            <a:pPr>
              <a:buNone/>
            </a:pPr>
            <a:r>
              <a:rPr lang="en-US" b="1" dirty="0"/>
              <a:t>📘 Slide 1: Introduction to Zero Value in Go</a:t>
            </a:r>
          </a:p>
          <a:p>
            <a:pPr>
              <a:buNone/>
            </a:pPr>
            <a:r>
              <a:rPr lang="en-US" dirty="0"/>
              <a:t>"So, let’s start with the basics.</a:t>
            </a:r>
          </a:p>
          <a:p>
            <a:pPr>
              <a:buNone/>
            </a:pPr>
            <a:r>
              <a:rPr lang="en-US" dirty="0"/>
              <a:t>In Go, whenever you declare a variable but don’t explicitly assign it a value, Go will automatically give it a </a:t>
            </a:r>
            <a:r>
              <a:rPr lang="en-US" b="1" dirty="0"/>
              <a:t>default value</a:t>
            </a:r>
            <a:r>
              <a:rPr lang="en-US" dirty="0"/>
              <a:t>. This built-in default is called the </a:t>
            </a:r>
            <a:r>
              <a:rPr lang="en-US" b="1" dirty="0"/>
              <a:t>zero value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Think of it like this: you’ve got a new phone, but you haven’t set your wallpaper, ringtone, or contacts yet. The phone still works with its factory settings. That’s your zero value in Go—factory settings for variables.</a:t>
            </a:r>
          </a:p>
          <a:p>
            <a:pPr>
              <a:buNone/>
            </a:pPr>
            <a:r>
              <a:rPr lang="en-US" dirty="0"/>
              <a:t>It’s Go's way of making sure your program doesn’t crash or misbehave just because you forgot to initialize something."</a:t>
            </a:r>
          </a:p>
          <a:p>
            <a:pPr>
              <a:buNone/>
            </a:pPr>
            <a:r>
              <a:rPr lang="en-US" b="1" dirty="0"/>
              <a:t>💡 Slide 2: Why Zero Value Matters</a:t>
            </a:r>
          </a:p>
          <a:p>
            <a:pPr>
              <a:buNone/>
            </a:pPr>
            <a:r>
              <a:rPr lang="en-US" dirty="0"/>
              <a:t>"Okay, but why is this such a big deal?</a:t>
            </a:r>
          </a:p>
          <a:p>
            <a:pPr>
              <a:buNone/>
            </a:pPr>
            <a:r>
              <a:rPr lang="en-US" dirty="0"/>
              <a:t>Here are a few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First</a:t>
            </a:r>
            <a:r>
              <a:rPr lang="en-US" dirty="0"/>
              <a:t>, it prevents what we call </a:t>
            </a:r>
            <a:r>
              <a:rPr lang="en-US" i="1" dirty="0"/>
              <a:t>undefined behavior</a:t>
            </a:r>
            <a:r>
              <a:rPr lang="en-US" dirty="0"/>
              <a:t>. In some languages, an uninitialized variable can contain garbage data—random stuff left over in memory. In Go? That’s not a thing. It </a:t>
            </a:r>
            <a:r>
              <a:rPr lang="en-US" i="1" dirty="0"/>
              <a:t>always</a:t>
            </a:r>
            <a:r>
              <a:rPr lang="en-US" dirty="0"/>
              <a:t> gives you a clean slate.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Second</a:t>
            </a:r>
            <a:r>
              <a:rPr lang="en-US" dirty="0"/>
              <a:t>, it makes your code safer. There’s no ambiguity. If you forget to initialize a variable, it won’t crash your program—it’ll just start with a sensible zero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And third</a:t>
            </a:r>
            <a:r>
              <a:rPr lang="en-US" dirty="0"/>
              <a:t>, it fits perfectly with Go’s philosophy. Go is built to be </a:t>
            </a:r>
            <a:r>
              <a:rPr lang="en-US" b="1" dirty="0"/>
              <a:t>simple</a:t>
            </a:r>
            <a:r>
              <a:rPr lang="en-US" dirty="0"/>
              <a:t>, </a:t>
            </a:r>
            <a:r>
              <a:rPr lang="en-US" b="1" dirty="0"/>
              <a:t>safe</a:t>
            </a:r>
            <a:r>
              <a:rPr lang="en-US" dirty="0"/>
              <a:t>, and </a:t>
            </a:r>
            <a:r>
              <a:rPr lang="en-US" b="1" dirty="0"/>
              <a:t>predictable</a:t>
            </a:r>
            <a:r>
              <a:rPr lang="en-US" dirty="0"/>
              <a:t>. It removes the mental overhead of asking, “Did I initialize that? What’s its value right now?” Because you </a:t>
            </a:r>
            <a:r>
              <a:rPr lang="en-US" i="1" dirty="0"/>
              <a:t>already know</a:t>
            </a:r>
            <a:r>
              <a:rPr lang="en-US" dirty="0"/>
              <a:t>. 🎯</a:t>
            </a:r>
          </a:p>
          <a:p>
            <a:pPr>
              <a:buNone/>
            </a:pPr>
            <a:r>
              <a:rPr lang="en-US" dirty="0"/>
              <a:t>So when you declare something like var x int, even if you don’t set x = 5 immediately, Go makes sure it starts at zero. Like a car that always starts in neutral—safe and ready."</a:t>
            </a:r>
          </a:p>
          <a:p>
            <a:pPr>
              <a:buNone/>
            </a:pPr>
            <a:r>
              <a:rPr lang="en-US" b="1" dirty="0"/>
              <a:t>💻 Slide 3: Zero Value Examples in Go (code)</a:t>
            </a:r>
          </a:p>
          <a:p>
            <a:pPr>
              <a:buNone/>
            </a:pPr>
            <a:r>
              <a:rPr lang="en-US" dirty="0"/>
              <a:t>"Let’s bring this to life with a quick code demo. Check this out:"</a:t>
            </a:r>
          </a:p>
          <a:p>
            <a:pPr>
              <a:buNone/>
            </a:pPr>
            <a:r>
              <a:rPr lang="en-US" dirty="0"/>
              <a:t>go</a:t>
            </a:r>
          </a:p>
          <a:p>
            <a:pPr>
              <a:buNone/>
            </a:pPr>
            <a:r>
              <a:rPr lang="en-US" dirty="0" err="1"/>
              <a:t>CopyEdit</a:t>
            </a:r>
            <a:endParaRPr lang="en-US" dirty="0"/>
          </a:p>
          <a:p>
            <a:pPr rtl="0">
              <a:buNone/>
            </a:pPr>
            <a:r>
              <a:rPr lang="en-US" dirty="0"/>
              <a:t>package main import "</a:t>
            </a:r>
            <a:r>
              <a:rPr lang="en-US" dirty="0" err="1"/>
              <a:t>fmt</a:t>
            </a:r>
            <a:r>
              <a:rPr lang="en-US" dirty="0"/>
              <a:t>" </a:t>
            </a:r>
            <a:r>
              <a:rPr lang="en-US" dirty="0" err="1"/>
              <a:t>func</a:t>
            </a:r>
            <a:r>
              <a:rPr lang="en-US" dirty="0"/>
              <a:t> main() { var </a:t>
            </a:r>
            <a:r>
              <a:rPr lang="en-US" dirty="0" err="1"/>
              <a:t>i</a:t>
            </a:r>
            <a:r>
              <a:rPr lang="en-US" dirty="0"/>
              <a:t> int // zero value: 0 var f float64 // zero value: 0.0 var b bool // zero value: false var s string // zero value: "" </a:t>
            </a:r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f, b, s) } </a:t>
            </a:r>
          </a:p>
          <a:p>
            <a:pPr>
              <a:buNone/>
            </a:pPr>
            <a:r>
              <a:rPr lang="en-US" dirty="0"/>
              <a:t>"Let’s break it down line by line: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start with var </a:t>
            </a:r>
            <a:r>
              <a:rPr lang="en-US" dirty="0" err="1"/>
              <a:t>i</a:t>
            </a:r>
            <a:r>
              <a:rPr lang="en-US" dirty="0"/>
              <a:t> int. Since we don’t assign a value, Go sets </a:t>
            </a:r>
            <a:r>
              <a:rPr lang="en-US" dirty="0" err="1"/>
              <a:t>i</a:t>
            </a:r>
            <a:r>
              <a:rPr lang="en-US" dirty="0"/>
              <a:t>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var f float64 becomes </a:t>
            </a:r>
            <a:r>
              <a:rPr lang="en-US" b="1" dirty="0"/>
              <a:t>0.0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 b bool? That turns into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var s string becomes an empty string, "".</a:t>
            </a:r>
          </a:p>
          <a:p>
            <a:pPr>
              <a:buNone/>
            </a:pPr>
            <a:r>
              <a:rPr lang="en-US" dirty="0"/>
              <a:t>When we run this program, Go prints out: 0 0 false "".</a:t>
            </a:r>
          </a:p>
          <a:p>
            <a:pPr>
              <a:buNone/>
            </a:pPr>
            <a:r>
              <a:rPr lang="en-US" dirty="0"/>
              <a:t>And that’s Go’s zero value in action. Simple, safe, and predictable."</a:t>
            </a:r>
          </a:p>
          <a:p>
            <a:pPr>
              <a:buNone/>
            </a:pPr>
            <a:r>
              <a:rPr lang="en-US" b="1" dirty="0"/>
              <a:t>📊 Slide 4: Zero Value Table (summary)</a:t>
            </a:r>
          </a:p>
          <a:p>
            <a:pPr>
              <a:buNone/>
            </a:pPr>
            <a:r>
              <a:rPr lang="en-US" dirty="0"/>
              <a:t>"Alright, now let’s take a quick look at a </a:t>
            </a:r>
            <a:r>
              <a:rPr lang="en-US" b="1" dirty="0"/>
              <a:t>cheat sheet</a:t>
            </a:r>
            <a:r>
              <a:rPr lang="en-US" dirty="0"/>
              <a:t> of common types and their zero values.</a:t>
            </a:r>
          </a:p>
          <a:p>
            <a:pPr>
              <a:buNone/>
            </a:pPr>
            <a:r>
              <a:rPr lang="en-US" dirty="0" err="1"/>
              <a:t>TypeZero</a:t>
            </a:r>
            <a:r>
              <a:rPr lang="en-US" dirty="0"/>
              <a:t> Valueint0float640.0boolfalsestring""pointernilslicenilmapnilchannelnilinterfacenilfunctionnil</a:t>
            </a:r>
          </a:p>
          <a:p>
            <a:pPr>
              <a:buNone/>
            </a:pPr>
            <a:r>
              <a:rPr lang="en-US" dirty="0"/>
              <a:t>Now, notice something interesting 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types like int, float, bool, and string get basic zero values—0, false, or an empty string.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more complex types—like slices, maps, channels, interfaces, and functions—they default to nil.</a:t>
            </a:r>
          </a:p>
          <a:p>
            <a:pPr>
              <a:buNone/>
            </a:pPr>
            <a:r>
              <a:rPr lang="en-US" dirty="0"/>
              <a:t>It’s like saying: 'Hey, this thing hasn’t been created or connected yet.' So if you try to use them without initializing, you could run into a runtime panic. Go protects you by giving you a known state (nil), but you still need to handle it properly."</a:t>
            </a:r>
          </a:p>
          <a:p>
            <a:pPr>
              <a:buNone/>
            </a:pPr>
            <a:r>
              <a:rPr lang="en-US" b="1" dirty="0"/>
              <a:t>🧱 Slide 5: Zero Value in Structs (code)</a:t>
            </a:r>
          </a:p>
          <a:p>
            <a:pPr>
              <a:buNone/>
            </a:pPr>
            <a:r>
              <a:rPr lang="en-US" dirty="0"/>
              <a:t>"Let’s talk structs. What happens when you declare a struct without initializing its fields?</a:t>
            </a:r>
          </a:p>
          <a:p>
            <a:pPr>
              <a:buNone/>
            </a:pPr>
            <a:r>
              <a:rPr lang="en-US" dirty="0"/>
              <a:t>Here’s an example:"</a:t>
            </a:r>
          </a:p>
          <a:p>
            <a:pPr>
              <a:buNone/>
            </a:pPr>
            <a:r>
              <a:rPr lang="en-US" dirty="0"/>
              <a:t>go</a:t>
            </a:r>
          </a:p>
          <a:p>
            <a:pPr>
              <a:buNone/>
            </a:pPr>
            <a:r>
              <a:rPr lang="en-US" dirty="0" err="1"/>
              <a:t>CopyEdit</a:t>
            </a:r>
            <a:endParaRPr lang="en-US" dirty="0"/>
          </a:p>
          <a:p>
            <a:pPr rtl="0">
              <a:buNone/>
            </a:pPr>
            <a:r>
              <a:rPr lang="en-US" dirty="0"/>
              <a:t>type Person struct { name string age int } </a:t>
            </a:r>
            <a:r>
              <a:rPr lang="en-US" dirty="0" err="1"/>
              <a:t>func</a:t>
            </a:r>
            <a:r>
              <a:rPr lang="en-US" dirty="0"/>
              <a:t> main() { var p Person // name: "", age: 0 </a:t>
            </a:r>
            <a:r>
              <a:rPr lang="en-US" dirty="0" err="1"/>
              <a:t>fmt.Println</a:t>
            </a:r>
            <a:r>
              <a:rPr lang="en-US" dirty="0"/>
              <a:t>(p) } </a:t>
            </a:r>
          </a:p>
          <a:p>
            <a:pPr>
              <a:buNone/>
            </a:pPr>
            <a:r>
              <a:rPr lang="en-US" dirty="0"/>
              <a:t>"So we’ve defined a Person struct with a name and an age.</a:t>
            </a:r>
          </a:p>
          <a:p>
            <a:pPr>
              <a:buNone/>
            </a:pPr>
            <a:r>
              <a:rPr lang="en-US" dirty="0"/>
              <a:t>When we say var p Person, we’re declaring the struct—but not giving it any values. So what does Go do?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becomes ""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age becomes 0</a:t>
            </a:r>
          </a:p>
          <a:p>
            <a:pPr>
              <a:buNone/>
            </a:pPr>
            <a:r>
              <a:rPr lang="en-US" dirty="0"/>
              <a:t>In other words, each field gets its </a:t>
            </a:r>
            <a:r>
              <a:rPr lang="en-US" b="1" dirty="0"/>
              <a:t>own zero value</a:t>
            </a:r>
            <a:r>
              <a:rPr lang="en-US" dirty="0"/>
              <a:t> based on its type.</a:t>
            </a:r>
          </a:p>
          <a:p>
            <a:pPr>
              <a:buNone/>
            </a:pPr>
            <a:r>
              <a:rPr lang="en-US" dirty="0"/>
              <a:t>It’s like Go is silently filling in the blanks for you. You don’t have to worry about weird defaults or memory junk—it’s clean and predictable."</a:t>
            </a:r>
          </a:p>
          <a:p>
            <a:pPr>
              <a:buNone/>
            </a:pPr>
            <a:r>
              <a:rPr lang="en-US" b="1" dirty="0"/>
              <a:t>✅ Slide 6: Key Takeaways</a:t>
            </a:r>
          </a:p>
          <a:p>
            <a:pPr>
              <a:buNone/>
            </a:pPr>
            <a:r>
              <a:rPr lang="en-US" dirty="0"/>
              <a:t>"Let’s wrap it up with the big picture: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Zero values are Go’s way of initializing every variable safely—even if </a:t>
            </a:r>
            <a:r>
              <a:rPr lang="en-US" i="1" dirty="0"/>
              <a:t>you</a:t>
            </a:r>
            <a:r>
              <a:rPr lang="en-US" dirty="0"/>
              <a:t> forget 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help prevent bugs and crashes by avoiding uninitialized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if you're working in Go, it's super important to know what the zero value is for each type—especially when dealing with things like maps, channels, or interfaces.</a:t>
            </a:r>
          </a:p>
          <a:p>
            <a:pPr>
              <a:buNone/>
            </a:pPr>
            <a:r>
              <a:rPr lang="en-US" dirty="0"/>
              <a:t>💡 </a:t>
            </a:r>
            <a:r>
              <a:rPr lang="en-US" b="1" dirty="0"/>
              <a:t>Pro tip</a:t>
            </a:r>
            <a:r>
              <a:rPr lang="en-US" dirty="0"/>
              <a:t>: Always check if a value is at its zero state before performing an operation—especially with slices, maps, and pointers. That helps you avoid runtime errors.</a:t>
            </a:r>
          </a:p>
          <a:p>
            <a:pPr>
              <a:buNone/>
            </a:pPr>
            <a:r>
              <a:rPr lang="en-US" dirty="0"/>
              <a:t>🎬 </a:t>
            </a:r>
            <a:r>
              <a:rPr lang="en-US" b="1" dirty="0"/>
              <a:t>[Closing Thoughts]</a:t>
            </a:r>
            <a:endParaRPr lang="en-US" dirty="0"/>
          </a:p>
          <a:p>
            <a:pPr>
              <a:buNone/>
            </a:pPr>
            <a:r>
              <a:rPr lang="en-US" dirty="0"/>
              <a:t>So that’s the magic of </a:t>
            </a:r>
            <a:r>
              <a:rPr lang="en-US" b="1" dirty="0"/>
              <a:t>zero values in Go</a:t>
            </a:r>
            <a:r>
              <a:rPr lang="en-US" dirty="0"/>
              <a:t>—simple, safe, and beginner-friendly.</a:t>
            </a:r>
          </a:p>
          <a:p>
            <a:pPr>
              <a:buNone/>
            </a:pPr>
            <a:r>
              <a:rPr lang="en-US" dirty="0"/>
              <a:t>If you’re just starting out with Go, understanding zero values will help you write better, safer code from day one.</a:t>
            </a:r>
          </a:p>
          <a:p>
            <a:pPr>
              <a:buNone/>
            </a:pPr>
            <a:r>
              <a:rPr lang="en-US" dirty="0"/>
              <a:t>And hey—if this helped clear things up, give it a like 👍, maybe even share it with a friend who’s learning Go, and don’t forget to subscribe for more beginner-friendly tech breakdowns!</a:t>
            </a:r>
          </a:p>
          <a:p>
            <a:r>
              <a:rPr lang="en-US" dirty="0"/>
              <a:t>Until next time, keep coding and keep it Go-</a:t>
            </a:r>
            <a:r>
              <a:rPr lang="en-US" dirty="0" err="1"/>
              <a:t>ing</a:t>
            </a:r>
            <a:r>
              <a:rPr lang="en-US" dirty="0"/>
              <a:t>! </a:t>
            </a:r>
            <a:r>
              <a:rPr lang="en-US"/>
              <a:t>🚀😉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8E37A-8986-464D-A8CD-BAC622DEDB9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3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Zero Value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Zero Value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 Go, every variable is given a default value when declared but not explicitly initialized. This default is known as the </a:t>
            </a:r>
            <a:r>
              <a:rPr b="1"/>
              <a:t>zero value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Zero Value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Helps prevent undefined or garbage values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Makes code safer by ensuring variables are always initialized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Supports Go's design philosophy of simplicity and safety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 Value Examples in 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var i int           // zero value: 0</a:t>
            </a:r>
            <a:br/>
            <a:r>
              <a:t>    var f float64       // zero value: 0.0</a:t>
            </a:r>
            <a:br/>
            <a:r>
              <a:t>    var b bool          // zero value: false</a:t>
            </a:r>
            <a:br/>
            <a:r>
              <a:t>    var s string        // zero value: ""</a:t>
            </a:r>
            <a:br/>
            <a:br/>
            <a:r>
              <a:t>    fmt.Println(i, f, b, s)</a:t>
            </a:r>
            <a:br/>
            <a:r>
              <a:t>}</a:t>
            </a:r>
            <a:br/>
            <a:br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Zero Value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83779"/>
              </p:ext>
            </p:extLst>
          </p:nvPr>
        </p:nvGraphicFramePr>
        <p:xfrm>
          <a:off x="657226" y="1118710"/>
          <a:ext cx="76509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261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Zero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""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261">
                <a:tc>
                  <a:txBody>
                    <a:bodyPr/>
                    <a:lstStyle/>
                    <a:p>
                      <a: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268">
                <a:tc>
                  <a:txBody>
                    <a:bodyPr/>
                    <a:lstStyle/>
                    <a:p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 Value in Structs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type Person struct {</a:t>
            </a:r>
            <a:br/>
            <a:r>
              <a:t>    name string</a:t>
            </a:r>
            <a:br/>
            <a:r>
              <a:t>    age  int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var p Person // name: "", age: 0 (zero values for fields)</a:t>
            </a:r>
            <a:br/>
            <a:r>
              <a:t>    fmt.Println(p)</a:t>
            </a:r>
            <a:br/>
            <a:r>
              <a:t>}</a:t>
            </a:r>
            <a:br/>
            <a:br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Zero values are Go's default initial values for variables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Helps avoid uninitialized variables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Always know the default behavior when declaring variables without initialization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75" y="1185863"/>
            <a:ext cx="6936582" cy="4025900"/>
          </a:xfrm>
        </p:spPr>
        <p:txBody>
          <a:bodyPr>
            <a:normAutofit/>
          </a:bodyPr>
          <a:lstStyle/>
          <a:p>
            <a:r>
              <a:rPr dirty="0"/>
              <a:t>Introduction to Zero Value in Go</a:t>
            </a:r>
          </a:p>
          <a:p>
            <a:r>
              <a:rPr dirty="0"/>
              <a:t>Why Zero Value Matters</a:t>
            </a:r>
          </a:p>
          <a:p>
            <a:r>
              <a:rPr dirty="0"/>
              <a:t>Zero Value Examples in Go</a:t>
            </a:r>
          </a:p>
          <a:p>
            <a:r>
              <a:rPr dirty="0"/>
              <a:t>Zero Value Table</a:t>
            </a:r>
          </a:p>
          <a:p>
            <a:r>
              <a:rPr dirty="0"/>
              <a:t>Zero Value in Structs</a:t>
            </a:r>
          </a:p>
          <a:p>
            <a:r>
              <a:rPr dirty="0"/>
              <a:t>Key Takeaways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1395</Words>
  <Application>Microsoft Office PowerPoint</Application>
  <PresentationFormat>On-screen Show (16:9)</PresentationFormat>
  <Paragraphs>109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Zero Value in Go</vt:lpstr>
      <vt:lpstr>Introduction to Zero Value in Go</vt:lpstr>
      <vt:lpstr>Why Zero Value Matters</vt:lpstr>
      <vt:lpstr>Zero Value Examples in Go</vt:lpstr>
      <vt:lpstr>Zero Value Table</vt:lpstr>
      <vt:lpstr>Zero Value in Structs</vt:lpstr>
      <vt:lpstr>Key Takeaways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3</cp:revision>
  <dcterms:created xsi:type="dcterms:W3CDTF">2013-01-27T09:14:16Z</dcterms:created>
  <dcterms:modified xsi:type="dcterms:W3CDTF">2025-04-19T14:04:55Z</dcterms:modified>
  <cp:category/>
</cp:coreProperties>
</file>