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5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5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89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50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004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86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8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7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67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8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0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Component Scan in Spring?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Spring Framework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Defining a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699" y="1850231"/>
            <a:ext cx="7143749" cy="2800767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@Component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MyComponent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public void </a:t>
            </a:r>
            <a:r>
              <a:rPr sz="1600" dirty="0" err="1"/>
              <a:t>showMessage</a:t>
            </a:r>
            <a:r>
              <a:rPr sz="1600" dirty="0"/>
              <a:t>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("Hello from </a:t>
            </a:r>
            <a:r>
              <a:rPr sz="1600" dirty="0" err="1"/>
              <a:t>MyComponent</a:t>
            </a:r>
            <a:r>
              <a:rPr sz="1600" dirty="0"/>
              <a:t>!");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Scan in Action - Using the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Using the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`MyComponent` bean can be retrieved from the Spring context and used as shown below.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Using the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913910"/>
            <a:ext cx="7436651" cy="2492990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```java</a:t>
            </a:r>
            <a:br>
              <a:rPr sz="1200" dirty="0"/>
            </a:br>
            <a:r>
              <a:rPr sz="1200" dirty="0"/>
              <a:t>@SpringBootApplication</a:t>
            </a:r>
            <a:br>
              <a:rPr sz="1200" dirty="0"/>
            </a:br>
            <a:r>
              <a:rPr sz="1200" dirty="0"/>
              <a:t>public class </a:t>
            </a:r>
            <a:r>
              <a:rPr sz="1200" dirty="0" err="1"/>
              <a:t>MyApp</a:t>
            </a:r>
            <a:r>
              <a:rPr sz="1200" dirty="0"/>
              <a:t> {</a:t>
            </a:r>
            <a:br>
              <a:rPr sz="1200" dirty="0"/>
            </a:br>
            <a:r>
              <a:rPr sz="1200" dirty="0"/>
              <a:t>    public static void main(String[] </a:t>
            </a:r>
            <a:r>
              <a:rPr sz="1200" dirty="0" err="1"/>
              <a:t>args</a:t>
            </a:r>
            <a:r>
              <a:rPr sz="1200" dirty="0"/>
              <a:t>) {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ApplicationContext</a:t>
            </a:r>
            <a:r>
              <a:rPr sz="1200" dirty="0"/>
              <a:t> context = </a:t>
            </a:r>
            <a:r>
              <a:rPr sz="1200" dirty="0" err="1"/>
              <a:t>SpringApplication.run</a:t>
            </a:r>
            <a:r>
              <a:rPr sz="1200" dirty="0"/>
              <a:t>(</a:t>
            </a:r>
            <a:r>
              <a:rPr sz="1200" dirty="0" err="1"/>
              <a:t>MyApp.class</a:t>
            </a:r>
            <a:r>
              <a:rPr sz="1200" dirty="0"/>
              <a:t>, </a:t>
            </a:r>
            <a:r>
              <a:rPr sz="1200" dirty="0" err="1"/>
              <a:t>args</a:t>
            </a:r>
            <a:r>
              <a:rPr sz="1200" dirty="0"/>
              <a:t>);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MyComponent</a:t>
            </a:r>
            <a:r>
              <a:rPr sz="1200" dirty="0"/>
              <a:t> </a:t>
            </a:r>
            <a:r>
              <a:rPr sz="1200" dirty="0" err="1"/>
              <a:t>myComponent</a:t>
            </a:r>
            <a:r>
              <a:rPr sz="1200" dirty="0"/>
              <a:t> = </a:t>
            </a:r>
            <a:r>
              <a:rPr sz="1200" dirty="0" err="1"/>
              <a:t>context.getBean</a:t>
            </a:r>
            <a:r>
              <a:rPr sz="1200" dirty="0"/>
              <a:t>(</a:t>
            </a:r>
            <a:r>
              <a:rPr sz="1200" dirty="0" err="1"/>
              <a:t>MyComponent.class</a:t>
            </a:r>
            <a:r>
              <a:rPr sz="1200" dirty="0"/>
              <a:t>);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myComponent.showMessage</a:t>
            </a:r>
            <a:r>
              <a:rPr sz="1200" dirty="0"/>
              <a:t>();</a:t>
            </a:r>
            <a:br>
              <a:rPr sz="1200" dirty="0"/>
            </a:br>
            <a:r>
              <a:rPr sz="1200" dirty="0"/>
              <a:t>    }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r>
              <a:rPr sz="1200" dirty="0"/>
              <a:t>```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 of Component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Key Points of Component Scanning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Automatic Bean Registration</a:t>
            </a:r>
            <a:r>
              <a:t> – Reduces manual bean definitions.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Scans Specific Packages</a:t>
            </a:r>
            <a:r>
              <a:t> – Can be customized using `@ComponentScan(basePackages = {...})`.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Works with Different Annotations</a:t>
            </a:r>
            <a:r>
              <a:t> – `@Component`, `@Service`, `@Repository`, `@Controller`.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Default Behavior in Spring Boot</a:t>
            </a:r>
            <a:r>
              <a:t> – Scans the package of the main class.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What is Component Scan in Spring?</a:t>
            </a:r>
          </a:p>
          <a:p>
            <a:r>
              <a:rPr dirty="0"/>
              <a:t>How Does Component Scan Work?</a:t>
            </a:r>
          </a:p>
          <a:p>
            <a:r>
              <a:rPr dirty="0"/>
              <a:t>Enabling Component Scan - Using @ComponentScan</a:t>
            </a:r>
          </a:p>
          <a:p>
            <a:r>
              <a:rPr dirty="0"/>
              <a:t>Example: Explicit Package Scan</a:t>
            </a:r>
          </a:p>
          <a:p>
            <a:r>
              <a:rPr dirty="0"/>
              <a:t>Enabling Component Scan - Using @SpringBootApplication</a:t>
            </a:r>
          </a:p>
          <a:p>
            <a:r>
              <a:rPr dirty="0"/>
              <a:t>Example: Implicit Component Scan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B52DF-F392-1B15-8E6B-D9BD8F91C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DD2F-3F78-2B66-009C-01BA006C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A070-B123-8687-0A14-1378D402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Package Scan in Spring Boot</a:t>
            </a:r>
          </a:p>
          <a:p>
            <a:r>
              <a:rPr lang="en-US" dirty="0"/>
              <a:t>Component Scan in Action - Define a Component</a:t>
            </a:r>
          </a:p>
          <a:p>
            <a:r>
              <a:rPr lang="en-US" dirty="0"/>
              <a:t>Example: Defining a Component</a:t>
            </a:r>
          </a:p>
          <a:p>
            <a:r>
              <a:rPr lang="en-US" dirty="0"/>
              <a:t>Component Scan in Action - Using the Component</a:t>
            </a:r>
          </a:p>
          <a:p>
            <a:r>
              <a:rPr lang="en-US" dirty="0"/>
              <a:t>Example: Using the Component</a:t>
            </a:r>
          </a:p>
          <a:p>
            <a:r>
              <a:rPr lang="en-US" dirty="0"/>
              <a:t>Key Points of Component Scanning</a:t>
            </a:r>
          </a:p>
        </p:txBody>
      </p:sp>
    </p:spTree>
    <p:extLst>
      <p:ext uri="{BB962C8B-B14F-4D97-AF65-F5344CB8AC3E}">
        <p14:creationId xmlns:p14="http://schemas.microsoft.com/office/powerpoint/2010/main" val="283471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Component Scan in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What is Component Scan in Spring?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Component Scanning is a mechanism in the Spring Framework that automatically detects and registers beans (Spring components) in the application context. It helps reduce manual configuration by scanning the classpath for annotated components like `@Component`, `@Service`, `@Repository`, and `@Controller`.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Does Component Scan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2" y="1817687"/>
            <a:ext cx="7200897" cy="2489202"/>
          </a:xfrm>
        </p:spPr>
        <p:txBody>
          <a:bodyPr wrap="square">
            <a:noAutofit/>
          </a:bodyPr>
          <a:lstStyle/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sz="1400" dirty="0"/>
              <a:t>How Does Component Scan Work?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Spring searches for classes annotated with specific stereotypes within a given package and registers them as Spring Beans.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1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#### Common Annotations Used for Component Scanning: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`@Component` – Generic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`@Service` – Service layer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`@Repository` – DAO (Data Access Object) layer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400" dirty="0"/>
              <a:t>- `@Controller` – MVC controller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Enabling Component Scan - Using @ComponentScan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Using `@ComponentScan` Annotation (Explicit Package Scan)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By default, Spring Boot scans the package where the main application class is located. To scan additional packages, use `@ComponentScan`.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Explicit Package 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531" y="2014537"/>
            <a:ext cx="7622600" cy="1754326"/>
          </a:xfrm>
          <a:prstGeom prst="rect">
            <a:avLst/>
          </a:prstGeom>
          <a:solidFill>
            <a:srgbClr val="1E3A5F"/>
          </a:solidFill>
        </p:spPr>
        <p:txBody>
          <a:bodyPr wrap="none">
            <a:spAutoFit/>
          </a:bodyPr>
          <a:lstStyle/>
          <a:p>
            <a:endParaRPr sz="12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```java</a:t>
            </a:r>
            <a:br>
              <a:rPr sz="1200" dirty="0"/>
            </a:br>
            <a:r>
              <a:rPr sz="1200" dirty="0"/>
              <a:t>@Configuration</a:t>
            </a:r>
            <a:br>
              <a:rPr sz="1200" dirty="0"/>
            </a:br>
            <a:r>
              <a:rPr sz="1200" dirty="0"/>
              <a:t>@ComponentScan(basePackages = {"</a:t>
            </a:r>
            <a:r>
              <a:rPr sz="1200" dirty="0" err="1"/>
              <a:t>com.example.service</a:t>
            </a:r>
            <a:r>
              <a:rPr sz="1200" dirty="0"/>
              <a:t>", "</a:t>
            </a:r>
            <a:r>
              <a:rPr sz="1200" dirty="0" err="1"/>
              <a:t>com.example.repository</a:t>
            </a:r>
            <a:r>
              <a:rPr sz="1200" dirty="0"/>
              <a:t>"})</a:t>
            </a:r>
            <a:br>
              <a:rPr sz="1200" dirty="0"/>
            </a:br>
            <a:r>
              <a:rPr sz="1200" dirty="0"/>
              <a:t>public class </a:t>
            </a:r>
            <a:r>
              <a:rPr sz="1200" dirty="0" err="1"/>
              <a:t>AppConfig</a:t>
            </a:r>
            <a:r>
              <a:rPr sz="1200" dirty="0"/>
              <a:t> {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r>
              <a:rPr sz="1200" dirty="0"/>
              <a:t>```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Enabling Component Scan - Using @SpringBootApplication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Using `@</a:t>
            </a:r>
            <a:r>
              <a:rPr dirty="0" err="1"/>
              <a:t>SpringBootApplication</a:t>
            </a:r>
            <a:r>
              <a:rPr dirty="0"/>
              <a:t>` (Implicit Scan)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In Spring Boot applications, `@</a:t>
            </a:r>
            <a:r>
              <a:rPr dirty="0" err="1"/>
              <a:t>SpringBootApplication</a:t>
            </a:r>
            <a:r>
              <a:rPr dirty="0"/>
              <a:t>` includes `@</a:t>
            </a:r>
            <a:r>
              <a:rPr dirty="0" err="1"/>
              <a:t>ComponentScan</a:t>
            </a:r>
            <a:r>
              <a:rPr dirty="0"/>
              <a:t>`, so all components inside the same package and its sub-packages are scanned automatically.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Implicit Component 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2988" y="1857375"/>
            <a:ext cx="7036593" cy="2800767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@SpringBootApplication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MyApp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public static void main(String[] </a:t>
            </a:r>
            <a:r>
              <a:rPr sz="1600" dirty="0" err="1"/>
              <a:t>args</a:t>
            </a:r>
            <a:r>
              <a:rPr sz="1600" dirty="0"/>
              <a:t>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SpringApplication.run</a:t>
            </a:r>
            <a:r>
              <a:rPr sz="1600" dirty="0"/>
              <a:t>(</a:t>
            </a:r>
            <a:r>
              <a:rPr sz="1600" dirty="0" err="1"/>
              <a:t>MyApp.class</a:t>
            </a:r>
            <a:r>
              <a:rPr sz="1600" dirty="0"/>
              <a:t>, </a:t>
            </a:r>
            <a:r>
              <a:rPr sz="1600" dirty="0" err="1"/>
              <a:t>args</a:t>
            </a:r>
            <a:r>
              <a:rPr sz="1600" dirty="0"/>
              <a:t>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Explicit Package Scan in Spring Boot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1" y="1985963"/>
            <a:ext cx="7272337" cy="1954381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1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100" dirty="0"/>
              <a:t>To scan specific packages explicitly in a Spring Boot application, use `</a:t>
            </a:r>
            <a:r>
              <a:rPr sz="1100" dirty="0" err="1"/>
              <a:t>scanBasePackages</a:t>
            </a:r>
            <a:r>
              <a:rPr sz="1100" dirty="0"/>
              <a:t>`:</a:t>
            </a:r>
            <a:br>
              <a:rPr sz="1100" dirty="0"/>
            </a:br>
            <a:br>
              <a:rPr sz="1100" dirty="0"/>
            </a:br>
            <a:r>
              <a:rPr sz="1100" dirty="0"/>
              <a:t>```java</a:t>
            </a:r>
            <a:br>
              <a:rPr sz="1100" dirty="0"/>
            </a:br>
            <a:r>
              <a:rPr sz="1100" dirty="0"/>
              <a:t>@SpringBootApplication(scanBasePackages = "</a:t>
            </a:r>
            <a:r>
              <a:rPr sz="1100" dirty="0" err="1"/>
              <a:t>com.example</a:t>
            </a:r>
            <a:r>
              <a:rPr sz="1100" dirty="0"/>
              <a:t>")</a:t>
            </a:r>
            <a:br>
              <a:rPr sz="1100" dirty="0"/>
            </a:br>
            <a:r>
              <a:rPr sz="1100" dirty="0"/>
              <a:t>public class </a:t>
            </a:r>
            <a:r>
              <a:rPr sz="1100" dirty="0" err="1"/>
              <a:t>MyApp</a:t>
            </a:r>
            <a:r>
              <a:rPr sz="1100" dirty="0"/>
              <a:t> {</a:t>
            </a:r>
            <a:br>
              <a:rPr sz="1100" dirty="0"/>
            </a:br>
            <a:r>
              <a:rPr sz="1100" dirty="0"/>
              <a:t>}</a:t>
            </a:r>
            <a:br>
              <a:rPr sz="1100" dirty="0"/>
            </a:br>
            <a:r>
              <a:rPr sz="1100" dirty="0"/>
              <a:t>```</a:t>
            </a:r>
            <a:br>
              <a:rPr sz="1100" dirty="0"/>
            </a:br>
            <a:br>
              <a:rPr sz="1100" dirty="0"/>
            </a:b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Scan in Action - Define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Defining a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Below is an example of a class that will be automatically registered as a Spring Bean due to `@Component` annotation.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686</Words>
  <Application>Microsoft Office PowerPoint</Application>
  <PresentationFormat>On-screen Show (16:9)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What is Component Scan in Spring?</vt:lpstr>
      <vt:lpstr>What is Component Scan in Spring?</vt:lpstr>
      <vt:lpstr>How Does Component Scan Work?</vt:lpstr>
      <vt:lpstr>Enabling Component Scan - Using @ComponentScan</vt:lpstr>
      <vt:lpstr>Example: Explicit Package Scan</vt:lpstr>
      <vt:lpstr>Enabling Component Scan - Using @SpringBootApplication</vt:lpstr>
      <vt:lpstr>Example: Implicit Component Scan</vt:lpstr>
      <vt:lpstr>Explicit Package Scan in Spring Boot</vt:lpstr>
      <vt:lpstr>Component Scan in Action - Define a Component</vt:lpstr>
      <vt:lpstr>Example: Defining a Component</vt:lpstr>
      <vt:lpstr>Component Scan in Action - Using the Component</vt:lpstr>
      <vt:lpstr>Example: Using the Component</vt:lpstr>
      <vt:lpstr>Key Points of Component Scanning</vt:lpstr>
      <vt:lpstr>Summary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10</cp:revision>
  <dcterms:created xsi:type="dcterms:W3CDTF">2013-01-27T09:14:16Z</dcterms:created>
  <dcterms:modified xsi:type="dcterms:W3CDTF">2025-04-06T06:43:45Z</dcterms:modified>
  <cp:category/>
</cp:coreProperties>
</file>