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9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5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18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7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80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2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1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19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1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2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a Constant?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When the value never changes (e.g., Pi, tax rate, status codes)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To improve readability and maintainability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To avoid magic numbers in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Recap: Defining Constants in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Use `const` keyword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Constants are immutable and evaluated at compile-time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Can be typed or untyped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Grouping constants improves readability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r>
              <a:t>What is a Constant?</a:t>
            </a:r>
          </a:p>
          <a:p>
            <a:r>
              <a:t>Syntax of Constant Declaration</a:t>
            </a:r>
          </a:p>
          <a:p>
            <a:r>
              <a:t>Simple Constant Example</a:t>
            </a:r>
          </a:p>
          <a:p>
            <a:r>
              <a:t>Implicit Typing with Constants</a:t>
            </a:r>
          </a:p>
          <a:p>
            <a:r>
              <a:t>Multiple Constants Declaration</a:t>
            </a:r>
          </a:p>
          <a:p>
            <a:r>
              <a:t>Untyped vs Typed Constants</a:t>
            </a:r>
          </a:p>
          <a:p>
            <a:r>
              <a:t>Constant Declaration Table</a:t>
            </a:r>
          </a:p>
          <a:p>
            <a:r>
              <a:t>Constants vs Variables</a:t>
            </a:r>
          </a:p>
          <a:p>
            <a:r>
              <a:t>When to Use Constants</a:t>
            </a:r>
          </a:p>
          <a:p>
            <a:r>
              <a:t>Recap: Defining Constants in 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Constant?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 Go, a </a:t>
            </a:r>
            <a:r>
              <a:rPr b="1"/>
              <a:t>constant</a:t>
            </a:r>
            <a:r>
              <a:t> is a fixed value that cannot be changed during the execution of the program.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Constants are declared using the `const` keyword and are evaluated at </a:t>
            </a:r>
            <a:r>
              <a:rPr b="1"/>
              <a:t>compile time</a:t>
            </a:r>
            <a: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of Constant Declaration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00" y="1771649"/>
            <a:ext cx="7429499" cy="2215991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```go</a:t>
            </a:r>
            <a:br>
              <a:rPr dirty="0"/>
            </a:br>
            <a:r>
              <a:rPr dirty="0"/>
              <a:t>const identifier type = value</a:t>
            </a:r>
            <a:br>
              <a:rPr dirty="0"/>
            </a:br>
            <a:r>
              <a:rPr dirty="0"/>
              <a:t>```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Constant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2" y="1814512"/>
            <a:ext cx="7329487" cy="2585323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```go</a:t>
            </a:r>
            <a:br>
              <a:rPr dirty="0"/>
            </a:br>
            <a:r>
              <a:rPr dirty="0"/>
              <a:t>const Pi float64 = 3.14159</a:t>
            </a:r>
            <a:br>
              <a:rPr dirty="0"/>
            </a:br>
            <a:r>
              <a:rPr dirty="0" err="1"/>
              <a:t>fmt.Println</a:t>
            </a:r>
            <a:r>
              <a:rPr dirty="0"/>
              <a:t>(Pi) // Output: 3.14159</a:t>
            </a:r>
            <a:br>
              <a:rPr dirty="0"/>
            </a:br>
            <a:r>
              <a:rPr dirty="0"/>
              <a:t>```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12988"/>
            <a:ext cx="7200897" cy="977900"/>
          </a:xfrm>
        </p:spPr>
        <p:txBody>
          <a:bodyPr/>
          <a:lstStyle/>
          <a:p>
            <a:r>
              <a:rPr dirty="0"/>
              <a:t>Implicit Typing with Constants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9202" y="1335881"/>
            <a:ext cx="7145594" cy="3323987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Go allows omission of the type if the type can be inferred.</a:t>
            </a:r>
            <a:br>
              <a:rPr dirty="0"/>
            </a:br>
            <a:br>
              <a:rPr dirty="0"/>
            </a:br>
            <a:r>
              <a:rPr dirty="0"/>
              <a:t>```go</a:t>
            </a:r>
            <a:br>
              <a:rPr dirty="0"/>
            </a:br>
            <a:r>
              <a:rPr dirty="0"/>
              <a:t>const Pi = 3.14159</a:t>
            </a:r>
            <a:r>
              <a:rPr lang="en-US" dirty="0"/>
              <a:t>a</a:t>
            </a:r>
            <a:br>
              <a:rPr dirty="0"/>
            </a:br>
            <a:r>
              <a:rPr dirty="0" err="1"/>
              <a:t>fmt.Printf</a:t>
            </a:r>
            <a:r>
              <a:rPr dirty="0"/>
              <a:t>("%T", Pi) // Output: float64</a:t>
            </a:r>
            <a:br>
              <a:rPr dirty="0"/>
            </a:br>
            <a:r>
              <a:rPr dirty="0"/>
              <a:t>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545330"/>
            <a:ext cx="7200897" cy="977900"/>
          </a:xfrm>
        </p:spPr>
        <p:txBody>
          <a:bodyPr/>
          <a:lstStyle/>
          <a:p>
            <a:r>
              <a:rPr dirty="0"/>
              <a:t>Multiple Constants Declaration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1" y="1523230"/>
            <a:ext cx="7650955" cy="2554545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You can declare multiple constants together using a block:</a:t>
            </a:r>
            <a:br>
              <a:rPr sz="1600" dirty="0"/>
            </a:br>
            <a:br>
              <a:rPr sz="1600" dirty="0"/>
            </a:br>
            <a:r>
              <a:rPr sz="1600" dirty="0"/>
              <a:t>```go</a:t>
            </a:r>
            <a:br>
              <a:rPr sz="1600" dirty="0"/>
            </a:br>
            <a:r>
              <a:rPr sz="1600" dirty="0"/>
              <a:t>const (</a:t>
            </a:r>
            <a:br>
              <a:rPr sz="1600" dirty="0"/>
            </a:br>
            <a:r>
              <a:rPr sz="1600" dirty="0"/>
              <a:t>  </a:t>
            </a:r>
            <a:r>
              <a:rPr lang="en-US" sz="1600" dirty="0"/>
              <a:t>a</a:t>
            </a:r>
            <a:r>
              <a:rPr sz="1600" dirty="0"/>
              <a:t> = 1</a:t>
            </a:r>
            <a:br>
              <a:rPr sz="1600" dirty="0"/>
            </a:br>
            <a:r>
              <a:rPr sz="1600" dirty="0"/>
              <a:t>  </a:t>
            </a:r>
            <a:r>
              <a:rPr lang="en-US" sz="1600" dirty="0"/>
              <a:t>b</a:t>
            </a:r>
            <a:r>
              <a:rPr sz="1600" dirty="0"/>
              <a:t> = 2</a:t>
            </a:r>
            <a:br>
              <a:rPr sz="1600" dirty="0"/>
            </a:br>
            <a:r>
              <a:rPr sz="1600" dirty="0"/>
              <a:t>  </a:t>
            </a:r>
            <a:r>
              <a:rPr lang="en-US" sz="1600" dirty="0"/>
              <a:t>c</a:t>
            </a:r>
            <a:r>
              <a:rPr sz="1600" dirty="0"/>
              <a:t> = 3</a:t>
            </a:r>
            <a:br>
              <a:rPr sz="1600" dirty="0"/>
            </a:br>
            <a:r>
              <a:rPr sz="1600" dirty="0"/>
              <a:t>)</a:t>
            </a:r>
            <a:br>
              <a:rPr sz="1600" dirty="0"/>
            </a:br>
            <a:r>
              <a:rPr sz="1600" dirty="0"/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Untyped vs Typed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Untyped constants are more flexible because their type is inferred based on usage.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Typed constants have a fixed type and cannot be assigned to variables of a different type without conversion.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995" y="247650"/>
            <a:ext cx="7200897" cy="977900"/>
          </a:xfrm>
        </p:spPr>
        <p:txBody>
          <a:bodyPr/>
          <a:lstStyle/>
          <a:p>
            <a:r>
              <a:rPr dirty="0"/>
              <a:t>Constant Declaration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17219"/>
              </p:ext>
            </p:extLst>
          </p:nvPr>
        </p:nvGraphicFramePr>
        <p:xfrm>
          <a:off x="1014413" y="1121568"/>
          <a:ext cx="7265190" cy="350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511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r>
                        <a:rPr sz="24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const name =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r>
                        <a:rPr sz="2400"/>
                        <a:t>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const name type =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r>
                        <a:rPr sz="2400"/>
                        <a:t>Grouped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const ( name1 = value1; name2 = value2 )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329407"/>
            <a:ext cx="7200897" cy="977900"/>
          </a:xfrm>
        </p:spPr>
        <p:txBody>
          <a:bodyPr/>
          <a:lstStyle/>
          <a:p>
            <a:r>
              <a:rPr dirty="0"/>
              <a:t>Constants vs Variables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79451"/>
              </p:ext>
            </p:extLst>
          </p:nvPr>
        </p:nvGraphicFramePr>
        <p:xfrm>
          <a:off x="971551" y="1092993"/>
          <a:ext cx="7465218" cy="357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4755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755">
                <a:tc>
                  <a:txBody>
                    <a:bodyPr/>
                    <a:lstStyle/>
                    <a:p>
                      <a:r>
                        <a:rPr sz="2400" dirty="0"/>
                        <a:t>Mutability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Immutable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55">
                <a:tc>
                  <a:txBody>
                    <a:bodyPr/>
                    <a:lstStyle/>
                    <a:p>
                      <a:r>
                        <a:rPr sz="240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`const`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`var` or shorthand `:=`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55">
                <a:tc>
                  <a:txBody>
                    <a:bodyPr/>
                    <a:lstStyle/>
                    <a:p>
                      <a:r>
                        <a:rPr sz="2400"/>
                        <a:t>Evaluation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Compile-time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Run-time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366</Words>
  <Application>Microsoft Office PowerPoint</Application>
  <PresentationFormat>On-screen Show (16:9)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What is a Constant?</vt:lpstr>
      <vt:lpstr>What is a Constant?</vt:lpstr>
      <vt:lpstr>Syntax of Constant Declaration</vt:lpstr>
      <vt:lpstr>Simple Constant Example</vt:lpstr>
      <vt:lpstr>Implicit Typing with Constants</vt:lpstr>
      <vt:lpstr>Multiple Constants Declaration</vt:lpstr>
      <vt:lpstr>Untyped vs Typed Constants</vt:lpstr>
      <vt:lpstr>Constant Declaration Table</vt:lpstr>
      <vt:lpstr>Constants vs Variables</vt:lpstr>
      <vt:lpstr>When to Use Constants</vt:lpstr>
      <vt:lpstr>Recap: Defining Constants in Go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4</cp:revision>
  <dcterms:created xsi:type="dcterms:W3CDTF">2013-01-27T09:14:16Z</dcterms:created>
  <dcterms:modified xsi:type="dcterms:W3CDTF">2025-06-24T12:14:22Z</dcterms:modified>
  <cp:category/>
</cp:coreProperties>
</file>