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93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9A840-E56C-47A6-BF04-B64DF3E8663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AF1B8-FAD8-45F0-9060-EEAC86A05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0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Alright, let's talk about how Spring knows where to look for components and automatically registers them as beans in the application context.</a:t>
            </a:r>
          </a:p>
          <a:p>
            <a:pPr>
              <a:buNone/>
            </a:pPr>
            <a:r>
              <a:rPr lang="en-US" b="1" dirty="0"/>
              <a:t>Component Scanning in Spring</a:t>
            </a:r>
          </a:p>
          <a:p>
            <a:pPr>
              <a:buNone/>
            </a:pPr>
            <a:r>
              <a:rPr lang="en-US" dirty="0"/>
              <a:t>Spring has a built-in mechanism called </a:t>
            </a:r>
            <a:r>
              <a:rPr lang="en-US" b="1" dirty="0"/>
              <a:t>Component Scanning</a:t>
            </a:r>
            <a:r>
              <a:rPr lang="en-US" dirty="0"/>
              <a:t> that helps in automatically detecting and registering beans without needing explicit configurations. This is extremely useful in large applications where manually defining each bean would be inefficient.</a:t>
            </a:r>
          </a:p>
          <a:p>
            <a:pPr>
              <a:buNone/>
            </a:pPr>
            <a:r>
              <a:rPr lang="en-US" dirty="0"/>
              <a:t>Spring scans the application packages to find classes marked with certain annotations and registers them as </a:t>
            </a:r>
            <a:r>
              <a:rPr lang="en-US" b="1" dirty="0"/>
              <a:t>Spring Beans</a:t>
            </a:r>
            <a:r>
              <a:rPr lang="en-US" dirty="0"/>
              <a:t>. These annotations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@Component – A generic annotation for any Spring-managed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@Service – Used to define service-layer components where business logic resides.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@Repository – Typically used for data access components interacting with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@Controller – Used in web applications to define MVC controllers that handle HTTP requests.</a:t>
            </a:r>
          </a:p>
          <a:p>
            <a:pPr>
              <a:buNone/>
            </a:pPr>
            <a:r>
              <a:rPr lang="en-US" dirty="0"/>
              <a:t>This means that whenever you annotate a class with any of these, Spring </a:t>
            </a:r>
            <a:r>
              <a:rPr lang="en-US" b="1" dirty="0"/>
              <a:t>automatically</a:t>
            </a:r>
            <a:r>
              <a:rPr lang="en-US" dirty="0"/>
              <a:t> makes it available for dependency injection without additional configuration.</a:t>
            </a:r>
          </a:p>
          <a:p>
            <a:pPr>
              <a:buNone/>
            </a:pPr>
            <a:r>
              <a:rPr lang="en-US" b="1" dirty="0"/>
              <a:t>Where Does Spring Look?</a:t>
            </a:r>
          </a:p>
          <a:p>
            <a:pPr>
              <a:buNone/>
            </a:pPr>
            <a:r>
              <a:rPr lang="en-US" dirty="0"/>
              <a:t>Spring doesn't scan the entire project randomly—it needs a starting point. By default, Spring scans the </a:t>
            </a:r>
            <a:r>
              <a:rPr lang="en-US" b="1" dirty="0"/>
              <a:t>package and subpackages</a:t>
            </a:r>
            <a:r>
              <a:rPr lang="en-US" dirty="0"/>
              <a:t> where the main application class is located.</a:t>
            </a:r>
          </a:p>
          <a:p>
            <a:pPr>
              <a:buNone/>
            </a:pPr>
            <a:r>
              <a:rPr lang="en-US" dirty="0"/>
              <a:t>For example, if your main class is inside the </a:t>
            </a:r>
            <a:r>
              <a:rPr lang="en-US" dirty="0" err="1"/>
              <a:t>com.example.app</a:t>
            </a:r>
            <a:r>
              <a:rPr lang="en-US" dirty="0"/>
              <a:t> package, Spring will automatically scan </a:t>
            </a:r>
            <a:r>
              <a:rPr lang="en-US" dirty="0" err="1"/>
              <a:t>com.example.app</a:t>
            </a:r>
            <a:r>
              <a:rPr lang="en-US" dirty="0"/>
              <a:t> and all its subpackages.</a:t>
            </a:r>
          </a:p>
          <a:p>
            <a:pPr>
              <a:buNone/>
            </a:pPr>
            <a:r>
              <a:rPr lang="en-US" dirty="0"/>
              <a:t>This is why </a:t>
            </a:r>
            <a:r>
              <a:rPr lang="en-US" b="1" dirty="0"/>
              <a:t>package structure matters</a:t>
            </a:r>
            <a:r>
              <a:rPr lang="en-US" dirty="0"/>
              <a:t> in Spring applications. If you place your main class in a deeply nested package, Spring might miss important components unless you explicitly specify additional packages to scan.</a:t>
            </a:r>
          </a:p>
          <a:p>
            <a:pPr>
              <a:buNone/>
            </a:pPr>
            <a:r>
              <a:rPr lang="en-US" b="1" dirty="0"/>
              <a:t>Customizing Component Scanning with @ComponentScan</a:t>
            </a:r>
          </a:p>
          <a:p>
            <a:pPr>
              <a:buNone/>
            </a:pPr>
            <a:r>
              <a:rPr lang="en-US" dirty="0"/>
              <a:t>By default, Spring only scans the package where your main class is. But sometimes, you might want it to scan other packages as well. That’s where @ComponentScan comes in.</a:t>
            </a:r>
          </a:p>
          <a:p>
            <a:pPr>
              <a:buNone/>
            </a:pPr>
            <a:r>
              <a:rPr lang="en-US" dirty="0"/>
              <a:t>The @ComponentScan annotation allows you to define </a:t>
            </a:r>
            <a:r>
              <a:rPr lang="en-US" b="1" dirty="0"/>
              <a:t>specific packages</a:t>
            </a:r>
            <a:r>
              <a:rPr lang="en-US" dirty="0"/>
              <a:t> that should be scanned for Spring components. This is useful if your application is modular, and different components reside in different packages.</a:t>
            </a:r>
          </a:p>
          <a:p>
            <a:pPr>
              <a:buNone/>
            </a:pPr>
            <a:r>
              <a:rPr lang="en-US" dirty="0"/>
              <a:t>For example, if your business logic components are in </a:t>
            </a:r>
            <a:r>
              <a:rPr lang="en-US" dirty="0" err="1"/>
              <a:t>com.example.services</a:t>
            </a:r>
            <a:r>
              <a:rPr lang="en-US" dirty="0"/>
              <a:t> and your database-related components are in </a:t>
            </a:r>
            <a:r>
              <a:rPr lang="en-US" dirty="0" err="1"/>
              <a:t>com.example.repositories</a:t>
            </a:r>
            <a:r>
              <a:rPr lang="en-US" dirty="0"/>
              <a:t>, you can instruct Spring to scan both of these packages explicitly.</a:t>
            </a:r>
          </a:p>
          <a:p>
            <a:pPr>
              <a:buNone/>
            </a:pPr>
            <a:r>
              <a:rPr lang="en-US" dirty="0"/>
              <a:t>This way, Spring won’t </a:t>
            </a:r>
            <a:r>
              <a:rPr lang="en-US" b="1" dirty="0"/>
              <a:t>miss</a:t>
            </a:r>
            <a:r>
              <a:rPr lang="en-US" dirty="0"/>
              <a:t> any components that are located outside the default scanning package.</a:t>
            </a:r>
          </a:p>
          <a:p>
            <a:pPr>
              <a:buNone/>
            </a:pPr>
            <a:r>
              <a:rPr lang="en-US" b="1" dirty="0"/>
              <a:t>Spring Boot’s Auto Scanning with @SpringBootApplication</a:t>
            </a:r>
          </a:p>
          <a:p>
            <a:pPr>
              <a:buNone/>
            </a:pPr>
            <a:r>
              <a:rPr lang="en-US" dirty="0"/>
              <a:t>If you're using Spring Boot, you don’t usually need to define @ComponentScan manually.</a:t>
            </a:r>
          </a:p>
          <a:p>
            <a:pPr>
              <a:buNone/>
            </a:pPr>
            <a:r>
              <a:rPr lang="en-US" dirty="0"/>
              <a:t>Spring Boot provides a convenient annotation called @SpringBootApplication, which is typically placed on the main class of your application.</a:t>
            </a:r>
          </a:p>
          <a:p>
            <a:pPr>
              <a:buNone/>
            </a:pPr>
            <a:r>
              <a:rPr lang="en-US" dirty="0"/>
              <a:t>This annotation </a:t>
            </a:r>
            <a:r>
              <a:rPr lang="en-US" b="1" dirty="0"/>
              <a:t>implicitly includes</a:t>
            </a:r>
            <a:r>
              <a:rPr lang="en-US" dirty="0"/>
              <a:t> component scanning for the package where the main class is located. This means all components within that package and its subpackages will be automatically discovered and registered as Spring Beans.</a:t>
            </a:r>
          </a:p>
          <a:p>
            <a:pPr>
              <a:buNone/>
            </a:pPr>
            <a:r>
              <a:rPr lang="en-US" dirty="0"/>
              <a:t>However, if you need to scan additional packages outside this structure, you can still use @ComponentScan explicitly.</a:t>
            </a:r>
          </a:p>
          <a:p>
            <a:pPr>
              <a:buNone/>
            </a:pPr>
            <a:r>
              <a:rPr lang="en-US" b="1" dirty="0"/>
              <a:t>Package Structure Best Practices</a:t>
            </a:r>
          </a:p>
          <a:p>
            <a:pPr>
              <a:buNone/>
            </a:pPr>
            <a:r>
              <a:rPr lang="en-US" dirty="0"/>
              <a:t>One of the most important things to remember is that </a:t>
            </a:r>
            <a:r>
              <a:rPr lang="en-US" b="1" dirty="0"/>
              <a:t>Spring Boot scans from the main class’s package downward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✅ Best practice:</a:t>
            </a:r>
          </a:p>
          <a:p>
            <a:pPr>
              <a:buNone/>
            </a:pPr>
            <a:r>
              <a:rPr lang="en-US" dirty="0"/>
              <a:t>Place the main class in a </a:t>
            </a:r>
            <a:r>
              <a:rPr lang="en-US" b="1" dirty="0"/>
              <a:t>top-level package</a:t>
            </a:r>
            <a:r>
              <a:rPr lang="en-US" dirty="0"/>
              <a:t> so that all subpackages are scanned automatically.</a:t>
            </a:r>
          </a:p>
          <a:p>
            <a:pPr>
              <a:buNone/>
            </a:pPr>
            <a:r>
              <a:rPr lang="en-US" b="1" dirty="0"/>
              <a:t>❌ Common mistake:</a:t>
            </a:r>
          </a:p>
          <a:p>
            <a:pPr>
              <a:buNone/>
            </a:pPr>
            <a:r>
              <a:rPr lang="en-US" dirty="0"/>
              <a:t>Placing the main class inside a deeply nested subpackage might cause Spring to miss important components unless you manually specify additional scan locations.</a:t>
            </a:r>
          </a:p>
          <a:p>
            <a:pPr>
              <a:buNone/>
            </a:pPr>
            <a:r>
              <a:rPr lang="en-US" dirty="0"/>
              <a:t>By following this best practice, you ensure that Spring can </a:t>
            </a:r>
            <a:r>
              <a:rPr lang="en-US" b="1" dirty="0"/>
              <a:t>easily discover all components</a:t>
            </a:r>
            <a:r>
              <a:rPr lang="en-US" dirty="0"/>
              <a:t> without requiring extra configuration.</a:t>
            </a:r>
          </a:p>
          <a:p>
            <a:pPr>
              <a:buNone/>
            </a:pPr>
            <a:r>
              <a:rPr lang="en-US" b="1" dirty="0"/>
              <a:t>Legacy XML-Based Scanning</a:t>
            </a:r>
          </a:p>
          <a:p>
            <a:pPr>
              <a:buNone/>
            </a:pPr>
            <a:r>
              <a:rPr lang="en-US" dirty="0"/>
              <a:t>Before annotations became the standard, Spring applications used </a:t>
            </a:r>
            <a:r>
              <a:rPr lang="en-US" b="1" dirty="0"/>
              <a:t>XML-based configuration</a:t>
            </a:r>
            <a:r>
              <a:rPr lang="en-US" dirty="0"/>
              <a:t> for component scanning.</a:t>
            </a:r>
          </a:p>
          <a:p>
            <a:pPr>
              <a:buNone/>
            </a:pPr>
            <a:r>
              <a:rPr lang="en-US" dirty="0"/>
              <a:t>In XML-based configuration, you had to manually define which packages should be scanned. This approach is still supported in Spring, but it's considered </a:t>
            </a:r>
            <a:r>
              <a:rPr lang="en-US" b="1" dirty="0"/>
              <a:t>outdated</a:t>
            </a:r>
            <a:r>
              <a:rPr lang="en-US" dirty="0"/>
              <a:t> and not commonly used in modern projects.</a:t>
            </a:r>
          </a:p>
          <a:p>
            <a:pPr>
              <a:buNone/>
            </a:pPr>
            <a:r>
              <a:rPr lang="en-US" dirty="0"/>
              <a:t>Most new Spring projects prefer annotation-based configuration because it is more concise, readable, and easier to maintain.</a:t>
            </a:r>
          </a:p>
          <a:p>
            <a:pPr>
              <a:buNone/>
            </a:pPr>
            <a:r>
              <a:rPr lang="en-US" b="1" dirty="0"/>
              <a:t>Key Takeaways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Spring automatically finds and registers beans using Component Scanning</a:t>
            </a:r>
            <a:r>
              <a:rPr lang="en-US" dirty="0"/>
              <a:t>, which looks for annotations like @Component, @Service, @Repository, and @Controller.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Spring scans from the package of the main application class downward</a:t>
            </a:r>
            <a:r>
              <a:rPr lang="en-US" dirty="0"/>
              <a:t>, so it’s best to place your main class in a </a:t>
            </a:r>
            <a:r>
              <a:rPr lang="en-US" b="1" dirty="0"/>
              <a:t>top-level package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You can </a:t>
            </a:r>
            <a:r>
              <a:rPr lang="en-US" b="1" dirty="0"/>
              <a:t>define custom scan locations</a:t>
            </a:r>
            <a:r>
              <a:rPr lang="en-US" dirty="0"/>
              <a:t> using @ComponentScan if your components are spread across multiple packages.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Spring Boot’s @SpringBootApplication already includes component scanning</a:t>
            </a:r>
            <a:r>
              <a:rPr lang="en-US" dirty="0"/>
              <a:t>, so in most cases, you don’t need to define it manually.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Older Spring applications used XML-based configuration for component scanning</a:t>
            </a:r>
            <a:r>
              <a:rPr lang="en-US" dirty="0"/>
              <a:t>, but modern projects rely on annotations for simplicity and flexibility.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AF1B8-FAD8-45F0-9060-EEAC86A0566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2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YouTube Title:</a:t>
            </a:r>
          </a:p>
          <a:p>
            <a:pPr>
              <a:buNone/>
            </a:pPr>
            <a:r>
              <a:rPr lang="en-IN" dirty="0"/>
              <a:t>🔍 Spring Boot Component Scanning Explained | How Spring Finds Beans? | @ComponentScan vs @SpringBootApplication</a:t>
            </a:r>
          </a:p>
          <a:p>
            <a:pPr>
              <a:buNone/>
            </a:pPr>
            <a:r>
              <a:rPr lang="en-IN" b="1" dirty="0"/>
              <a:t>YouTube Description:</a:t>
            </a:r>
          </a:p>
          <a:p>
            <a:pPr>
              <a:buNone/>
            </a:pPr>
            <a:r>
              <a:rPr lang="en-IN" dirty="0"/>
              <a:t>🚀 </a:t>
            </a:r>
            <a:r>
              <a:rPr lang="en-IN" b="1" dirty="0"/>
              <a:t>Spring Boot Component Scanning Explained!</a:t>
            </a:r>
            <a:r>
              <a:rPr lang="en-IN" dirty="0"/>
              <a:t> Learn how Spring automatically detects and registers Beans using @ComponentScan and @SpringBootApplication. We also cover stereotype annotations like @Component, @Service, @Repository, and @Controller. 📌</a:t>
            </a:r>
          </a:p>
          <a:p>
            <a:pPr>
              <a:buNone/>
            </a:pPr>
            <a:r>
              <a:rPr lang="en-IN" dirty="0"/>
              <a:t>💡 </a:t>
            </a:r>
            <a:r>
              <a:rPr lang="en-IN" b="1" dirty="0"/>
              <a:t>Topics Covered:</a:t>
            </a:r>
            <a:br>
              <a:rPr lang="en-IN" dirty="0"/>
            </a:br>
            <a:r>
              <a:rPr lang="en-IN" dirty="0"/>
              <a:t>✅ What is Component Scanning?</a:t>
            </a:r>
            <a:br>
              <a:rPr lang="en-IN" dirty="0"/>
            </a:br>
            <a:r>
              <a:rPr lang="en-IN" dirty="0"/>
              <a:t>✅ How Spring Finds Beans</a:t>
            </a:r>
            <a:br>
              <a:rPr lang="en-IN" dirty="0"/>
            </a:br>
            <a:r>
              <a:rPr lang="en-IN" dirty="0"/>
              <a:t>✅ Using @ComponentScan for Manual Scanning</a:t>
            </a:r>
            <a:br>
              <a:rPr lang="en-IN" dirty="0"/>
            </a:br>
            <a:r>
              <a:rPr lang="en-IN" dirty="0"/>
              <a:t>✅ How @SpringBootApplication Scans Packages Automatically</a:t>
            </a:r>
            <a:br>
              <a:rPr lang="en-IN" dirty="0"/>
            </a:br>
            <a:r>
              <a:rPr lang="en-IN" dirty="0"/>
              <a:t>✅ XML Configuration (Legacy Approach)</a:t>
            </a:r>
            <a:br>
              <a:rPr lang="en-IN" dirty="0"/>
            </a:br>
            <a:r>
              <a:rPr lang="en-IN" dirty="0"/>
              <a:t>✅ Important Notes on Package Structure</a:t>
            </a:r>
            <a:br>
              <a:rPr lang="en-IN" dirty="0"/>
            </a:br>
            <a:r>
              <a:rPr lang="en-IN" dirty="0"/>
              <a:t>✅ Recognized Stereotype Annotations</a:t>
            </a:r>
          </a:p>
          <a:p>
            <a:pPr>
              <a:buNone/>
            </a:pPr>
            <a:r>
              <a:rPr lang="en-IN" dirty="0"/>
              <a:t>📜 </a:t>
            </a:r>
            <a:r>
              <a:rPr lang="en-IN" b="1" dirty="0"/>
              <a:t>Code Examples Included!</a:t>
            </a:r>
            <a:endParaRPr lang="en-IN" dirty="0"/>
          </a:p>
          <a:p>
            <a:pPr>
              <a:buNone/>
            </a:pPr>
            <a:r>
              <a:rPr lang="en-IN" dirty="0"/>
              <a:t>🔥 Don't forget to </a:t>
            </a:r>
            <a:r>
              <a:rPr lang="en-IN" b="1" dirty="0"/>
              <a:t>LIKE, SHARE &amp; SUBSCRIBE</a:t>
            </a:r>
            <a:r>
              <a:rPr lang="en-IN" dirty="0"/>
              <a:t> for more Spring Boot tutorials! 🚀</a:t>
            </a:r>
          </a:p>
          <a:p>
            <a:pPr>
              <a:buNone/>
            </a:pPr>
            <a:r>
              <a:rPr lang="en-IN" dirty="0"/>
              <a:t>📌 </a:t>
            </a:r>
            <a:r>
              <a:rPr lang="en-IN" b="1" dirty="0"/>
              <a:t>Hashtags:</a:t>
            </a:r>
            <a:br>
              <a:rPr lang="en-IN" dirty="0"/>
            </a:br>
            <a:r>
              <a:rPr lang="en-IN" dirty="0"/>
              <a:t>#SpringBoot #SpringFramework #ComponentScan #SpringBeans #SpringBootTutorial #JavaDeveloper #SpringBootBeginners #JavaSpring #SpringDependencyInjection #SpringAnnotations #Microservices #BackendDevelopment</a:t>
            </a:r>
          </a:p>
          <a:p>
            <a:r>
              <a:rPr lang="en-IN" dirty="0"/>
              <a:t>Want me to tweak the title or description for a more engaging or viral reach? 😃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AF1B8-FAD8-45F0-9060-EEAC86A0566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7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18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3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9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2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60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7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13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2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0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6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9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9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5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121031"/>
            <a:ext cx="5204730" cy="1206365"/>
          </a:xfrm>
        </p:spPr>
        <p:txBody>
          <a:bodyPr/>
          <a:lstStyle/>
          <a:p>
            <a:r>
              <a:rPr sz="3600" dirty="0"/>
              <a:t>How Spring Knows Where to Search for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Spring Framework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How Spring Knows Where to Search for Components</a:t>
            </a:r>
          </a:p>
          <a:p>
            <a:r>
              <a:t>Component Scanning Overview</a:t>
            </a:r>
          </a:p>
          <a:p>
            <a:r>
              <a:t>Using @ComponentScan Annotation</a:t>
            </a:r>
          </a:p>
          <a:p>
            <a:r>
              <a:t>Using @SpringBootApplication in Spring Boot</a:t>
            </a:r>
          </a:p>
          <a:p>
            <a:r>
              <a:t>Important Note on Package Structure</a:t>
            </a:r>
          </a:p>
          <a:p>
            <a:r>
              <a:t>XML Configuration (Legacy Method)</a:t>
            </a:r>
          </a:p>
          <a:p>
            <a:r>
              <a:t>Recognized Stereotype Annotations</a:t>
            </a:r>
          </a:p>
          <a:p>
            <a:r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Spring Knows Where to Search for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Spring uses </a:t>
            </a:r>
            <a:r>
              <a:rPr sz="2800" b="1" dirty="0"/>
              <a:t>Component Scanning</a:t>
            </a:r>
            <a:r>
              <a:rPr sz="2800" dirty="0"/>
              <a:t> to automatically detect and register beans annotated with stereotypes like `@Component`, `@Service`, `@Repository`, and `@Controller`.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Scanning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Spring looks into defined base packages to scan for components. These components are then registered as Spring Beans in the</a:t>
            </a:r>
            <a:r>
              <a:rPr lang="en-US" sz="2800" dirty="0"/>
              <a:t> </a:t>
            </a:r>
            <a:r>
              <a:rPr sz="2800" dirty="0" err="1"/>
              <a:t>ApplicationContext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Using @ComponentScan Annotation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8095" y="2263484"/>
            <a:ext cx="7418895" cy="3693319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```java</a:t>
            </a:r>
            <a:br>
              <a:rPr dirty="0"/>
            </a:br>
            <a:r>
              <a:rPr dirty="0"/>
              <a:t>@Configuration</a:t>
            </a:r>
            <a:br>
              <a:rPr dirty="0"/>
            </a:br>
            <a:r>
              <a:rPr dirty="0"/>
              <a:t>@ComponentScan(basePackages = "</a:t>
            </a:r>
            <a:r>
              <a:rPr dirty="0" err="1"/>
              <a:t>com.example.myapp</a:t>
            </a:r>
            <a:r>
              <a:rPr dirty="0"/>
              <a:t>")</a:t>
            </a:r>
            <a:br>
              <a:rPr dirty="0"/>
            </a:br>
            <a:r>
              <a:rPr dirty="0"/>
              <a:t>public class </a:t>
            </a:r>
            <a:r>
              <a:rPr dirty="0" err="1"/>
              <a:t>AppConfig</a:t>
            </a:r>
            <a:r>
              <a:rPr dirty="0"/>
              <a:t> {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Using @SpringBootApplication in Spring Boot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290" y="2573517"/>
            <a:ext cx="7673419" cy="2800767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```java</a:t>
            </a:r>
            <a:br>
              <a:rPr sz="1600" dirty="0"/>
            </a:br>
            <a:r>
              <a:rPr sz="1600" dirty="0"/>
              <a:t>@SpringBootApplication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MyApplication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public static void main(String[] </a:t>
            </a:r>
            <a:r>
              <a:rPr sz="1600" dirty="0" err="1"/>
              <a:t>args</a:t>
            </a:r>
            <a:r>
              <a:rPr sz="1600" dirty="0"/>
              <a:t>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SpringApplication.run</a:t>
            </a:r>
            <a:r>
              <a:rPr sz="1600" dirty="0"/>
              <a:t>(</a:t>
            </a:r>
            <a:r>
              <a:rPr sz="1600" dirty="0" err="1"/>
              <a:t>MyApplication.class</a:t>
            </a:r>
            <a:r>
              <a:rPr sz="1600" dirty="0"/>
              <a:t>, </a:t>
            </a:r>
            <a:r>
              <a:rPr sz="1600" dirty="0" err="1"/>
              <a:t>args</a:t>
            </a:r>
            <a:r>
              <a:rPr sz="1600" dirty="0"/>
              <a:t>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Important Note on Package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📌 Spring Boot scans from the package of the main class </a:t>
            </a:r>
            <a:r>
              <a:rPr sz="3200" b="1" dirty="0"/>
              <a:t>downward</a:t>
            </a:r>
            <a:r>
              <a:rPr sz="3200" dirty="0"/>
              <a:t>, so it's best practice to keep your main class in a </a:t>
            </a:r>
            <a:r>
              <a:rPr sz="3200" b="1" dirty="0"/>
              <a:t>top-level package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XML Configuration (Legacy Method)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5547" y="2738486"/>
            <a:ext cx="7513162" cy="2585323"/>
          </a:xfrm>
          <a:prstGeom prst="rect">
            <a:avLst/>
          </a:prstGeom>
          <a:solidFill>
            <a:srgbClr val="2E2E2E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```xml</a:t>
            </a:r>
            <a:br>
              <a:rPr dirty="0"/>
            </a:br>
            <a:r>
              <a:rPr dirty="0"/>
              <a:t>&lt;</a:t>
            </a:r>
            <a:r>
              <a:rPr dirty="0" err="1"/>
              <a:t>context:component-scan</a:t>
            </a:r>
            <a:r>
              <a:rPr dirty="0"/>
              <a:t> base-package="</a:t>
            </a:r>
            <a:r>
              <a:rPr dirty="0" err="1"/>
              <a:t>com.example.myapp</a:t>
            </a:r>
            <a:r>
              <a:rPr dirty="0"/>
              <a:t>"/&gt;</a:t>
            </a:r>
            <a:br>
              <a:rPr dirty="0"/>
            </a:br>
            <a:r>
              <a:rPr dirty="0"/>
              <a:t>```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Recognized Stereotype Annotations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54384"/>
              </p:ext>
            </p:extLst>
          </p:nvPr>
        </p:nvGraphicFramePr>
        <p:xfrm>
          <a:off x="671660" y="2106891"/>
          <a:ext cx="7800680" cy="424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355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355">
                <a:tc>
                  <a:txBody>
                    <a:bodyPr/>
                    <a:lstStyle/>
                    <a:p>
                      <a:r>
                        <a:rPr dirty="0"/>
                        <a:t>@Component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Generic Spring-managed component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55">
                <a:tc>
                  <a:txBody>
                    <a:bodyPr/>
                    <a:lstStyle/>
                    <a:p>
                      <a:r>
                        <a:t>@Service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Service layer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355">
                <a:tc>
                  <a:txBody>
                    <a:bodyPr/>
                    <a:lstStyle/>
                    <a:p>
                      <a:r>
                        <a:t>@Repository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Persistence layer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55">
                <a:tc>
                  <a:txBody>
                    <a:bodyPr/>
                    <a:lstStyle/>
                    <a:p>
                      <a:r>
                        <a:t>@Controller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Web layer (Spring MVC)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Spring finds Beans through </a:t>
            </a:r>
            <a:r>
              <a:rPr b="1"/>
              <a:t>Component Scanning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Define where to scan using `@ComponentScan` or `@SpringBootApplication`.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Place the main class in a top-level package.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 annotations like `@Component`, `@Service`, `@Repository`, and `@Controller` to define Beans.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1300</Words>
  <Application>Microsoft Office PowerPoint</Application>
  <PresentationFormat>On-screen Show (4:3)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How Spring Knows Where to Search for Components</vt:lpstr>
      <vt:lpstr>How Spring Knows Where to Search for Components</vt:lpstr>
      <vt:lpstr>Component Scanning Overview</vt:lpstr>
      <vt:lpstr>Using @ComponentScan Annotation</vt:lpstr>
      <vt:lpstr>Using @SpringBootApplication in Spring Boot</vt:lpstr>
      <vt:lpstr>Important Note on Package Structure</vt:lpstr>
      <vt:lpstr>XML Configuration (Legacy Method)</vt:lpstr>
      <vt:lpstr>Recognized Stereotype Annotations</vt:lpstr>
      <vt:lpstr>Summary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9</cp:revision>
  <dcterms:created xsi:type="dcterms:W3CDTF">2013-01-27T09:14:16Z</dcterms:created>
  <dcterms:modified xsi:type="dcterms:W3CDTF">2025-04-04T04:22:25Z</dcterms:modified>
  <cp:category/>
</cp:coreProperties>
</file>