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6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800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6064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576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088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144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424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274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1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32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1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11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9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038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70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8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9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is Component Scan in Spring?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Defining a 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6437" y="2531097"/>
            <a:ext cx="7795967" cy="280076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rPr sz="1600" dirty="0"/>
              <a:t>```java</a:t>
            </a:r>
            <a:br>
              <a:rPr sz="1600" dirty="0"/>
            </a:br>
            <a:r>
              <a:rPr sz="1600" dirty="0"/>
              <a:t>@Component</a:t>
            </a:r>
            <a:br>
              <a:rPr sz="1600" dirty="0"/>
            </a:br>
            <a:r>
              <a:rPr sz="1600" dirty="0"/>
              <a:t>public class </a:t>
            </a:r>
            <a:r>
              <a:rPr sz="1600" dirty="0" err="1"/>
              <a:t>MyComponent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    public void </a:t>
            </a:r>
            <a:r>
              <a:rPr sz="1600" dirty="0" err="1"/>
              <a:t>showMessage</a:t>
            </a:r>
            <a:r>
              <a:rPr sz="1600" dirty="0"/>
              <a:t>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("Hello from </a:t>
            </a:r>
            <a:r>
              <a:rPr sz="1600" dirty="0" err="1"/>
              <a:t>MyComponent</a:t>
            </a:r>
            <a:r>
              <a:rPr sz="1600" dirty="0"/>
              <a:t>!");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r>
              <a:rPr sz="1600" dirty="0"/>
              <a:t>```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Using the Component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97583" y="2446256"/>
            <a:ext cx="7909089" cy="3108543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400" dirty="0"/>
          </a:p>
          <a:p>
            <a:pPr algn="l">
              <a:defRPr sz="1800">
                <a:solidFill>
                  <a:srgbClr val="000000"/>
                </a:solidFill>
                <a:latin typeface="Courier New"/>
              </a:defRPr>
            </a:pPr>
            <a:r>
              <a:rPr sz="1400" dirty="0"/>
              <a:t>```java</a:t>
            </a:r>
            <a:br>
              <a:rPr sz="1400" dirty="0"/>
            </a:br>
            <a:r>
              <a:rPr sz="1400" dirty="0"/>
              <a:t>@SpringBootApplication</a:t>
            </a:r>
            <a:br>
              <a:rPr sz="1400" dirty="0"/>
            </a:br>
            <a:r>
              <a:rPr sz="1400" dirty="0"/>
              <a:t>public class </a:t>
            </a:r>
            <a:r>
              <a:rPr sz="1400" dirty="0" err="1"/>
              <a:t>MyApp</a:t>
            </a:r>
            <a:r>
              <a:rPr sz="1400" dirty="0"/>
              <a:t> {</a:t>
            </a:r>
            <a:br>
              <a:rPr sz="1400" dirty="0"/>
            </a:br>
            <a:r>
              <a:rPr sz="1400" dirty="0"/>
              <a:t>    public static void main(String[] </a:t>
            </a:r>
            <a:r>
              <a:rPr sz="1400" dirty="0" err="1"/>
              <a:t>args</a:t>
            </a:r>
            <a:r>
              <a:rPr sz="1400" dirty="0"/>
              <a:t>) {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ApplicationContext</a:t>
            </a:r>
            <a:r>
              <a:rPr sz="1400" dirty="0"/>
              <a:t> context = </a:t>
            </a:r>
            <a:r>
              <a:rPr sz="1400" dirty="0" err="1"/>
              <a:t>SpringApplication.run</a:t>
            </a:r>
            <a:r>
              <a:rPr sz="1400" dirty="0"/>
              <a:t>(</a:t>
            </a:r>
            <a:r>
              <a:rPr sz="1400" dirty="0" err="1"/>
              <a:t>MyApp.class</a:t>
            </a:r>
            <a:r>
              <a:rPr sz="1400" dirty="0"/>
              <a:t>, </a:t>
            </a:r>
            <a:r>
              <a:rPr sz="1400" dirty="0" err="1"/>
              <a:t>args</a:t>
            </a:r>
            <a:r>
              <a:rPr sz="1400" dirty="0"/>
              <a:t>);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MyComponent</a:t>
            </a:r>
            <a:r>
              <a:rPr sz="1400" dirty="0"/>
              <a:t> </a:t>
            </a:r>
            <a:r>
              <a:rPr sz="1400" dirty="0" err="1"/>
              <a:t>myComponent</a:t>
            </a:r>
            <a:r>
              <a:rPr sz="1400" dirty="0"/>
              <a:t> = </a:t>
            </a:r>
            <a:r>
              <a:rPr sz="1400" dirty="0" err="1"/>
              <a:t>context.getBean</a:t>
            </a:r>
            <a:r>
              <a:rPr sz="1400" dirty="0"/>
              <a:t>(</a:t>
            </a:r>
            <a:r>
              <a:rPr sz="1400" dirty="0" err="1"/>
              <a:t>MyComponent.class</a:t>
            </a:r>
            <a:r>
              <a:rPr sz="1400" dirty="0"/>
              <a:t>);</a:t>
            </a:r>
            <a:br>
              <a:rPr sz="1400" dirty="0"/>
            </a:br>
            <a:r>
              <a:rPr sz="1400" dirty="0"/>
              <a:t>        </a:t>
            </a:r>
            <a:r>
              <a:rPr sz="1400" dirty="0" err="1"/>
              <a:t>myComponent.showMessage</a:t>
            </a:r>
            <a:r>
              <a:rPr sz="1400" dirty="0"/>
              <a:t>();</a:t>
            </a:r>
            <a:br>
              <a:rPr sz="1400" dirty="0"/>
            </a:br>
            <a:r>
              <a:rPr sz="1400" dirty="0"/>
              <a:t>    }</a:t>
            </a:r>
            <a:br>
              <a:rPr sz="1400" dirty="0"/>
            </a:br>
            <a:r>
              <a:rPr sz="1400" dirty="0"/>
              <a:t>}</a:t>
            </a:r>
            <a:br>
              <a:rPr sz="1400" dirty="0"/>
            </a:br>
            <a:r>
              <a:rPr sz="1400" dirty="0"/>
              <a:t>```</a:t>
            </a:r>
            <a:br>
              <a:rPr sz="1400" dirty="0"/>
            </a:br>
            <a:br>
              <a:rPr sz="1400" dirty="0"/>
            </a:br>
            <a:endParaRPr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Points of Component Scanning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Key Points of Component Scanning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</a:t>
            </a:r>
            <a:r>
              <a:rPr b="1"/>
              <a:t>Automatic Bean Registration</a:t>
            </a:r>
            <a:r>
              <a:t> – Reduces manual bean definitions.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</a:t>
            </a:r>
            <a:r>
              <a:rPr b="1"/>
              <a:t>Scans Specific Packages</a:t>
            </a:r>
            <a:r>
              <a:t> – Can be customized using `@ComponentScan(basePackages = {...})`.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</a:t>
            </a:r>
            <a:r>
              <a:rPr b="1"/>
              <a:t>Works with Different Annotations</a:t>
            </a:r>
            <a:r>
              <a:t> – `@Component`, `@Service`, `@Repository`, `@Controller`.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</a:t>
            </a:r>
            <a:r>
              <a:rPr b="1"/>
              <a:t>Default Behavior in Spring Boot</a:t>
            </a:r>
            <a:r>
              <a:t> – Scans the package of the main class.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endParaRPr/>
          </a:p>
          <a:p>
            <a:r>
              <a:t>What is Component Scan in Spring?</a:t>
            </a:r>
          </a:p>
          <a:p>
            <a:r>
              <a:t>How Does Component Scan Work?</a:t>
            </a:r>
          </a:p>
          <a:p>
            <a:r>
              <a:t>Enabling Component Scan - Using @ComponentScan</a:t>
            </a:r>
          </a:p>
          <a:p>
            <a:r>
              <a:t>Example: Explicit Package Scan</a:t>
            </a:r>
          </a:p>
          <a:p>
            <a:r>
              <a:t>Enabling Component Scan - Using @SpringBootApplication</a:t>
            </a:r>
          </a:p>
          <a:p>
            <a:r>
              <a:t>Example: Implicit Component Scan</a:t>
            </a:r>
          </a:p>
          <a:p>
            <a:r>
              <a:t>Explicit Package Scan in Spring Boot</a:t>
            </a:r>
          </a:p>
          <a:p>
            <a:r>
              <a:t>Component Scan in Action - Define a Component</a:t>
            </a:r>
          </a:p>
          <a:p>
            <a:r>
              <a:t>Example: Defining a Component</a:t>
            </a:r>
          </a:p>
          <a:p>
            <a:r>
              <a:t>Component Scan in Action - Using the Component</a:t>
            </a:r>
          </a:p>
          <a:p>
            <a:r>
              <a:t>Example: Using the Component</a:t>
            </a:r>
          </a:p>
          <a:p>
            <a:r>
              <a:t>Key Points of Component Scanning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What is Component Scan in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What is Component Scan in Spring?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Component Scanning is a mechanism in the Spring Framework that automatically detects and registers beans (Spring components) in the application context. It helps reduce manual configuration by scanning the classpath for annotated components like `@Component`, `@Service`, `@Repository`, and `@Controller`.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Does Component Scan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92500" lnSpcReduction="20000"/>
          </a:bodyPr>
          <a:lstStyle/>
          <a:p>
            <a:endParaRPr dirty="0"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rPr dirty="0"/>
              <a:t>How Does Component Scan Work?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Spring searches for classes annotated with specific stereotypes within a given package and registers them as Spring Beans.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dirty="0"/>
              <a:t> </a:t>
            </a:r>
            <a:r>
              <a:rPr dirty="0"/>
              <a:t> Common Annotations Used for Component Scanning: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`@Component` – Generic component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`@Service` – Service layer component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`@Repository` – DAO (Data Access Object) layer component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- `@Controller` – MVC controller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Enabling Component Scan - Using @ComponentScan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Using `@ComponentScan` Annotation (Explicit Package Scan)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By default, Spring Boot scans the package where the main application class is located. To scan additional packages, use `@ComponentScan`.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Explicit Package Scan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648872"/>
            <a:ext cx="7620000" cy="255454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rPr sz="1600" dirty="0"/>
              <a:t>```java</a:t>
            </a:r>
            <a:br>
              <a:rPr sz="1600" dirty="0"/>
            </a:br>
            <a:r>
              <a:rPr sz="1600" dirty="0"/>
              <a:t>@Configuration</a:t>
            </a:r>
            <a:br>
              <a:rPr sz="1600" dirty="0"/>
            </a:br>
            <a:r>
              <a:rPr sz="1600" dirty="0"/>
              <a:t>@ComponentScan(basePackages = {"</a:t>
            </a:r>
            <a:r>
              <a:rPr sz="1600" dirty="0" err="1"/>
              <a:t>com.example.service</a:t>
            </a:r>
            <a:r>
              <a:rPr sz="1600" dirty="0"/>
              <a:t>", "</a:t>
            </a:r>
            <a:r>
              <a:rPr sz="1600" dirty="0" err="1"/>
              <a:t>com.example.repository</a:t>
            </a:r>
            <a:r>
              <a:rPr sz="1600" dirty="0"/>
              <a:t>"})</a:t>
            </a:r>
            <a:br>
              <a:rPr sz="1600" dirty="0"/>
            </a:br>
            <a:r>
              <a:rPr sz="1600" dirty="0"/>
              <a:t>public class </a:t>
            </a:r>
            <a:r>
              <a:rPr sz="1600" dirty="0" err="1"/>
              <a:t>AppConfig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r>
              <a:rPr sz="1600" dirty="0"/>
              <a:t>```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Enabling Component Scan - Using @SpringBootApplication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Using `@SpringBootApplication` (Implicit Scan)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In Spring Boot applications, `@SpringBootApplication` includes `@ComponentScan`, so all components inside the same package and its sub-packages are scanned automatically.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Example: Implicit Component Scan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54144" y="2620652"/>
            <a:ext cx="7772400" cy="280076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rPr sz="1600" dirty="0"/>
              <a:t>```java</a:t>
            </a:r>
            <a:br>
              <a:rPr sz="1600" dirty="0"/>
            </a:br>
            <a:r>
              <a:rPr sz="1600" dirty="0"/>
              <a:t>@SpringBootApplication</a:t>
            </a:r>
            <a:br>
              <a:rPr sz="1600" dirty="0"/>
            </a:br>
            <a:r>
              <a:rPr sz="1600" dirty="0"/>
              <a:t>public class </a:t>
            </a:r>
            <a:r>
              <a:rPr sz="1600" dirty="0" err="1"/>
              <a:t>MyApp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    public static void main(String[] </a:t>
            </a:r>
            <a:r>
              <a:rPr sz="1600" dirty="0" err="1"/>
              <a:t>args</a:t>
            </a:r>
            <a:r>
              <a:rPr sz="1600" dirty="0"/>
              <a:t>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SpringApplication.run</a:t>
            </a:r>
            <a:r>
              <a:rPr sz="1600" dirty="0"/>
              <a:t>(</a:t>
            </a:r>
            <a:r>
              <a:rPr sz="1600" dirty="0" err="1"/>
              <a:t>MyApp.class</a:t>
            </a:r>
            <a:r>
              <a:rPr sz="1600" dirty="0"/>
              <a:t>, </a:t>
            </a:r>
            <a:r>
              <a:rPr sz="1600" dirty="0" err="1"/>
              <a:t>args</a:t>
            </a:r>
            <a:r>
              <a:rPr sz="1600" dirty="0"/>
              <a:t>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r>
              <a:rPr sz="1600" dirty="0"/>
              <a:t>```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Explicit Package Scan in Spring Boot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2671" y="2559378"/>
            <a:ext cx="7698658" cy="280076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000000"/>
                </a:solidFill>
                <a:latin typeface="Courier New"/>
              </a:defRPr>
            </a:pPr>
            <a:r>
              <a:rPr sz="1600" dirty="0"/>
              <a:t>To scan specific packages explicitly in a Spring Boot application, use `</a:t>
            </a:r>
            <a:r>
              <a:rPr sz="1600" dirty="0" err="1"/>
              <a:t>scanBasePackages</a:t>
            </a:r>
            <a:r>
              <a:rPr sz="1600" dirty="0"/>
              <a:t>`:</a:t>
            </a:r>
            <a:br>
              <a:rPr sz="1600" dirty="0"/>
            </a:br>
            <a:br>
              <a:rPr sz="1600" dirty="0"/>
            </a:br>
            <a:r>
              <a:rPr sz="1600" dirty="0"/>
              <a:t>```java</a:t>
            </a:r>
            <a:br>
              <a:rPr sz="1600" dirty="0"/>
            </a:br>
            <a:r>
              <a:rPr sz="1600" dirty="0"/>
              <a:t>@SpringBootApplication(scanBasePackages = "</a:t>
            </a:r>
            <a:r>
              <a:rPr sz="1600" dirty="0" err="1"/>
              <a:t>com.example</a:t>
            </a:r>
            <a:r>
              <a:rPr sz="1600" dirty="0"/>
              <a:t>")</a:t>
            </a:r>
            <a:br>
              <a:rPr sz="1600" dirty="0"/>
            </a:br>
            <a:r>
              <a:rPr sz="1600" dirty="0"/>
              <a:t>public class </a:t>
            </a:r>
            <a:r>
              <a:rPr sz="1600" dirty="0" err="1"/>
              <a:t>MyApp</a:t>
            </a:r>
            <a:r>
              <a:rPr sz="1600" dirty="0"/>
              <a:t> {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r>
              <a:rPr sz="1600" dirty="0"/>
              <a:t>```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 Scan in Action - Define a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pPr algn="ctr">
              <a:defRPr sz="2400" b="1">
                <a:solidFill>
                  <a:srgbClr val="000000"/>
                </a:solidFill>
              </a:defRPr>
            </a:pPr>
            <a:r>
              <a:t>Defining a Component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Below is an example of a class that will be automatically registered as a Spring Bean due to `@Component` annotation.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</TotalTime>
  <Words>656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What is Component Scan in Spring?</vt:lpstr>
      <vt:lpstr>What is Component Scan in Spring?</vt:lpstr>
      <vt:lpstr>How Does Component Scan Work?</vt:lpstr>
      <vt:lpstr>Enabling Component Scan - Using @ComponentScan</vt:lpstr>
      <vt:lpstr>Example: Explicit Package Scan</vt:lpstr>
      <vt:lpstr>Enabling Component Scan - Using @SpringBootApplication</vt:lpstr>
      <vt:lpstr>Example: Implicit Component Scan</vt:lpstr>
      <vt:lpstr>Explicit Package Scan in Spring Boot</vt:lpstr>
      <vt:lpstr>Component Scan in Action - Define a Component</vt:lpstr>
      <vt:lpstr>Example: Defining a Component</vt:lpstr>
      <vt:lpstr>Example: Using the Component</vt:lpstr>
      <vt:lpstr>Key Points of Component Scanning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3</cp:revision>
  <dcterms:created xsi:type="dcterms:W3CDTF">2013-01-27T09:14:16Z</dcterms:created>
  <dcterms:modified xsi:type="dcterms:W3CDTF">2025-04-04T04:35:30Z</dcterms:modified>
  <cp:category/>
</cp:coreProperties>
</file>