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GitHub?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Projects</a:t>
            </a:r>
            <a:r>
              <a:t> is a Kanban-style tool in GitHub for organizing issues, pull requests, and tasks using columns like 'To Do', 'In Progress', and 'Done'.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 (Automation)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GitHub Actions enables </a:t>
            </a:r>
            <a:r>
              <a:rPr b="1"/>
              <a:t>CI/CD automation</a:t>
            </a:r>
            <a:r>
              <a:t> using workflows written in YAML.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Example: Run tests on push to main.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 - Sample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name: Run Tests on Push</a:t>
            </a:r>
            <a:br/>
            <a:br/>
            <a:r>
              <a:t>on:</a:t>
            </a:r>
            <a:br/>
            <a:r>
              <a:t>  push:</a:t>
            </a:r>
            <a:br/>
            <a:r>
              <a:t>    branches: [ main ]</a:t>
            </a:r>
            <a:br/>
            <a:br/>
            <a:r>
              <a:t>jobs:</a:t>
            </a:r>
            <a:br/>
            <a:r>
              <a:t>  test:</a:t>
            </a:r>
            <a:br/>
            <a:r>
              <a:t>    runs-on: ubuntu-latest</a:t>
            </a:r>
            <a:br/>
            <a:r>
              <a:t>    steps:</a:t>
            </a:r>
            <a:br/>
            <a:r>
              <a:t>      - uses: actions/checkout@v2</a:t>
            </a:r>
            <a:br/>
            <a:r>
              <a:t>      - name: Run Tests</a:t>
            </a:r>
            <a:br/>
            <a:r>
              <a:t>        run: npm test</a:t>
            </a:r>
            <a:br/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GitHub scans code and dependencies for </a:t>
            </a:r>
            <a:r>
              <a:rPr b="1"/>
              <a:t>vulnerabilities</a:t>
            </a:r>
            <a:r>
              <a:t>, alerts on </a:t>
            </a:r>
            <a:r>
              <a:rPr b="1"/>
              <a:t>secret leaks</a:t>
            </a:r>
            <a:r>
              <a:t>, and integrates </a:t>
            </a:r>
            <a:r>
              <a:rPr b="1"/>
              <a:t>Dependabot</a:t>
            </a:r>
            <a:r>
              <a:t> for automatic updates.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Review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GitHub allows </a:t>
            </a:r>
            <a:r>
              <a:rPr b="1"/>
              <a:t>inline comments</a:t>
            </a:r>
            <a:r>
              <a:t>, </a:t>
            </a:r>
            <a:r>
              <a:rPr b="1"/>
              <a:t>multiple reviewers</a:t>
            </a:r>
            <a:r>
              <a:t>, and </a:t>
            </a:r>
            <a:r>
              <a:rPr b="1"/>
              <a:t>approval settings</a:t>
            </a:r>
            <a:r>
              <a:t> on pull requests, helping ensure code quality and standards.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Features like @mentions, Markdown formatting, GitHub Discussions, and notifications make GitHub a powerful space for </a:t>
            </a:r>
            <a:r>
              <a:rPr b="1"/>
              <a:t>collaboration</a:t>
            </a:r>
            <a: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GitHub Pages</a:t>
            </a:r>
            <a:r>
              <a:t> lets you host static websites directly from your repo. It supports Jekyll themes and custom domains.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Each repository can include a </a:t>
            </a:r>
            <a:r>
              <a:rPr b="1"/>
              <a:t>Wiki</a:t>
            </a:r>
            <a:r>
              <a:t>, used to write documentation, developer guides, and notes for your project.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GitHub provides contribution graphs, commit activity, code frequency, pull request stats, and more to visualize project health.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Permissions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Control repository access with roles like </a:t>
            </a:r>
            <a:r>
              <a:rPr b="1"/>
              <a:t>Read</a:t>
            </a:r>
            <a:r>
              <a:t>, </a:t>
            </a:r>
            <a:r>
              <a:rPr b="1"/>
              <a:t>Write</a:t>
            </a:r>
            <a:r>
              <a:t>, and </a:t>
            </a:r>
            <a:r>
              <a:rPr b="1"/>
              <a:t>Admin</a:t>
            </a:r>
            <a:r>
              <a:t>. GitHub supports team management within organizations.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GitHub is a </a:t>
            </a:r>
            <a:r>
              <a:rPr b="1"/>
              <a:t>web-based platform</a:t>
            </a:r>
            <a:r>
              <a:t> that allows developers to </a:t>
            </a:r>
            <a:r>
              <a:rPr b="1"/>
              <a:t>store, manage, and collaborate</a:t>
            </a:r>
            <a:r>
              <a:t> on code projects. It enhances Git (a version control system) with a user-friendly interface and powerful collaboration tools.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GitHub CLI</a:t>
            </a:r>
            <a:r>
              <a:t>: Command-line tool for interacting with GitHub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GitHub Copilot</a:t>
            </a:r>
            <a:r>
              <a:t>: AI pair programmer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GitHub Marketplace</a:t>
            </a:r>
            <a:r>
              <a:t>: Tools and integrations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GitHub Sponsors</a:t>
            </a:r>
            <a:r>
              <a:t>: Monetize open-source 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Uses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Individual developers for personal projects and portfolios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Open-source contributors and communities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Startups and enterprises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Educational institutions and students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✔ Easy to use interface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Great for collaboration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Seamless integration with tools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Strong open-source support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Built-in security and automation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is GitHub?</a:t>
            </a:r>
          </a:p>
          <a:p>
            <a:pPr/>
            <a:r>
              <a:t>Core Concept</a:t>
            </a:r>
          </a:p>
          <a:p>
            <a:pPr/>
            <a:r>
              <a:t>Repositories (Repos)</a:t>
            </a:r>
          </a:p>
          <a:p>
            <a:pPr/>
            <a:r>
              <a:t>Commits and History</a:t>
            </a:r>
          </a:p>
          <a:p>
            <a:pPr/>
            <a:r>
              <a:t>Branches</a:t>
            </a:r>
          </a:p>
          <a:p>
            <a:pPr/>
            <a:r>
              <a:t>Pull Requests (PRs)</a:t>
            </a:r>
          </a:p>
          <a:p>
            <a:pPr/>
            <a:r>
              <a:t>Forking Repositories</a:t>
            </a:r>
          </a:p>
          <a:p>
            <a:pPr/>
            <a:r>
              <a:t>Issues</a:t>
            </a:r>
          </a:p>
          <a:p>
            <a:pPr/>
            <a:r>
              <a:t>GitHub Projects</a:t>
            </a:r>
          </a:p>
          <a:p>
            <a:pPr/>
            <a:r>
              <a:t>GitHub Actions (Automation)</a:t>
            </a:r>
          </a:p>
          <a:p>
            <a:pPr/>
            <a:r>
              <a:t>GitHub Actions - Sample Workflow</a:t>
            </a:r>
          </a:p>
          <a:p>
            <a:pPr/>
            <a:r>
              <a:t>Security Features</a:t>
            </a:r>
          </a:p>
          <a:p>
            <a:pPr/>
            <a:r>
              <a:t>Code Review Tools</a:t>
            </a:r>
          </a:p>
          <a:p>
            <a:pPr/>
            <a:r>
              <a:t>Collaboration Tools</a:t>
            </a:r>
          </a:p>
          <a:p>
            <a:pPr/>
            <a:r>
              <a:t>GitHub Pages</a:t>
            </a:r>
          </a:p>
          <a:p>
            <a:pPr/>
            <a:r>
              <a:t>Wiki</a:t>
            </a:r>
          </a:p>
          <a:p>
            <a:pPr/>
            <a:r>
              <a:t>Insights and Analytics</a:t>
            </a:r>
          </a:p>
          <a:p>
            <a:pPr/>
            <a:r>
              <a:t>Permissions &amp; Access Control</a:t>
            </a:r>
          </a:p>
          <a:p>
            <a:pPr/>
            <a:r>
              <a:t>GitHub Ecosystem</a:t>
            </a:r>
          </a:p>
          <a:p>
            <a:pPr/>
            <a:r>
              <a:t>Who Uses GitHub?</a:t>
            </a:r>
          </a:p>
          <a:p>
            <a:pPr/>
            <a:r>
              <a:t>Why Use GitHub?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GitHub = Git + Collaboration + Cloud</a:t>
            </a:r>
            <a:r>
              <a:t/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allows you to: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Host and manage code in repositories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Collaborate with teams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Automate workflows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Track and review code changes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Repositories (Repos)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repository</a:t>
            </a:r>
            <a:r>
              <a:t> is a container for your project, including files, folders, branches, and commit history. Repos can be public or private, and include README, LICENSE, and other files at setup.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Commits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commit</a:t>
            </a:r>
            <a:r>
              <a:t> captures a snapshot of the codebase. GitHub displays the history of commits with author info, timestamps, and messages, making collaboration and tracking easy.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branch</a:t>
            </a:r>
            <a:r>
              <a:t> is a separate working copy of your code, ideal for experimenting with features or fixes. The default branch is usually `main` or `master`.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Requests (PRs)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Pull Request</a:t>
            </a:r>
            <a:r>
              <a:t> is a proposal to merge code from one branch into another. It includes code review, discussion, automated checks, and merge options.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Forking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fork</a:t>
            </a:r>
            <a:r>
              <a:t> creates a personal copy of a repository. It’s commonly used to contribute to open-source projects without affecting the original repository.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GitHub </a:t>
            </a:r>
            <a:r>
              <a:rPr b="1"/>
              <a:t>Issues</a:t>
            </a:r>
            <a:r>
              <a:t> help manage bugs, features, and tasks. You can assign, label, and comment on issues for better project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