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754" y="72"/>
      </p:cViewPr>
      <p:guideLst>
        <p:guide orient="horz" pos="2160"/>
        <p:guide pos="2880"/>
      </p:guideLst>
    </p:cSldViewPr>
  </p:slideViewPr>
  <p:notesTextViewPr>
    <p:cViewPr>
      <p:scale>
        <a:sx n="100" d="100"/>
        <a:sy n="100" d="100"/>
      </p:scale>
      <p:origin x="0" y="-320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1C0C7-7F98-4E8B-A1AF-1B1E99A33751}"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180E2-8764-4052-92D8-76CCBFC2B9A6}" type="slidenum">
              <a:rPr lang="en-IN" smtClean="0"/>
              <a:t>‹#›</a:t>
            </a:fld>
            <a:endParaRPr lang="en-IN"/>
          </a:p>
        </p:txBody>
      </p:sp>
    </p:spTree>
    <p:extLst>
      <p:ext uri="{BB962C8B-B14F-4D97-AF65-F5344CB8AC3E}">
        <p14:creationId xmlns:p14="http://schemas.microsoft.com/office/powerpoint/2010/main" val="2458400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Sure! Here's a </a:t>
            </a:r>
            <a:r>
              <a:rPr lang="en-US" b="1" dirty="0"/>
              <a:t>YouTube script</a:t>
            </a:r>
            <a:r>
              <a:rPr lang="en-US" dirty="0"/>
              <a:t> that jumps straight into the content, keeping it </a:t>
            </a:r>
            <a:r>
              <a:rPr lang="en-US" b="1" dirty="0"/>
              <a:t>conversational</a:t>
            </a:r>
            <a:r>
              <a:rPr lang="en-US" dirty="0"/>
              <a:t>, </a:t>
            </a:r>
            <a:r>
              <a:rPr lang="en-US" b="1" dirty="0"/>
              <a:t>clear</a:t>
            </a:r>
            <a:r>
              <a:rPr lang="en-US" dirty="0"/>
              <a:t>, and using simple English where needed — perfect for explaining Docker to beginners with engaging delivery:</a:t>
            </a:r>
          </a:p>
          <a:p>
            <a:pPr>
              <a:buNone/>
            </a:pPr>
            <a:r>
              <a:rPr lang="en-US" dirty="0"/>
              <a:t>🎙️ </a:t>
            </a:r>
            <a:r>
              <a:rPr lang="en-US" b="1" dirty="0"/>
              <a:t>YouTube Script</a:t>
            </a:r>
            <a:endParaRPr lang="en-US" dirty="0"/>
          </a:p>
          <a:p>
            <a:pPr>
              <a:buNone/>
            </a:pPr>
            <a:r>
              <a:rPr lang="en-US" b="1" dirty="0"/>
              <a:t>What is Docker?</a:t>
            </a:r>
            <a:endParaRPr lang="en-US" dirty="0"/>
          </a:p>
          <a:p>
            <a:pPr>
              <a:buNone/>
            </a:pPr>
            <a:r>
              <a:rPr lang="en-US" dirty="0"/>
              <a:t>Let’s say you’ve built a great app, but when you send it to your teammate or deploy it to production… it crashes. Why?</a:t>
            </a:r>
            <a:br>
              <a:rPr lang="en-US" dirty="0"/>
            </a:br>
            <a:r>
              <a:rPr lang="en-US" dirty="0"/>
              <a:t>Because it worked on your machine — but not theirs.</a:t>
            </a:r>
            <a:br>
              <a:rPr lang="en-US" dirty="0"/>
            </a:br>
            <a:r>
              <a:rPr lang="en-US" dirty="0"/>
              <a:t>Docker solves that problem.</a:t>
            </a:r>
          </a:p>
          <a:p>
            <a:pPr>
              <a:buNone/>
            </a:pPr>
            <a:r>
              <a:rPr lang="en-US" dirty="0"/>
              <a:t>Docker is a platform that lets you </a:t>
            </a:r>
            <a:r>
              <a:rPr lang="en-US" b="1" dirty="0"/>
              <a:t>package your app and everything it needs</a:t>
            </a:r>
            <a:r>
              <a:rPr lang="en-US" dirty="0"/>
              <a:t> — like libraries, dependencies, system tools — into a single container.</a:t>
            </a:r>
            <a:br>
              <a:rPr lang="en-US" dirty="0"/>
            </a:br>
            <a:r>
              <a:rPr lang="en-US" dirty="0"/>
              <a:t>This container runs exactly the same… </a:t>
            </a:r>
            <a:r>
              <a:rPr lang="en-US" b="1" dirty="0"/>
              <a:t>on any machine</a:t>
            </a:r>
            <a:r>
              <a:rPr lang="en-US" dirty="0"/>
              <a:t>.</a:t>
            </a:r>
            <a:br>
              <a:rPr lang="en-US" dirty="0"/>
            </a:br>
            <a:r>
              <a:rPr lang="en-US" dirty="0"/>
              <a:t>Local, staging, production — doesn't matter. It just works.</a:t>
            </a:r>
          </a:p>
          <a:p>
            <a:pPr>
              <a:buNone/>
            </a:pPr>
            <a:r>
              <a:rPr lang="en-US" dirty="0"/>
              <a:t>It's like putting your app in a magic box and sending it anywhere in the world — and it always runs the same.</a:t>
            </a:r>
          </a:p>
          <a:p>
            <a:pPr>
              <a:buNone/>
            </a:pPr>
            <a:r>
              <a:rPr lang="en-US" b="1" dirty="0"/>
              <a:t>Key Concepts in Docker</a:t>
            </a:r>
            <a:endParaRPr lang="en-US" dirty="0"/>
          </a:p>
          <a:p>
            <a:pPr>
              <a:buNone/>
            </a:pPr>
            <a:r>
              <a:rPr lang="en-US" dirty="0"/>
              <a:t>Alright, let’s break it down.</a:t>
            </a:r>
            <a:br>
              <a:rPr lang="en-US" dirty="0"/>
            </a:br>
            <a:r>
              <a:rPr lang="en-US" dirty="0"/>
              <a:t>Docker has a few core building blocks:</a:t>
            </a:r>
          </a:p>
          <a:p>
            <a:pPr>
              <a:buNone/>
            </a:pPr>
            <a:r>
              <a:rPr lang="en-US" b="1" dirty="0"/>
              <a:t>First — Container.</a:t>
            </a:r>
            <a:br>
              <a:rPr lang="en-US" dirty="0"/>
            </a:br>
            <a:r>
              <a:rPr lang="en-US" dirty="0"/>
              <a:t>A container is like a mini-computer, running your app and only your app. It includes the code, runtime, configs — everything. It’s isolated from the rest of your system.</a:t>
            </a:r>
          </a:p>
          <a:p>
            <a:pPr>
              <a:buNone/>
            </a:pPr>
            <a:r>
              <a:rPr lang="en-US" b="1" dirty="0"/>
              <a:t>Second — Image.</a:t>
            </a:r>
            <a:br>
              <a:rPr lang="en-US" dirty="0"/>
            </a:br>
            <a:r>
              <a:rPr lang="en-US" dirty="0"/>
              <a:t>Think of an image like a blueprint or a recipe. It’s read-only and it’s what containers are made from. You build an image, then run a container from it.</a:t>
            </a:r>
          </a:p>
          <a:p>
            <a:pPr>
              <a:buNone/>
            </a:pPr>
            <a:r>
              <a:rPr lang="en-US" b="1" dirty="0"/>
              <a:t>Third — </a:t>
            </a:r>
            <a:r>
              <a:rPr lang="en-US" b="1" dirty="0" err="1"/>
              <a:t>Dockerfile</a:t>
            </a:r>
            <a:r>
              <a:rPr lang="en-US" b="1" dirty="0"/>
              <a:t>.</a:t>
            </a:r>
            <a:br>
              <a:rPr lang="en-US" dirty="0"/>
            </a:br>
            <a:r>
              <a:rPr lang="en-US" dirty="0"/>
              <a:t>This is just a text file with steps. You tell Docker:</a:t>
            </a:r>
          </a:p>
          <a:p>
            <a:pPr>
              <a:buFont typeface="Arial" panose="020B0604020202020204" pitchFamily="34" charset="0"/>
              <a:buChar char="•"/>
            </a:pPr>
            <a:r>
              <a:rPr lang="en-US" dirty="0"/>
              <a:t>Hey, use this base image</a:t>
            </a:r>
          </a:p>
          <a:p>
            <a:pPr>
              <a:buFont typeface="Arial" panose="020B0604020202020204" pitchFamily="34" charset="0"/>
              <a:buChar char="•"/>
            </a:pPr>
            <a:r>
              <a:rPr lang="en-US" dirty="0"/>
              <a:t>Copy my code</a:t>
            </a:r>
          </a:p>
          <a:p>
            <a:pPr>
              <a:buFont typeface="Arial" panose="020B0604020202020204" pitchFamily="34" charset="0"/>
              <a:buChar char="•"/>
            </a:pPr>
            <a:r>
              <a:rPr lang="en-US" dirty="0"/>
              <a:t>Install these dependencies</a:t>
            </a:r>
          </a:p>
          <a:p>
            <a:pPr>
              <a:buFont typeface="Arial" panose="020B0604020202020204" pitchFamily="34" charset="0"/>
              <a:buChar char="•"/>
            </a:pPr>
            <a:r>
              <a:rPr lang="en-US" dirty="0"/>
              <a:t>And when the container runs, do this</a:t>
            </a:r>
          </a:p>
          <a:p>
            <a:pPr>
              <a:buNone/>
            </a:pPr>
            <a:r>
              <a:rPr lang="en-US" b="1" dirty="0"/>
              <a:t>And finally — Docker Hub.</a:t>
            </a:r>
            <a:br>
              <a:rPr lang="en-US" dirty="0"/>
            </a:br>
            <a:r>
              <a:rPr lang="en-US" dirty="0"/>
              <a:t>It’s like GitHub, but for Docker images. You can pull official images like Node, Go, or Postgres. Or even publish your own for others to use.</a:t>
            </a:r>
          </a:p>
          <a:p>
            <a:pPr>
              <a:buNone/>
            </a:pPr>
            <a:r>
              <a:rPr lang="en-US" b="1" dirty="0"/>
              <a:t>Why Use Docker?</a:t>
            </a:r>
            <a:endParaRPr lang="en-US" dirty="0"/>
          </a:p>
          <a:p>
            <a:pPr>
              <a:buNone/>
            </a:pPr>
            <a:r>
              <a:rPr lang="en-US" dirty="0"/>
              <a:t>So why should you care about Docker?</a:t>
            </a:r>
          </a:p>
          <a:p>
            <a:pPr>
              <a:buNone/>
            </a:pPr>
            <a:r>
              <a:rPr lang="en-US" b="1" dirty="0"/>
              <a:t>Number one — Consistency.</a:t>
            </a:r>
            <a:br>
              <a:rPr lang="en-US" dirty="0"/>
            </a:br>
            <a:r>
              <a:rPr lang="en-US" dirty="0"/>
              <a:t>You write code once, package it, and run it anywhere without worrying about environment differences.</a:t>
            </a:r>
          </a:p>
          <a:p>
            <a:pPr>
              <a:buNone/>
            </a:pPr>
            <a:r>
              <a:rPr lang="en-US" b="1" dirty="0"/>
              <a:t>Number two — Isolation.</a:t>
            </a:r>
            <a:br>
              <a:rPr lang="en-US" dirty="0"/>
            </a:br>
            <a:r>
              <a:rPr lang="en-US" dirty="0"/>
              <a:t>Your app runs in its own container — no conflicts, no messing with your local machine.</a:t>
            </a:r>
          </a:p>
          <a:p>
            <a:pPr>
              <a:buNone/>
            </a:pPr>
            <a:r>
              <a:rPr lang="en-US" b="1" dirty="0"/>
              <a:t>Three — Portability.</a:t>
            </a:r>
            <a:br>
              <a:rPr lang="en-US" dirty="0"/>
            </a:br>
            <a:r>
              <a:rPr lang="en-US" dirty="0"/>
              <a:t>You can move containers between laptops, servers, or even cloud platforms — Docker makes it easy.</a:t>
            </a:r>
          </a:p>
          <a:p>
            <a:pPr>
              <a:buNone/>
            </a:pPr>
            <a:r>
              <a:rPr lang="en-US" b="1" dirty="0"/>
              <a:t>And four — Efficiency.</a:t>
            </a:r>
            <a:br>
              <a:rPr lang="en-US" dirty="0"/>
            </a:br>
            <a:r>
              <a:rPr lang="en-US" dirty="0"/>
              <a:t>Unlike virtual machines, Docker doesn’t need a full OS. It uses fewer resources and starts super fast.</a:t>
            </a:r>
          </a:p>
          <a:p>
            <a:pPr>
              <a:buNone/>
            </a:pPr>
            <a:r>
              <a:rPr lang="en-US" b="1" dirty="0"/>
              <a:t>Real-world Example: Go App with PostgreSQL</a:t>
            </a:r>
            <a:endParaRPr lang="en-US" dirty="0"/>
          </a:p>
          <a:p>
            <a:pPr>
              <a:buNone/>
            </a:pPr>
            <a:r>
              <a:rPr lang="en-US" dirty="0"/>
              <a:t>Let’s say you’re building a Go backend service that connects to a PostgreSQL database.</a:t>
            </a:r>
          </a:p>
          <a:p>
            <a:pPr>
              <a:buNone/>
            </a:pPr>
            <a:r>
              <a:rPr lang="en-US" dirty="0"/>
              <a:t>Traditionally, you’d install Postgres on your local machine, tweak configs, maybe use Docker for just the database.</a:t>
            </a:r>
          </a:p>
          <a:p>
            <a:pPr>
              <a:buNone/>
            </a:pPr>
            <a:r>
              <a:rPr lang="en-US" dirty="0"/>
              <a:t>But with Docker Compose, you can define both the Go app </a:t>
            </a:r>
            <a:r>
              <a:rPr lang="en-US" b="1" dirty="0"/>
              <a:t>and</a:t>
            </a:r>
            <a:r>
              <a:rPr lang="en-US" dirty="0"/>
              <a:t> the database — in one file.</a:t>
            </a:r>
            <a:br>
              <a:rPr lang="en-US" dirty="0"/>
            </a:br>
            <a:r>
              <a:rPr lang="en-US" dirty="0"/>
              <a:t>Run docker-compose up, and both services start, connect, and work instantly.</a:t>
            </a:r>
          </a:p>
          <a:p>
            <a:pPr>
              <a:buNone/>
            </a:pPr>
            <a:r>
              <a:rPr lang="en-US" dirty="0"/>
              <a:t>No setup headaches. It just works.</a:t>
            </a:r>
          </a:p>
          <a:p>
            <a:pPr>
              <a:buNone/>
            </a:pPr>
            <a:r>
              <a:rPr lang="en-US" b="1" dirty="0" err="1"/>
              <a:t>Dockerfile</a:t>
            </a:r>
            <a:r>
              <a:rPr lang="en-US" b="1" dirty="0"/>
              <a:t> Example for Go App</a:t>
            </a:r>
            <a:endParaRPr lang="en-US" dirty="0"/>
          </a:p>
          <a:p>
            <a:pPr>
              <a:buNone/>
            </a:pPr>
            <a:r>
              <a:rPr lang="en-US" dirty="0"/>
              <a:t>Here’s what a </a:t>
            </a:r>
            <a:r>
              <a:rPr lang="en-US" dirty="0" err="1"/>
              <a:t>Dockerfile</a:t>
            </a:r>
            <a:r>
              <a:rPr lang="en-US" dirty="0"/>
              <a:t> for your Go app might look like:</a:t>
            </a:r>
          </a:p>
          <a:p>
            <a:pPr>
              <a:buNone/>
            </a:pPr>
            <a:r>
              <a:rPr lang="en-US" dirty="0"/>
              <a:t># Use an official lightweight Golang image based on Alpine Linux FROM golang:1.20-alpine # Set the working directory inside the container WORKDIR /app # Copy go.mod first to install dependencies using Docker cache COPY go.mod . # Copy the rest of your Go source code COPY . . # Download dependencies RUN go mod tidy # Build the app into a binary named 'main' RUN go build -o main . # Tell Docker what to run when the container starts CMD ["./main"] This image builds your Go code and runs it inside a lightweight Alpine-based container. Clean and efficient.</a:t>
            </a:r>
          </a:p>
          <a:p>
            <a:pPr>
              <a:buNone/>
            </a:pPr>
            <a:r>
              <a:rPr lang="en-US" b="1" dirty="0"/>
              <a:t>docker-</a:t>
            </a:r>
            <a:r>
              <a:rPr lang="en-US" b="1" dirty="0" err="1"/>
              <a:t>compose.yml</a:t>
            </a:r>
            <a:r>
              <a:rPr lang="en-US" b="1" dirty="0"/>
              <a:t> Example</a:t>
            </a:r>
            <a:endParaRPr lang="en-US" dirty="0"/>
          </a:p>
          <a:p>
            <a:pPr>
              <a:buNone/>
            </a:pPr>
            <a:r>
              <a:rPr lang="en-US" dirty="0"/>
              <a:t>Now, to run your Go app </a:t>
            </a:r>
            <a:r>
              <a:rPr lang="en-US" b="1" dirty="0"/>
              <a:t>alongside Postgres</a:t>
            </a:r>
            <a:r>
              <a:rPr lang="en-US" dirty="0"/>
              <a:t>, here’s your docker-</a:t>
            </a:r>
            <a:r>
              <a:rPr lang="en-US" dirty="0" err="1"/>
              <a:t>compose.yml</a:t>
            </a:r>
            <a:r>
              <a:rPr lang="en-US" dirty="0"/>
              <a:t>:</a:t>
            </a:r>
          </a:p>
          <a:p>
            <a:pPr>
              <a:buNone/>
            </a:pPr>
            <a:r>
              <a:rPr lang="en-US" dirty="0"/>
              <a:t>version: '3.8' services: app: build: . # Uses the </a:t>
            </a:r>
            <a:r>
              <a:rPr lang="en-US" dirty="0" err="1"/>
              <a:t>Dockerfile</a:t>
            </a:r>
            <a:r>
              <a:rPr lang="en-US" dirty="0"/>
              <a:t> in current directory ports: - "8080:8080" # Exposes app on port 8080 </a:t>
            </a:r>
            <a:r>
              <a:rPr lang="en-US" dirty="0" err="1"/>
              <a:t>depends_on</a:t>
            </a:r>
            <a:r>
              <a:rPr lang="en-US" dirty="0"/>
              <a:t>: - </a:t>
            </a:r>
            <a:r>
              <a:rPr lang="en-US" dirty="0" err="1"/>
              <a:t>db</a:t>
            </a:r>
            <a:r>
              <a:rPr lang="en-US" dirty="0"/>
              <a:t> # Waits for database to be ready </a:t>
            </a:r>
            <a:r>
              <a:rPr lang="en-US" dirty="0" err="1"/>
              <a:t>db</a:t>
            </a:r>
            <a:r>
              <a:rPr lang="en-US" dirty="0"/>
              <a:t>: image: postgres:15 environment: POSTGRES_USER: user POSTGRES_PASSWORD: password POSTGRES_DB: </a:t>
            </a:r>
            <a:r>
              <a:rPr lang="en-US" dirty="0" err="1"/>
              <a:t>mydb</a:t>
            </a:r>
            <a:r>
              <a:rPr lang="en-US" dirty="0"/>
              <a:t> ports: - "5432:5432" With this setup, all you need to do is run:</a:t>
            </a:r>
          </a:p>
          <a:p>
            <a:pPr>
              <a:buNone/>
            </a:pPr>
            <a:r>
              <a:rPr lang="en-US" dirty="0"/>
              <a:t>docker-compose up And boom — Go app + PostgreSQL, ready to go in seconds.</a:t>
            </a:r>
          </a:p>
          <a:p>
            <a:r>
              <a:rPr lang="en-US" dirty="0"/>
              <a:t>Let me know if you’d like me to add the voiceover script with pause/voice cues, or convert this into subtitles or a video storyboard!</a:t>
            </a:r>
          </a:p>
          <a:p>
            <a:endParaRPr lang="en-IN" dirty="0"/>
          </a:p>
        </p:txBody>
      </p:sp>
      <p:sp>
        <p:nvSpPr>
          <p:cNvPr id="4" name="Slide Number Placeholder 3"/>
          <p:cNvSpPr>
            <a:spLocks noGrp="1"/>
          </p:cNvSpPr>
          <p:nvPr>
            <p:ph type="sldNum" sz="quarter" idx="5"/>
          </p:nvPr>
        </p:nvSpPr>
        <p:spPr/>
        <p:txBody>
          <a:bodyPr/>
          <a:lstStyle/>
          <a:p>
            <a:fld id="{568180E2-8764-4052-92D8-76CCBFC2B9A6}" type="slidenum">
              <a:rPr lang="en-IN" smtClean="0"/>
              <a:t>1</a:t>
            </a:fld>
            <a:endParaRPr lang="en-IN"/>
          </a:p>
        </p:txBody>
      </p:sp>
    </p:spTree>
    <p:extLst>
      <p:ext uri="{BB962C8B-B14F-4D97-AF65-F5344CB8AC3E}">
        <p14:creationId xmlns:p14="http://schemas.microsoft.com/office/powerpoint/2010/main" val="267512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p>
          <a:p>
            <a:r>
              <a:rPr lang="en-IN" dirty="0"/>
              <a:t>  "</a:t>
            </a:r>
            <a:r>
              <a:rPr lang="en-IN" dirty="0" err="1"/>
              <a:t>videoFile</a:t>
            </a:r>
            <a:r>
              <a:rPr lang="en-IN" dirty="0"/>
              <a:t>": "C:/Users/YourName/Videos/docker_interview_questions.mp4",</a:t>
            </a:r>
          </a:p>
          <a:p>
            <a:r>
              <a:rPr lang="en-IN" dirty="0"/>
              <a:t>  "title": "🐳 Docker Explained for Interviews! Real-World Examples + Code 🚀",</a:t>
            </a:r>
          </a:p>
          <a:p>
            <a:r>
              <a:rPr lang="en-IN" dirty="0"/>
              <a:t>  "description": "Ace your next interview with this deep dive into Docker! 💼\n\</a:t>
            </a:r>
            <a:r>
              <a:rPr lang="en-IN" dirty="0" err="1"/>
              <a:t>nIn</a:t>
            </a:r>
            <a:r>
              <a:rPr lang="en-IN" dirty="0"/>
              <a:t> this video, we cover:\n\n🔹 What is Docker? Why is it so popular?\n🔹 Key Docker concepts: Containers, Images, </a:t>
            </a:r>
            <a:r>
              <a:rPr lang="en-IN" dirty="0" err="1"/>
              <a:t>Dockerfile</a:t>
            </a:r>
            <a:r>
              <a:rPr lang="en-IN" dirty="0"/>
              <a:t>, and Docker Hub\n🔹 Benefits of Docker: Portability, Isolation, and Consistency\n🔹 Real-world example: Go backend app + PostgreSQL using Docker Compose\n🔹 Full walkthrough of </a:t>
            </a:r>
            <a:r>
              <a:rPr lang="en-IN" dirty="0" err="1"/>
              <a:t>Dockerfile</a:t>
            </a:r>
            <a:r>
              <a:rPr lang="en-IN" dirty="0"/>
              <a:t> and docker-</a:t>
            </a:r>
            <a:r>
              <a:rPr lang="en-IN" dirty="0" err="1"/>
              <a:t>compose.yml</a:t>
            </a:r>
            <a:r>
              <a:rPr lang="en-IN" dirty="0"/>
              <a:t> 👨‍💻\n\</a:t>
            </a:r>
            <a:r>
              <a:rPr lang="en-IN" dirty="0" err="1"/>
              <a:t>nWhether</a:t>
            </a:r>
            <a:r>
              <a:rPr lang="en-IN" dirty="0"/>
              <a:t> you're preparing for a DevOps, Backend, or Full-Stack Developer role — this video is your all-in-one Docker primer.\n\n👉 Perfect for:\n- Interview prep 🧠\n- Developers learning Docker\n- Building containerized microservices\n\n💬 Drop your questions in the comments!\n\</a:t>
            </a:r>
            <a:r>
              <a:rPr lang="en-IN" dirty="0" err="1"/>
              <a:t>n#Docker</a:t>
            </a:r>
            <a:r>
              <a:rPr lang="en-IN" dirty="0"/>
              <a:t> #DevOps #InterviewQuestions #Backend #Microservices #GoLang #PostgreSQL #Containers #DockerCompose #TechInterview #SoftwareEngineering",</a:t>
            </a:r>
          </a:p>
          <a:p>
            <a:r>
              <a:rPr lang="en-IN" dirty="0"/>
              <a:t>  "tags": [</a:t>
            </a:r>
          </a:p>
          <a:p>
            <a:r>
              <a:rPr lang="en-IN" dirty="0"/>
              <a:t>    "Docker",</a:t>
            </a:r>
          </a:p>
          <a:p>
            <a:r>
              <a:rPr lang="en-IN" dirty="0"/>
              <a:t>    "Docker Interview Questions",</a:t>
            </a:r>
          </a:p>
          <a:p>
            <a:r>
              <a:rPr lang="en-IN" dirty="0"/>
              <a:t>    "DevOps",</a:t>
            </a:r>
          </a:p>
          <a:p>
            <a:r>
              <a:rPr lang="en-IN" dirty="0"/>
              <a:t>    "</a:t>
            </a:r>
            <a:r>
              <a:rPr lang="en-IN" dirty="0" err="1"/>
              <a:t>GoLang</a:t>
            </a:r>
            <a:r>
              <a:rPr lang="en-IN" dirty="0"/>
              <a:t>",</a:t>
            </a:r>
          </a:p>
          <a:p>
            <a:r>
              <a:rPr lang="en-IN" dirty="0"/>
              <a:t>    "PostgreSQL",</a:t>
            </a:r>
          </a:p>
          <a:p>
            <a:r>
              <a:rPr lang="en-IN" dirty="0"/>
              <a:t>    "Microservices",</a:t>
            </a:r>
          </a:p>
          <a:p>
            <a:r>
              <a:rPr lang="en-IN" dirty="0"/>
              <a:t>    "Software Engineering",</a:t>
            </a:r>
          </a:p>
          <a:p>
            <a:r>
              <a:rPr lang="en-IN" dirty="0"/>
              <a:t>    "Containers",</a:t>
            </a:r>
          </a:p>
          <a:p>
            <a:r>
              <a:rPr lang="en-IN" dirty="0"/>
              <a:t>    "Docker Compose",</a:t>
            </a:r>
          </a:p>
          <a:p>
            <a:r>
              <a:rPr lang="en-IN" dirty="0"/>
              <a:t>    "Backend Developer",</a:t>
            </a:r>
          </a:p>
          <a:p>
            <a:r>
              <a:rPr lang="en-IN" dirty="0"/>
              <a:t>    "Interview Preparation",</a:t>
            </a:r>
          </a:p>
          <a:p>
            <a:r>
              <a:rPr lang="en-IN" dirty="0"/>
              <a:t>    "System Design",</a:t>
            </a:r>
          </a:p>
          <a:p>
            <a:r>
              <a:rPr lang="en-IN" dirty="0"/>
              <a:t>    "Tech Interview"</a:t>
            </a:r>
          </a:p>
          <a:p>
            <a:r>
              <a:rPr lang="en-IN" dirty="0"/>
              <a:t>  ],</a:t>
            </a:r>
          </a:p>
          <a:p>
            <a:r>
              <a:rPr lang="en-IN" dirty="0"/>
              <a:t>  "</a:t>
            </a:r>
            <a:r>
              <a:rPr lang="en-IN" dirty="0" err="1"/>
              <a:t>categoryName</a:t>
            </a:r>
            <a:r>
              <a:rPr lang="en-IN" dirty="0"/>
              <a:t>": "Education",</a:t>
            </a:r>
          </a:p>
          <a:p>
            <a:r>
              <a:rPr lang="en-IN" dirty="0"/>
              <a:t>  "</a:t>
            </a:r>
            <a:r>
              <a:rPr lang="en-IN" dirty="0" err="1"/>
              <a:t>privacyStatus</a:t>
            </a:r>
            <a:r>
              <a:rPr lang="en-IN" dirty="0"/>
              <a:t>": "public",</a:t>
            </a:r>
          </a:p>
          <a:p>
            <a:r>
              <a:rPr lang="en-IN" dirty="0"/>
              <a:t>  "thumbnail": "C:/Users/YourName/Videos/docker_thumbnail.png",</a:t>
            </a:r>
          </a:p>
          <a:p>
            <a:r>
              <a:rPr lang="en-IN" dirty="0"/>
              <a:t>  "</a:t>
            </a:r>
            <a:r>
              <a:rPr lang="en-IN" dirty="0" err="1"/>
              <a:t>playlistName</a:t>
            </a:r>
            <a:r>
              <a:rPr lang="en-IN" dirty="0"/>
              <a:t>": "Interview Prep: DevOps &amp; Backend Mastery",</a:t>
            </a:r>
          </a:p>
          <a:p>
            <a:r>
              <a:rPr lang="en-IN" dirty="0"/>
              <a:t>  "</a:t>
            </a:r>
            <a:r>
              <a:rPr lang="en-IN" dirty="0" err="1"/>
              <a:t>publishAt</a:t>
            </a:r>
            <a:r>
              <a:rPr lang="en-IN" dirty="0"/>
              <a:t>": "2025-04-10 10:00:00",</a:t>
            </a:r>
          </a:p>
          <a:p>
            <a:r>
              <a:rPr lang="en-IN" dirty="0"/>
              <a:t>  "</a:t>
            </a:r>
            <a:r>
              <a:rPr lang="en-IN" dirty="0" err="1"/>
              <a:t>madeForKids</a:t>
            </a:r>
            <a:r>
              <a:rPr lang="en-IN" dirty="0"/>
              <a:t>": false,</a:t>
            </a:r>
          </a:p>
          <a:p>
            <a:r>
              <a:rPr lang="en-IN" dirty="0"/>
              <a:t>  "</a:t>
            </a:r>
            <a:r>
              <a:rPr lang="en-IN" dirty="0" err="1"/>
              <a:t>ageRestriction</a:t>
            </a:r>
            <a:r>
              <a:rPr lang="en-IN" dirty="0"/>
              <a:t>": false</a:t>
            </a:r>
          </a:p>
          <a:p>
            <a:r>
              <a:rPr lang="en-IN"/>
              <a:t>}</a:t>
            </a:r>
          </a:p>
          <a:p>
            <a:endParaRPr lang="en-IN"/>
          </a:p>
        </p:txBody>
      </p:sp>
      <p:sp>
        <p:nvSpPr>
          <p:cNvPr id="4" name="Slide Number Placeholder 3"/>
          <p:cNvSpPr>
            <a:spLocks noGrp="1"/>
          </p:cNvSpPr>
          <p:nvPr>
            <p:ph type="sldNum" sz="quarter" idx="5"/>
          </p:nvPr>
        </p:nvSpPr>
        <p:spPr/>
        <p:txBody>
          <a:bodyPr/>
          <a:lstStyle/>
          <a:p>
            <a:fld id="{568180E2-8764-4052-92D8-76CCBFC2B9A6}" type="slidenum">
              <a:rPr lang="en-IN" smtClean="0"/>
              <a:t>2</a:t>
            </a:fld>
            <a:endParaRPr lang="en-IN"/>
          </a:p>
        </p:txBody>
      </p:sp>
    </p:spTree>
    <p:extLst>
      <p:ext uri="{BB962C8B-B14F-4D97-AF65-F5344CB8AC3E}">
        <p14:creationId xmlns:p14="http://schemas.microsoft.com/office/powerpoint/2010/main" val="8065639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028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684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446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9435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5428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8163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391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6810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91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466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782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387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090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989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3073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61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52291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797032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What is Docker?</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Docker?</a:t>
            </a:r>
          </a:p>
        </p:txBody>
      </p:sp>
      <p:sp>
        <p:nvSpPr>
          <p:cNvPr id="3" name="Content Placeholder 2"/>
          <p:cNvSpPr>
            <a:spLocks noGrp="1"/>
          </p:cNvSpPr>
          <p:nvPr>
            <p:ph idx="1"/>
          </p:nvPr>
        </p:nvSpPr>
        <p:spPr/>
        <p:txBody>
          <a:bodyPr wrap="square"/>
          <a:lstStyle/>
          <a:p>
            <a:endParaRPr/>
          </a:p>
          <a:p>
            <a:pPr>
              <a:defRPr sz="1800">
                <a:solidFill>
                  <a:srgbClr val="000000"/>
                </a:solidFill>
              </a:defRPr>
            </a:pPr>
            <a:r>
              <a:t>Docker is a </a:t>
            </a:r>
            <a:r>
              <a:rPr b="1"/>
              <a:t>platform that allows developers to package applications and their dependencies into a container</a:t>
            </a:r>
            <a:r>
              <a:t>. These containers are portable, lightweight, and consistent across different environments such as development, staging, and production. Docker eliminates the 'it works on my machine' problem by ensuring the environment is the same everywhere the app runs.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Concepts in Docker</a:t>
            </a:r>
          </a:p>
        </p:txBody>
      </p:sp>
      <p:sp>
        <p:nvSpPr>
          <p:cNvPr id="3" name="Content Placeholder 2"/>
          <p:cNvSpPr>
            <a:spLocks noGrp="1"/>
          </p:cNvSpPr>
          <p:nvPr>
            <p:ph idx="1"/>
          </p:nvPr>
        </p:nvSpPr>
        <p:spPr/>
        <p:txBody>
          <a:bodyPr wrap="square">
            <a:normAutofit fontScale="77500" lnSpcReduction="20000"/>
          </a:bodyPr>
          <a:lstStyle/>
          <a:p>
            <a:endParaRPr/>
          </a:p>
          <a:p>
            <a:pPr algn="ctr">
              <a:defRPr sz="2400" b="1">
                <a:solidFill>
                  <a:srgbClr val="000000"/>
                </a:solidFill>
              </a:defRPr>
            </a:pPr>
            <a:r>
              <a:t>Key Concepts:</a:t>
            </a:r>
          </a:p>
          <a:p>
            <a:pPr>
              <a:defRPr sz="1800">
                <a:solidFill>
                  <a:srgbClr val="000000"/>
                </a:solidFill>
              </a:defRPr>
            </a:pPr>
            <a:r>
              <a:t>- </a:t>
            </a:r>
            <a:r>
              <a:rPr b="1"/>
              <a:t>Container</a:t>
            </a:r>
            <a:r>
              <a:t>: An isolated environment that includes everything needed to run a software application — code, runtime, libraries, and configurations.</a:t>
            </a:r>
          </a:p>
          <a:p>
            <a:pPr>
              <a:defRPr sz="1800">
                <a:solidFill>
                  <a:srgbClr val="000000"/>
                </a:solidFill>
              </a:defRPr>
            </a:pPr>
            <a:r>
              <a:t>- </a:t>
            </a:r>
            <a:r>
              <a:rPr b="1"/>
              <a:t>Image</a:t>
            </a:r>
            <a:r>
              <a:t>: A read-only template used to create containers. It contains the application and all its dependencies baked in.</a:t>
            </a:r>
          </a:p>
          <a:p>
            <a:pPr>
              <a:defRPr sz="1800">
                <a:solidFill>
                  <a:srgbClr val="000000"/>
                </a:solidFill>
              </a:defRPr>
            </a:pPr>
            <a:r>
              <a:t>- </a:t>
            </a:r>
            <a:r>
              <a:rPr b="1"/>
              <a:t>Dockerfile</a:t>
            </a:r>
            <a:r>
              <a:t>: A script containing step-by-step instructions to build a Docker image (e.g., install dependencies, copy files, define startup commands).</a:t>
            </a:r>
          </a:p>
          <a:p>
            <a:pPr>
              <a:defRPr sz="1800">
                <a:solidFill>
                  <a:srgbClr val="000000"/>
                </a:solidFill>
              </a:defRPr>
            </a:pPr>
            <a:r>
              <a:t>- </a:t>
            </a:r>
            <a:r>
              <a:rPr b="1"/>
              <a:t>Docker Hub</a:t>
            </a:r>
            <a:r>
              <a:t>: A public registry (like GitHub for containers) where you can share and pull pre-built Docker images. It’s commonly used for official base images (e.g., Node, Python, Go,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Use Docker?</a:t>
            </a:r>
          </a:p>
        </p:txBody>
      </p:sp>
      <p:sp>
        <p:nvSpPr>
          <p:cNvPr id="3" name="Content Placeholder 2"/>
          <p:cNvSpPr>
            <a:spLocks noGrp="1"/>
          </p:cNvSpPr>
          <p:nvPr>
            <p:ph idx="1"/>
          </p:nvPr>
        </p:nvSpPr>
        <p:spPr/>
        <p:txBody>
          <a:bodyPr wrap="square">
            <a:normAutofit fontScale="77500" lnSpcReduction="20000"/>
          </a:bodyPr>
          <a:lstStyle/>
          <a:p>
            <a:endParaRPr/>
          </a:p>
          <a:p>
            <a:pPr algn="ctr">
              <a:defRPr sz="2400" b="1">
                <a:solidFill>
                  <a:srgbClr val="000000"/>
                </a:solidFill>
              </a:defRPr>
            </a:pPr>
            <a:r>
              <a:t>Benefits of Docker:</a:t>
            </a:r>
          </a:p>
          <a:p>
            <a:pPr>
              <a:defRPr sz="1800">
                <a:solidFill>
                  <a:srgbClr val="000000"/>
                </a:solidFill>
              </a:defRPr>
            </a:pPr>
            <a:r>
              <a:t>- </a:t>
            </a:r>
            <a:r>
              <a:rPr b="1"/>
              <a:t>Consistency</a:t>
            </a:r>
            <a:r>
              <a:t>: Ensures your application runs identically in development, testing, and production environments.</a:t>
            </a:r>
          </a:p>
          <a:p>
            <a:pPr>
              <a:defRPr sz="1800">
                <a:solidFill>
                  <a:srgbClr val="000000"/>
                </a:solidFill>
              </a:defRPr>
            </a:pPr>
            <a:r>
              <a:t>- </a:t>
            </a:r>
            <a:r>
              <a:rPr b="1"/>
              <a:t>Isolation</a:t>
            </a:r>
            <a:r>
              <a:t>: Each container operates in its own isolated context, reducing conflicts between applications and their dependencies.</a:t>
            </a:r>
          </a:p>
          <a:p>
            <a:pPr>
              <a:defRPr sz="1800">
                <a:solidFill>
                  <a:srgbClr val="000000"/>
                </a:solidFill>
              </a:defRPr>
            </a:pPr>
            <a:r>
              <a:t>- </a:t>
            </a:r>
            <a:r>
              <a:rPr b="1"/>
              <a:t>Portability</a:t>
            </a:r>
            <a:r>
              <a:t>: Docker containers can run on any platform that supports Docker, including Windows, macOS, and Linux.</a:t>
            </a:r>
          </a:p>
          <a:p>
            <a:pPr>
              <a:defRPr sz="1800">
                <a:solidFill>
                  <a:srgbClr val="000000"/>
                </a:solidFill>
              </a:defRPr>
            </a:pPr>
            <a:r>
              <a:t>- </a:t>
            </a:r>
            <a:r>
              <a:rPr b="1"/>
              <a:t>Efficiency</a:t>
            </a:r>
            <a:r>
              <a:t>: Containers share the host system’s kernel and require fewer resources than full virtual machines, leading to faster startup times and better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Real-world Example: Go App with PostgreSQL</a:t>
            </a:r>
          </a:p>
        </p:txBody>
      </p:sp>
      <p:sp>
        <p:nvSpPr>
          <p:cNvPr id="3" name="Content Placeholder 2"/>
          <p:cNvSpPr>
            <a:spLocks noGrp="1"/>
          </p:cNvSpPr>
          <p:nvPr>
            <p:ph idx="1"/>
          </p:nvPr>
        </p:nvSpPr>
        <p:spPr/>
        <p:txBody>
          <a:bodyPr wrap="square"/>
          <a:lstStyle/>
          <a:p>
            <a:endParaRPr/>
          </a:p>
          <a:p>
            <a:pPr>
              <a:defRPr sz="1800">
                <a:solidFill>
                  <a:srgbClr val="000000"/>
                </a:solidFill>
              </a:defRPr>
            </a:pPr>
            <a:r>
              <a:t>Suppose you’re building a backend service in Go that connects to a PostgreSQL database. Instead of manually installing and configuring PostgreSQL locally, you can define both the Go app and PostgreSQL service in a `docker-compose.yml` file. This allows you to spin up your complete environment using just one command (`docker-compose up`) — making development, onboarding, and deployment easier and more reproducible.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844" y="247650"/>
            <a:ext cx="7200897" cy="977900"/>
          </a:xfrm>
        </p:spPr>
        <p:txBody>
          <a:bodyPr/>
          <a:lstStyle/>
          <a:p>
            <a:r>
              <a:rPr dirty="0" err="1"/>
              <a:t>Dockerfile</a:t>
            </a:r>
            <a:r>
              <a:rPr dirty="0"/>
              <a:t> Example for Go App</a:t>
            </a:r>
          </a:p>
        </p:txBody>
      </p:sp>
      <p:sp>
        <p:nvSpPr>
          <p:cNvPr id="3" name="TextBox 2"/>
          <p:cNvSpPr txBox="1"/>
          <p:nvPr/>
        </p:nvSpPr>
        <p:spPr>
          <a:xfrm>
            <a:off x="1050131" y="1006153"/>
            <a:ext cx="7186610" cy="3670236"/>
          </a:xfrm>
          <a:prstGeom prst="rect">
            <a:avLst/>
          </a:prstGeom>
          <a:solidFill>
            <a:srgbClr val="2E2E2E"/>
          </a:solidFill>
        </p:spPr>
        <p:txBody>
          <a:bodyPr wrap="square">
            <a:spAutoFit/>
          </a:bodyPr>
          <a:lstStyle/>
          <a:p>
            <a:endParaRPr sz="1050" dirty="0"/>
          </a:p>
          <a:p>
            <a:pPr algn="l">
              <a:defRPr sz="1400">
                <a:solidFill>
                  <a:srgbClr val="FFFFFF"/>
                </a:solidFill>
                <a:latin typeface="Courier New"/>
              </a:defRPr>
            </a:pPr>
            <a:r>
              <a:rPr sz="1050" dirty="0"/>
              <a:t>```</a:t>
            </a:r>
            <a:r>
              <a:rPr sz="1050" dirty="0" err="1"/>
              <a:t>Dockerfile</a:t>
            </a:r>
            <a:br>
              <a:rPr sz="1050" dirty="0"/>
            </a:br>
            <a:r>
              <a:rPr sz="1050" dirty="0"/>
              <a:t># Use an official lightweight Golang image based on Alpine Linux</a:t>
            </a:r>
            <a:br>
              <a:rPr sz="1050" dirty="0"/>
            </a:br>
            <a:r>
              <a:rPr sz="1050" dirty="0"/>
              <a:t>FROM golang:1.20-alpine</a:t>
            </a:r>
            <a:br>
              <a:rPr sz="1050" dirty="0"/>
            </a:br>
            <a:br>
              <a:rPr sz="1050" dirty="0"/>
            </a:br>
            <a:r>
              <a:rPr sz="1050" dirty="0"/>
              <a:t># Set the working directory inside the container</a:t>
            </a:r>
            <a:br>
              <a:rPr sz="1050" dirty="0"/>
            </a:br>
            <a:r>
              <a:rPr sz="1050" dirty="0"/>
              <a:t>WORKDIR /app</a:t>
            </a:r>
            <a:br>
              <a:rPr sz="1050" dirty="0"/>
            </a:br>
            <a:br>
              <a:rPr sz="1050" dirty="0"/>
            </a:br>
            <a:r>
              <a:rPr sz="1050" dirty="0"/>
              <a:t># Copy go.mod (dependency definitions) first to leverage Docker cache</a:t>
            </a:r>
            <a:br>
              <a:rPr sz="1050" dirty="0"/>
            </a:br>
            <a:r>
              <a:rPr sz="1050" dirty="0"/>
              <a:t>COPY go.mod .</a:t>
            </a:r>
            <a:br>
              <a:rPr sz="1050" dirty="0"/>
            </a:br>
            <a:br>
              <a:rPr sz="1050" dirty="0"/>
            </a:br>
            <a:r>
              <a:rPr sz="1050" dirty="0"/>
              <a:t># Copy the rest of the application source code</a:t>
            </a:r>
            <a:br>
              <a:rPr sz="1050" dirty="0"/>
            </a:br>
            <a:r>
              <a:rPr sz="1050" dirty="0"/>
              <a:t>COPY . .</a:t>
            </a:r>
            <a:br>
              <a:rPr sz="1050" dirty="0"/>
            </a:br>
            <a:br>
              <a:rPr sz="1050" dirty="0"/>
            </a:br>
            <a:r>
              <a:rPr sz="1050" dirty="0"/>
              <a:t># Download module dependencies</a:t>
            </a:r>
            <a:br>
              <a:rPr sz="1050" dirty="0"/>
            </a:br>
            <a:r>
              <a:rPr sz="1050" dirty="0"/>
              <a:t>RUN go mod tidy</a:t>
            </a:r>
            <a:br>
              <a:rPr sz="1050" dirty="0"/>
            </a:br>
            <a:br>
              <a:rPr sz="1050" dirty="0"/>
            </a:br>
            <a:r>
              <a:rPr sz="1050" dirty="0"/>
              <a:t># Build the Go app and output a binary named 'main'</a:t>
            </a:r>
            <a:br>
              <a:rPr sz="1050" dirty="0"/>
            </a:br>
            <a:r>
              <a:rPr sz="1050" dirty="0"/>
              <a:t>RUN go build -o main .</a:t>
            </a:r>
            <a:br>
              <a:rPr sz="1050" dirty="0"/>
            </a:br>
            <a:br>
              <a:rPr sz="1050" dirty="0"/>
            </a:br>
            <a:r>
              <a:rPr sz="1050" dirty="0"/>
              <a:t># Command to run the app when the container starts</a:t>
            </a:r>
            <a:endParaRPr lang="en-US" sz="1050" dirty="0"/>
          </a:p>
          <a:p>
            <a:pPr algn="l">
              <a:defRPr sz="1400">
                <a:solidFill>
                  <a:srgbClr val="FFFFFF"/>
                </a:solidFill>
                <a:latin typeface="Courier New"/>
              </a:defRPr>
            </a:pPr>
            <a:r>
              <a:rPr lang="en-IN" sz="1200" dirty="0"/>
              <a:t>CMD ["./main"]</a:t>
            </a:r>
            <a:endParaRPr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150813"/>
            <a:ext cx="7200897" cy="977900"/>
          </a:xfrm>
        </p:spPr>
        <p:txBody>
          <a:bodyPr/>
          <a:lstStyle/>
          <a:p>
            <a:r>
              <a:rPr dirty="0"/>
              <a:t>docker-</a:t>
            </a:r>
            <a:r>
              <a:rPr dirty="0" err="1"/>
              <a:t>compose.yml</a:t>
            </a:r>
            <a:r>
              <a:rPr dirty="0"/>
              <a:t> Example</a:t>
            </a:r>
          </a:p>
        </p:txBody>
      </p:sp>
      <p:sp>
        <p:nvSpPr>
          <p:cNvPr id="3" name="TextBox 2"/>
          <p:cNvSpPr txBox="1"/>
          <p:nvPr/>
        </p:nvSpPr>
        <p:spPr>
          <a:xfrm>
            <a:off x="714375" y="979490"/>
            <a:ext cx="7743825" cy="3647152"/>
          </a:xfrm>
          <a:prstGeom prst="rect">
            <a:avLst/>
          </a:prstGeom>
          <a:solidFill>
            <a:srgbClr val="2E2E2E"/>
          </a:solidFill>
        </p:spPr>
        <p:txBody>
          <a:bodyPr wrap="square">
            <a:spAutoFit/>
          </a:bodyPr>
          <a:lstStyle/>
          <a:p>
            <a:endParaRPr sz="1100" dirty="0"/>
          </a:p>
          <a:p>
            <a:pPr algn="l">
              <a:defRPr sz="1400">
                <a:solidFill>
                  <a:srgbClr val="FFFFFF"/>
                </a:solidFill>
                <a:latin typeface="Courier New"/>
              </a:defRPr>
            </a:pPr>
            <a:r>
              <a:rPr sz="1100" dirty="0"/>
              <a:t>```</a:t>
            </a:r>
            <a:r>
              <a:rPr sz="1100" dirty="0" err="1"/>
              <a:t>yaml</a:t>
            </a:r>
            <a:br>
              <a:rPr sz="1100" dirty="0"/>
            </a:br>
            <a:r>
              <a:rPr sz="1100" dirty="0"/>
              <a:t>version: '3.8'  # Docker Compose file format version</a:t>
            </a:r>
            <a:br>
              <a:rPr sz="1100" dirty="0"/>
            </a:br>
            <a:br>
              <a:rPr sz="1100" dirty="0"/>
            </a:br>
            <a:r>
              <a:rPr sz="1100" dirty="0"/>
              <a:t>services:</a:t>
            </a:r>
            <a:br>
              <a:rPr sz="1100" dirty="0"/>
            </a:br>
            <a:r>
              <a:rPr sz="1100" dirty="0"/>
              <a:t>  app:</a:t>
            </a:r>
            <a:br>
              <a:rPr sz="1100" dirty="0"/>
            </a:br>
            <a:r>
              <a:rPr sz="1100" dirty="0"/>
              <a:t>    build: .  # Build the Go app image from the </a:t>
            </a:r>
            <a:r>
              <a:rPr sz="1100" dirty="0" err="1"/>
              <a:t>Dockerfile</a:t>
            </a:r>
            <a:r>
              <a:rPr sz="1100" dirty="0"/>
              <a:t> in the current directory</a:t>
            </a:r>
            <a:br>
              <a:rPr sz="1100" dirty="0"/>
            </a:br>
            <a:r>
              <a:rPr sz="1100" dirty="0"/>
              <a:t>    ports:</a:t>
            </a:r>
            <a:br>
              <a:rPr sz="1100" dirty="0"/>
            </a:br>
            <a:r>
              <a:rPr sz="1100" dirty="0"/>
              <a:t>      - "8080:8080"  # Map container port 8080 to host port 8080</a:t>
            </a:r>
            <a:br>
              <a:rPr sz="1100" dirty="0"/>
            </a:br>
            <a:r>
              <a:rPr sz="1100" dirty="0"/>
              <a:t>    </a:t>
            </a:r>
            <a:r>
              <a:rPr sz="1100" dirty="0" err="1"/>
              <a:t>depends_on</a:t>
            </a:r>
            <a:r>
              <a:rPr sz="1100" dirty="0"/>
              <a:t>:</a:t>
            </a:r>
            <a:br>
              <a:rPr sz="1100" dirty="0"/>
            </a:br>
            <a:r>
              <a:rPr sz="1100" dirty="0"/>
              <a:t>      - </a:t>
            </a:r>
            <a:r>
              <a:rPr sz="1100" dirty="0" err="1"/>
              <a:t>db</a:t>
            </a:r>
            <a:r>
              <a:rPr sz="1100" dirty="0"/>
              <a:t>  # Ensure the database service starts before the app</a:t>
            </a:r>
            <a:br>
              <a:rPr sz="1100" dirty="0"/>
            </a:br>
            <a:br>
              <a:rPr sz="1100" dirty="0"/>
            </a:br>
            <a:r>
              <a:rPr sz="1100" dirty="0"/>
              <a:t>  </a:t>
            </a:r>
            <a:r>
              <a:rPr sz="1100" dirty="0" err="1"/>
              <a:t>db</a:t>
            </a:r>
            <a:r>
              <a:rPr sz="1100" dirty="0"/>
              <a:t>:</a:t>
            </a:r>
            <a:br>
              <a:rPr sz="1100" dirty="0"/>
            </a:br>
            <a:r>
              <a:rPr sz="1100" dirty="0"/>
              <a:t>    image: postgres:15  # Use the official PostgreSQL image (version 15)</a:t>
            </a:r>
            <a:br>
              <a:rPr sz="1100" dirty="0"/>
            </a:br>
            <a:r>
              <a:rPr sz="1100" dirty="0"/>
              <a:t>    environment:</a:t>
            </a:r>
            <a:br>
              <a:rPr sz="1100" dirty="0"/>
            </a:br>
            <a:r>
              <a:rPr sz="1100" dirty="0"/>
              <a:t>      POSTGRES_USER: user       # Set the database username</a:t>
            </a:r>
            <a:br>
              <a:rPr sz="1100" dirty="0"/>
            </a:br>
            <a:r>
              <a:rPr sz="1100" dirty="0"/>
              <a:t>      POSTGRES_PASSWORD: password  # Set the database password</a:t>
            </a:r>
            <a:br>
              <a:rPr sz="1100" dirty="0"/>
            </a:br>
            <a:r>
              <a:rPr sz="1100" dirty="0"/>
              <a:t>      POSTGRES_DB: </a:t>
            </a:r>
            <a:r>
              <a:rPr sz="1100" dirty="0" err="1"/>
              <a:t>mydb</a:t>
            </a:r>
            <a:r>
              <a:rPr sz="1100" dirty="0"/>
              <a:t>         # Set the default database name</a:t>
            </a:r>
            <a:br>
              <a:rPr sz="1100" dirty="0"/>
            </a:br>
            <a:r>
              <a:rPr sz="1100" dirty="0"/>
              <a:t>    ports:</a:t>
            </a:r>
            <a:br>
              <a:rPr sz="1100" dirty="0"/>
            </a:br>
            <a:r>
              <a:rPr sz="1100" dirty="0"/>
              <a:t>      - "5432:5432"  # Map container port 5432 to host port 5432</a:t>
            </a:r>
            <a:br>
              <a:rPr sz="1100" dirty="0"/>
            </a:br>
            <a:r>
              <a:rPr sz="11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normAutofit fontScale="92500" lnSpcReduction="10000"/>
          </a:bodyPr>
          <a:lstStyle/>
          <a:p>
            <a:endParaRPr/>
          </a:p>
          <a:p>
            <a:r>
              <a:t>What is Docker?</a:t>
            </a:r>
          </a:p>
          <a:p>
            <a:r>
              <a:t>Key Concepts in Docker</a:t>
            </a:r>
          </a:p>
          <a:p>
            <a:r>
              <a:t>Why Use Docker?</a:t>
            </a:r>
          </a:p>
          <a:p>
            <a:r>
              <a:t>Real-world Example: Go App with PostgreSQL</a:t>
            </a:r>
          </a:p>
          <a:p>
            <a:r>
              <a:t>Dockerfile Example for Go App</a:t>
            </a:r>
          </a:p>
          <a:p>
            <a:r>
              <a:t>docker-compose.yml Example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TotalTime>
  <Words>1856</Words>
  <Application>Microsoft Office PowerPoint</Application>
  <PresentationFormat>On-screen Show (16:9)</PresentationFormat>
  <Paragraphs>101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Garamond</vt:lpstr>
      <vt:lpstr>Organic</vt:lpstr>
      <vt:lpstr>What is Docker?</vt:lpstr>
      <vt:lpstr>What is Docker?</vt:lpstr>
      <vt:lpstr>Key Concepts in Docker</vt:lpstr>
      <vt:lpstr>Why Use Docker?</vt:lpstr>
      <vt:lpstr>Real-world Example: Go App with PostgreSQL</vt:lpstr>
      <vt:lpstr>Dockerfile Example for Go App</vt:lpstr>
      <vt:lpstr>docker-compose.yml Example</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5</cp:revision>
  <dcterms:created xsi:type="dcterms:W3CDTF">2013-01-27T09:14:16Z</dcterms:created>
  <dcterms:modified xsi:type="dcterms:W3CDTF">2025-04-08T15:36:16Z</dcterms:modified>
  <cp:category/>
</cp:coreProperties>
</file>