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AWS Glacier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summary, </a:t>
            </a:r>
            <a:r>
              <a:rPr b="1"/>
              <a:t>Amazon S3 Glacier</a:t>
            </a:r>
            <a:r>
              <a:t> is a powerful solution for storing massive amounts of data affordably and reliably over the long term. It provides: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Low-cost storage</a:t>
            </a:r>
            <a:r>
              <a:t> for rarely accessed data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Flexible retrieval options</a:t>
            </a:r>
            <a:r>
              <a:t> based on speed and budget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High durability and encryption</a:t>
            </a:r>
            <a:r>
              <a:t>, ensuring long-term safety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It is </a:t>
            </a:r>
            <a:r>
              <a:rPr b="1"/>
              <a:t>not suitable for active data workloads</a:t>
            </a:r>
            <a:r>
              <a:t> but shines in areas like </a:t>
            </a:r>
            <a:r>
              <a:rPr b="1"/>
              <a:t>regulatory compliance</a:t>
            </a:r>
            <a:r>
              <a:t>, </a:t>
            </a:r>
            <a:r>
              <a:rPr b="1"/>
              <a:t>digital preservation</a:t>
            </a:r>
            <a:r>
              <a:t>, and </a:t>
            </a:r>
            <a:r>
              <a:rPr b="1"/>
              <a:t>archival backups</a:t>
            </a:r>
            <a:r>
              <a:t>. Organizations looking to optimize their storage costs without compromising data integrity will find Glacier a valuable addition to their AWS toolkit.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AWS Glacier</a:t>
            </a:r>
          </a:p>
          <a:p>
            <a:pPr/>
            <a:r>
              <a:t>Key Features of AWS Glacier</a:t>
            </a:r>
          </a:p>
          <a:p>
            <a:pPr/>
            <a:r>
              <a:t>Use Cases for AWS Glacier</a:t>
            </a:r>
          </a:p>
          <a:p>
            <a:pPr/>
            <a:r>
              <a:t>Glacier vs Standard S3</a:t>
            </a:r>
          </a:p>
          <a:p>
            <a:pPr/>
            <a:r>
              <a:t>Data Retrieval Options</a:t>
            </a:r>
          </a:p>
          <a:p>
            <a:pPr/>
            <a:r>
              <a:t>How to Upload Data to Glacier (via S3)</a:t>
            </a:r>
          </a:p>
          <a:p>
            <a:pPr/>
            <a:r>
              <a:t>Cost Considerations</a:t>
            </a:r>
          </a:p>
          <a:p>
            <a:pPr/>
            <a:r>
              <a:t>When NOT to Use Glacier</a:t>
            </a:r>
          </a:p>
          <a:p>
            <a:pPr/>
            <a:r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Amazon Glacier</a:t>
            </a:r>
            <a:r>
              <a:t>, now integrated as </a:t>
            </a:r>
            <a:r>
              <a:rPr b="1"/>
              <a:t>Amazon S3 Glacier</a:t>
            </a:r>
            <a:r>
              <a:t>, is a cloud-based storage solution by AWS specifically built for </a:t>
            </a:r>
            <a:r>
              <a:rPr b="1"/>
              <a:t>data archiving</a:t>
            </a:r>
            <a:r>
              <a:t> and </a:t>
            </a:r>
            <a:r>
              <a:rPr b="1"/>
              <a:t>long-term backups</a:t>
            </a:r>
            <a:r>
              <a:t>. It's designed to store large amounts of infrequently accessed data at a </a:t>
            </a:r>
            <a:r>
              <a:rPr b="1"/>
              <a:t>significantly lower cost</a:t>
            </a:r>
            <a:r>
              <a:t> compared to regular storage options. Glacier is suitable for organizations that need to retain data for years due to </a:t>
            </a:r>
            <a:r>
              <a:rPr b="1"/>
              <a:t>regulatory compliance</a:t>
            </a:r>
            <a:r>
              <a:t>, </a:t>
            </a:r>
            <a:r>
              <a:rPr b="1"/>
              <a:t>internal audits</a:t>
            </a:r>
            <a:r>
              <a:t>, or </a:t>
            </a:r>
            <a:r>
              <a:rPr b="1"/>
              <a:t>disaster recovery purposes</a:t>
            </a:r>
            <a:r>
              <a:t>, without the need for instant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AWS Glacier offers a robust set of features tailored for long-term archival: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Low cost</a:t>
            </a:r>
            <a:r>
              <a:t>: Storage costs can be as low as </a:t>
            </a:r>
            <a:r>
              <a:rPr b="1"/>
              <a:t>$0.004 per GB/month</a:t>
            </a:r>
            <a:r>
              <a:t>, making it ideal for massive archives.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High security</a:t>
            </a:r>
            <a:r>
              <a:t>: Data is automatically encrypted using </a:t>
            </a:r>
            <a:r>
              <a:rPr b="1"/>
              <a:t>AES-256</a:t>
            </a:r>
            <a:r>
              <a:t>, and integrates with </a:t>
            </a:r>
            <a:r>
              <a:rPr b="1"/>
              <a:t>AWS IAM</a:t>
            </a:r>
            <a:r>
              <a:t> for fine-grained access control.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Extreme durability</a:t>
            </a:r>
            <a:r>
              <a:t>: Glacier is engineered for </a:t>
            </a:r>
            <a:r>
              <a:rPr b="1"/>
              <a:t>11 nines (99.999999999%)</a:t>
            </a:r>
            <a:r>
              <a:t> of durability, ensuring data safety even over decades.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Seamless scalability</a:t>
            </a:r>
            <a:r>
              <a:t>: As a fully managed service, it scales without requiring user intervention.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Multiple retrieval speeds</a:t>
            </a:r>
            <a:r>
              <a:t>: Users can choose retrieval options—</a:t>
            </a:r>
            <a:r>
              <a:rPr b="1"/>
              <a:t>Expedited, Standard, or Bulk</a:t>
            </a:r>
            <a:r>
              <a:t>—based on urgency and budget.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for AWS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AWS Glacier is best suited for scenarios where data must be kept but doesn't require real-time access: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Compliance and Regulatory Storage</a:t>
            </a:r>
            <a:r>
              <a:t>: Healthcare, finance, and government institutions often have legal mandates to retain data for several years.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Media Archiving</a:t>
            </a:r>
            <a:r>
              <a:t>: Video production houses and broadcasters use Glacier to archive footage for future use.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Scientific Research Preservation</a:t>
            </a:r>
            <a:r>
              <a:t>: Academic institutions and research facilities use it to store large datasets.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Backup and Disaster Recovery</a:t>
            </a:r>
            <a:r>
              <a:t>: Acts as a cost-effective layer for long-term backup strategies in enterprises.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Glacier vs Standard S3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0287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S3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S3 Standard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Storage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Much 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Higher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Access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Minutes to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Milliseconds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Long-Term Archiving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Frequent Access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Retrieval Options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0287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Type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1-5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Expedited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3-5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5-12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Bulk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Upload Data to Glacier (via S3)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```bash</a:t>
            </a:r>
            <a:br/>
            <a:r>
              <a:t># Step 1: Create S3 bucket</a:t>
            </a:r>
            <a:br/>
            <a:r>
              <a:t>aws s3 mb s3://my-archive-bucket</a:t>
            </a:r>
            <a:br/>
            <a:br/>
            <a:r>
              <a:t># Step 2: Upload file with Glacier storage class</a:t>
            </a:r>
            <a:br/>
            <a:r>
              <a:t>aws s3 cp mydata.zip s3://my-archive-bucket/ --storage-class GLACIER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While Glacier is </a:t>
            </a:r>
            <a:r>
              <a:rPr b="1"/>
              <a:t>extremely affordable for storage</a:t>
            </a:r>
            <a:r>
              <a:t>, there are some important cost factors to keep in mind: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Storage Cost</a:t>
            </a:r>
            <a:r>
              <a:t>: At ~$0.004 per GB per month, it's cheaper than standard S3.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Retrieval Costs</a:t>
            </a:r>
            <a:r>
              <a:t>: Vary based on the retrieval tier (Expedited, Standard, Bulk). Faster retrievals are more expensive.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Early Deletion Fee</a:t>
            </a:r>
            <a:r>
              <a:t>: There's a </a:t>
            </a:r>
            <a:r>
              <a:rPr b="1"/>
              <a:t>90-day minimum storage duration</a:t>
            </a:r>
            <a:r>
              <a:t>, so deleting files before this period incurs additional charges.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API and Lifecycle Costs</a:t>
            </a:r>
            <a:r>
              <a:t>: Accessing or transitioning data using lifecycle policies can incur charges, especially when performed frequently.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NOT to Use Glacier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While Glacier is highly efficient for archiving, it's </a:t>
            </a:r>
            <a:r>
              <a:rPr b="1"/>
              <a:t>not a fit for all workloads</a:t>
            </a:r>
            <a:r>
              <a:t>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Real-Time Applications</a:t>
            </a:r>
            <a:r>
              <a:t>: If your application requires data access within seconds or milliseconds, Glacier’s retrieval delay is a bottleneck.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Frequently Accessed Data</a:t>
            </a:r>
            <a:r>
              <a:t>: It’s optimized for ‘write once, read rarely’ scenarios. Frequent access can lead to high retrieval costs.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Interactive Workloads</a:t>
            </a:r>
            <a:r>
              <a:t>: User-facing applications (e.g., dashboards, web apps) that depend on instant access should use faster storage classes like </a:t>
            </a:r>
            <a:r>
              <a:rPr b="1"/>
              <a:t>S3 Standard or S3 Intelligent-Tiering</a:t>
            </a:r>
            <a: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