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9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4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6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19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4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3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Spring Auto Wiring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Spring Auto Wiring - Overview</a:t>
            </a:r>
          </a:p>
          <a:p>
            <a:r>
              <a:t>Benefits of Auto Wiring</a:t>
            </a:r>
          </a:p>
          <a:p>
            <a:r>
              <a:t>Auto Wiring Example - Car and Engine</a:t>
            </a:r>
          </a:p>
          <a:p>
            <a:r>
              <a:t>Types of Auto Wiring</a:t>
            </a:r>
          </a:p>
          <a:p>
            <a:r>
              <a:t>Potential Issues with Auto Wiring</a:t>
            </a:r>
          </a:p>
          <a:p>
            <a:r>
              <a:t>Auto Wiring Example - Code Snippet</a:t>
            </a:r>
          </a:p>
          <a:p>
            <a:r>
              <a:t>Comparison of Auto Wiring Methods</a:t>
            </a:r>
          </a:p>
          <a:p>
            <a:r>
              <a:t>Final Thoughts on Auto Wiring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Auto Wiring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What is Spring Auto Wiring?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Spring Auto Wiring is a feature that allows the framework to automatically inject dependencies into beans without manual configuration. It simplifies dependency management and reduces boilerplate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Auto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Why Use Auto Wiring?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Reduces manual dependency injection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Improves maintainability and scalability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Automatically resolves dependencies based on type, name, or qualifier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 Wiring Example - Car and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Imagine a `Car` that needs an `Engine`. Instead of manually assigning the engine, Spring Auto Wiring automatically injects the correct dependency based on predefined rules.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Auto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Different Types of Auto Wiring: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By Type</a:t>
            </a:r>
            <a:r>
              <a:t>: Matches dependencies by their class type.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By Name</a:t>
            </a:r>
            <a:r>
              <a:t>: Matches dependencies based on bean names.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Using Qualifiers</a:t>
            </a:r>
            <a:r>
              <a:t>: Used when multiple beans match the required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Issues with Auto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Common Issues: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Multiple beans of the same type</a:t>
            </a:r>
            <a:r>
              <a:t> can cause conflicts.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Spring may fail to resolve a dependency</a:t>
            </a:r>
            <a:r>
              <a:t> if no matching bean exists.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Qualifiers</a:t>
            </a:r>
            <a:r>
              <a:t> are required when multiple matching beans exist.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 Wiring Example - Code Snippet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562" y="1900236"/>
            <a:ext cx="6772275" cy="2308324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// Example of Auto Wiring in Spring</a:t>
            </a:r>
            <a:br>
              <a:rPr sz="1200" dirty="0"/>
            </a:br>
            <a:r>
              <a:rPr sz="1200" dirty="0"/>
              <a:t>@Component</a:t>
            </a:r>
            <a:br>
              <a:rPr sz="1200" dirty="0"/>
            </a:br>
            <a:r>
              <a:rPr sz="1200" dirty="0"/>
              <a:t>class Engine {}</a:t>
            </a:r>
            <a:br>
              <a:rPr sz="1200" dirty="0"/>
            </a:br>
            <a:br>
              <a:rPr sz="1200" dirty="0"/>
            </a:br>
            <a:r>
              <a:rPr sz="1200" dirty="0"/>
              <a:t>@Component</a:t>
            </a:r>
            <a:br>
              <a:rPr sz="1200" dirty="0"/>
            </a:br>
            <a:r>
              <a:rPr sz="1200" dirty="0"/>
              <a:t>class Car {</a:t>
            </a:r>
            <a:br>
              <a:rPr sz="1200" dirty="0"/>
            </a:br>
            <a:r>
              <a:rPr sz="1200" dirty="0"/>
              <a:t>    @Autowired</a:t>
            </a:r>
            <a:br>
              <a:rPr sz="1200" dirty="0"/>
            </a:br>
            <a:r>
              <a:rPr sz="1200" dirty="0"/>
              <a:t>    private Engine </a:t>
            </a:r>
            <a:r>
              <a:rPr sz="1200" dirty="0" err="1"/>
              <a:t>engine</a:t>
            </a:r>
            <a:r>
              <a:rPr sz="1200" dirty="0"/>
              <a:t>;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Auto Wiring Methods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By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Matches dependencies by class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Matches dependencies by bean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Using Qualifiers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Specifies the exact bean to inject when multiple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 on Auto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Auto Wiring makes Spring applications more flexible and reduces the need for explicit configuration. However, it requires careful handling to avoid conflicts and ensure proper dependency resolution.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358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Spring Auto Wiring - Overview</vt:lpstr>
      <vt:lpstr>Spring Auto Wiring - Overview</vt:lpstr>
      <vt:lpstr>Benefits of Auto Wiring</vt:lpstr>
      <vt:lpstr>Auto Wiring Example - Car and Engine</vt:lpstr>
      <vt:lpstr>Types of Auto Wiring</vt:lpstr>
      <vt:lpstr>Potential Issues with Auto Wiring</vt:lpstr>
      <vt:lpstr>Auto Wiring Example - Code Snippet</vt:lpstr>
      <vt:lpstr>Comparison of Auto Wiring Methods</vt:lpstr>
      <vt:lpstr>Final Thoughts on Auto Wiring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2</cp:revision>
  <dcterms:created xsi:type="dcterms:W3CDTF">2013-01-27T09:14:16Z</dcterms:created>
  <dcterms:modified xsi:type="dcterms:W3CDTF">2025-04-05T12:20:53Z</dcterms:modified>
  <cp:category/>
</cp:coreProperties>
</file>