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167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161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55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66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76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29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05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94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3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5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441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79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2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BeanFactory vs ApplicationContext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When to Use Which?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Use </a:t>
            </a:r>
            <a:r>
              <a:rPr b="1" dirty="0" err="1"/>
              <a:t>BeanFactory</a:t>
            </a:r>
            <a:r>
              <a:rPr dirty="0"/>
              <a:t> for </a:t>
            </a:r>
            <a:r>
              <a:rPr b="1" dirty="0"/>
              <a:t>lightweight applications</a:t>
            </a:r>
            <a:r>
              <a:rPr dirty="0"/>
              <a:t> where lazy initialization is beneficial.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Use </a:t>
            </a:r>
            <a:r>
              <a:rPr b="1" dirty="0" err="1"/>
              <a:t>ApplicationContext</a:t>
            </a:r>
            <a:r>
              <a:rPr dirty="0"/>
              <a:t> for </a:t>
            </a:r>
            <a:r>
              <a:rPr b="1" dirty="0"/>
              <a:t>enterprise applications</a:t>
            </a:r>
            <a:r>
              <a:rPr dirty="0"/>
              <a:t> where advanced features like event handling and annotation support are needed.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11886" cy="4267200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 err="1"/>
              <a:t>BeanFactory</a:t>
            </a:r>
            <a:r>
              <a:rPr dirty="0"/>
              <a:t> vs </a:t>
            </a:r>
            <a:r>
              <a:rPr dirty="0" err="1"/>
              <a:t>ApplicationContext</a:t>
            </a:r>
            <a:r>
              <a:rPr dirty="0"/>
              <a:t> - Overview</a:t>
            </a:r>
          </a:p>
          <a:p>
            <a:r>
              <a:rPr dirty="0" err="1"/>
              <a:t>BeanFactory</a:t>
            </a:r>
            <a:r>
              <a:rPr dirty="0"/>
              <a:t> - Definition</a:t>
            </a:r>
          </a:p>
          <a:p>
            <a:r>
              <a:rPr dirty="0" err="1"/>
              <a:t>BeanFactory</a:t>
            </a:r>
            <a:r>
              <a:rPr dirty="0"/>
              <a:t> - Code Example</a:t>
            </a:r>
          </a:p>
          <a:p>
            <a:r>
              <a:rPr dirty="0" err="1"/>
              <a:t>ApplicationContext</a:t>
            </a:r>
            <a:r>
              <a:rPr dirty="0"/>
              <a:t> - Definition</a:t>
            </a:r>
          </a:p>
          <a:p>
            <a:r>
              <a:rPr dirty="0" err="1"/>
              <a:t>ApplicationContext</a:t>
            </a:r>
            <a:r>
              <a:rPr dirty="0"/>
              <a:t> - Code Example</a:t>
            </a:r>
          </a:p>
          <a:p>
            <a:r>
              <a:rPr dirty="0"/>
              <a:t>Annotation-Based Configuration in </a:t>
            </a:r>
            <a:r>
              <a:rPr dirty="0" err="1"/>
              <a:t>ApplicationContext</a:t>
            </a:r>
            <a:endParaRPr dirty="0"/>
          </a:p>
          <a:p>
            <a:r>
              <a:rPr dirty="0"/>
              <a:t>Annotation-Based Configuration - Code Example</a:t>
            </a:r>
          </a:p>
          <a:p>
            <a:r>
              <a:rPr dirty="0"/>
              <a:t>Comparison Table - </a:t>
            </a:r>
            <a:r>
              <a:rPr dirty="0" err="1"/>
              <a:t>BeanFactory</a:t>
            </a:r>
            <a:r>
              <a:rPr dirty="0"/>
              <a:t> vs </a:t>
            </a:r>
            <a:r>
              <a:rPr dirty="0" err="1"/>
              <a:t>ApplicationContext</a:t>
            </a:r>
            <a:endParaRPr dirty="0"/>
          </a:p>
          <a:p>
            <a:r>
              <a:rPr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BeanFactory vs ApplicationContext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sz="2800"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sz="2800" dirty="0"/>
              <a:t>What is Spring Container?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Spring provides containers to manage the lifecycle of Java objects (beans). The two main types are </a:t>
            </a:r>
            <a:r>
              <a:rPr sz="2800" b="1" dirty="0" err="1"/>
              <a:t>BeanFactory</a:t>
            </a:r>
            <a:r>
              <a:rPr sz="2800" dirty="0"/>
              <a:t> and </a:t>
            </a:r>
            <a:r>
              <a:rPr sz="2800" b="1" dirty="0" err="1"/>
              <a:t>ApplicationContext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BeanFactory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What is </a:t>
            </a:r>
            <a:r>
              <a:rPr dirty="0" err="1"/>
              <a:t>BeanFactory</a:t>
            </a:r>
            <a:r>
              <a:rPr dirty="0"/>
              <a:t>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It is the basic container in Spring for managing beans.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Follows </a:t>
            </a:r>
            <a:r>
              <a:rPr b="1" dirty="0"/>
              <a:t>lazy initialization</a:t>
            </a:r>
            <a:r>
              <a:rPr dirty="0"/>
              <a:t> (beans are created only when requested).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Lightweight and consumes fewer resources.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Does not support advanced features like event handling or annotation-based configuration.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2" y="785917"/>
            <a:ext cx="6798735" cy="1303867"/>
          </a:xfrm>
        </p:spPr>
        <p:txBody>
          <a:bodyPr/>
          <a:lstStyle/>
          <a:p>
            <a:r>
              <a:rPr dirty="0" err="1"/>
              <a:t>BeanFactory</a:t>
            </a:r>
            <a:r>
              <a:rPr dirty="0"/>
              <a:t> - Code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742" y="2453628"/>
            <a:ext cx="7652658" cy="332398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400" dirty="0"/>
          </a:p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rPr sz="1400" dirty="0"/>
              <a:t>import </a:t>
            </a:r>
            <a:r>
              <a:rPr sz="1400" dirty="0" err="1"/>
              <a:t>org.springframework.beans.factory.BeanFactory</a:t>
            </a:r>
            <a:r>
              <a:rPr sz="1400" dirty="0"/>
              <a:t>;</a:t>
            </a:r>
            <a:br>
              <a:rPr sz="1400" dirty="0"/>
            </a:br>
            <a:r>
              <a:rPr sz="1400" dirty="0"/>
              <a:t>import </a:t>
            </a:r>
            <a:r>
              <a:rPr sz="1400" dirty="0" err="1"/>
              <a:t>org.springframework.beans.factory.xml.XmlBeanFactory</a:t>
            </a:r>
            <a:r>
              <a:rPr sz="1400" dirty="0"/>
              <a:t>;</a:t>
            </a:r>
            <a:br>
              <a:rPr sz="1400" dirty="0"/>
            </a:br>
            <a:r>
              <a:rPr sz="1400" dirty="0"/>
              <a:t>import </a:t>
            </a:r>
            <a:r>
              <a:rPr sz="1400" dirty="0" err="1"/>
              <a:t>org.springframework.core.io.ClassPathResource</a:t>
            </a:r>
            <a:r>
              <a:rPr sz="1400" dirty="0"/>
              <a:t>;</a:t>
            </a:r>
            <a:br>
              <a:rPr sz="1400" dirty="0"/>
            </a:br>
            <a:br>
              <a:rPr sz="1400" dirty="0"/>
            </a:br>
            <a:r>
              <a:rPr sz="1400" dirty="0"/>
              <a:t>public class BeanFactoryExample {</a:t>
            </a:r>
            <a:br>
              <a:rPr sz="1400" dirty="0"/>
            </a:br>
            <a:r>
              <a:rPr sz="1400" dirty="0"/>
              <a:t>    public static void main(String[] </a:t>
            </a:r>
            <a:r>
              <a:rPr sz="1400" dirty="0" err="1"/>
              <a:t>args</a:t>
            </a:r>
            <a:r>
              <a:rPr sz="1400" dirty="0"/>
              <a:t>) {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BeanFactory</a:t>
            </a:r>
            <a:r>
              <a:rPr sz="1400" dirty="0"/>
              <a:t> factory = new </a:t>
            </a:r>
            <a:r>
              <a:rPr sz="1400" dirty="0" err="1"/>
              <a:t>XmlBeanFactory</a:t>
            </a:r>
            <a:r>
              <a:rPr sz="1400" dirty="0"/>
              <a:t>(new </a:t>
            </a:r>
            <a:r>
              <a:rPr sz="1400" dirty="0" err="1"/>
              <a:t>ClassPathResource</a:t>
            </a:r>
            <a:r>
              <a:rPr sz="1400" dirty="0"/>
              <a:t>("beans.xml"));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MyBean</a:t>
            </a:r>
            <a:r>
              <a:rPr sz="1400" dirty="0"/>
              <a:t> </a:t>
            </a:r>
            <a:r>
              <a:rPr sz="1400" dirty="0" err="1"/>
              <a:t>myBean</a:t>
            </a:r>
            <a:r>
              <a:rPr sz="1400" dirty="0"/>
              <a:t> = (</a:t>
            </a:r>
            <a:r>
              <a:rPr sz="1400" dirty="0" err="1"/>
              <a:t>MyBean</a:t>
            </a:r>
            <a:r>
              <a:rPr sz="1400" dirty="0"/>
              <a:t>) </a:t>
            </a:r>
            <a:r>
              <a:rPr sz="1400" dirty="0" err="1"/>
              <a:t>factory.getBean</a:t>
            </a:r>
            <a:r>
              <a:rPr sz="1400" dirty="0"/>
              <a:t>("</a:t>
            </a:r>
            <a:r>
              <a:rPr sz="1400" dirty="0" err="1"/>
              <a:t>myBean</a:t>
            </a:r>
            <a:r>
              <a:rPr sz="1400" dirty="0"/>
              <a:t>");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myBean.printMessage</a:t>
            </a:r>
            <a:r>
              <a:rPr sz="1400" dirty="0"/>
              <a:t>();</a:t>
            </a:r>
            <a:br>
              <a:rPr sz="1400" dirty="0"/>
            </a:br>
            <a:r>
              <a:rPr sz="1400" dirty="0"/>
              <a:t>    }</a:t>
            </a:r>
            <a:br>
              <a:rPr sz="1400" dirty="0"/>
            </a:br>
            <a:r>
              <a:rPr sz="1400" dirty="0"/>
              <a:t>}</a:t>
            </a:r>
            <a:br>
              <a:rPr sz="1400" dirty="0"/>
            </a:br>
            <a:br>
              <a:rPr sz="1400" dirty="0"/>
            </a:b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ApplicationContext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What is </a:t>
            </a:r>
            <a:r>
              <a:rPr dirty="0" err="1"/>
              <a:t>ApplicationContext</a:t>
            </a:r>
            <a:r>
              <a:rPr dirty="0"/>
              <a:t>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It extends </a:t>
            </a:r>
            <a:r>
              <a:rPr b="1" dirty="0" err="1"/>
              <a:t>BeanFactory</a:t>
            </a:r>
            <a:r>
              <a:rPr dirty="0"/>
              <a:t> and provides additional features.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</a:t>
            </a:r>
            <a:r>
              <a:rPr b="1" dirty="0"/>
              <a:t>Eagerly initializes</a:t>
            </a:r>
            <a:r>
              <a:rPr dirty="0"/>
              <a:t> all beans at startup.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Supports </a:t>
            </a:r>
            <a:r>
              <a:rPr b="1" dirty="0"/>
              <a:t>event handling, internationalization, annotation-based configuration, and AOP integration</a:t>
            </a:r>
            <a:r>
              <a:rPr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Preferred for large-scale enterprise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ApplicationContext - Code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6428" y="2514600"/>
            <a:ext cx="7772400" cy="332398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400" dirty="0"/>
          </a:p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rPr sz="1400" dirty="0"/>
              <a:t>import </a:t>
            </a:r>
            <a:r>
              <a:rPr sz="1400" dirty="0" err="1"/>
              <a:t>org.springframework.context.ApplicationContext</a:t>
            </a:r>
            <a:r>
              <a:rPr sz="1400" dirty="0"/>
              <a:t>;</a:t>
            </a:r>
            <a:br>
              <a:rPr sz="1400" dirty="0"/>
            </a:br>
            <a:r>
              <a:rPr sz="1400" dirty="0"/>
              <a:t>import org.springframework.context.support.ClassPathXmlApplicationContext;</a:t>
            </a:r>
            <a:br>
              <a:rPr sz="1400" dirty="0"/>
            </a:br>
            <a:br>
              <a:rPr sz="1400" dirty="0"/>
            </a:br>
            <a:r>
              <a:rPr sz="1400" dirty="0"/>
              <a:t>public class </a:t>
            </a:r>
            <a:r>
              <a:rPr sz="1400" dirty="0" err="1"/>
              <a:t>ApplicationContextExample</a:t>
            </a:r>
            <a:r>
              <a:rPr sz="1400" dirty="0"/>
              <a:t> {</a:t>
            </a:r>
            <a:br>
              <a:rPr sz="1400" dirty="0"/>
            </a:br>
            <a:r>
              <a:rPr sz="1400" dirty="0"/>
              <a:t>    public static void main(String[] </a:t>
            </a:r>
            <a:r>
              <a:rPr sz="1400" dirty="0" err="1"/>
              <a:t>args</a:t>
            </a:r>
            <a:r>
              <a:rPr sz="1400" dirty="0"/>
              <a:t>) {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ApplicationContext</a:t>
            </a:r>
            <a:r>
              <a:rPr sz="1400" dirty="0"/>
              <a:t> context = new </a:t>
            </a:r>
            <a:r>
              <a:rPr sz="1400" dirty="0" err="1"/>
              <a:t>ClassPathXmlApplicationContext</a:t>
            </a:r>
            <a:r>
              <a:rPr sz="1400" dirty="0"/>
              <a:t>("beans.xml");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MyBean</a:t>
            </a:r>
            <a:r>
              <a:rPr sz="1400" dirty="0"/>
              <a:t> </a:t>
            </a:r>
            <a:r>
              <a:rPr sz="1400" dirty="0" err="1"/>
              <a:t>myBean</a:t>
            </a:r>
            <a:r>
              <a:rPr sz="1400" dirty="0"/>
              <a:t> = (</a:t>
            </a:r>
            <a:r>
              <a:rPr sz="1400" dirty="0" err="1"/>
              <a:t>MyBean</a:t>
            </a:r>
            <a:r>
              <a:rPr sz="1400" dirty="0"/>
              <a:t>) </a:t>
            </a:r>
            <a:r>
              <a:rPr sz="1400" dirty="0" err="1"/>
              <a:t>context.getBean</a:t>
            </a:r>
            <a:r>
              <a:rPr sz="1400" dirty="0"/>
              <a:t>("</a:t>
            </a:r>
            <a:r>
              <a:rPr sz="1400" dirty="0" err="1"/>
              <a:t>myBean</a:t>
            </a:r>
            <a:r>
              <a:rPr sz="1400" dirty="0"/>
              <a:t>");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myBean.printMessage</a:t>
            </a:r>
            <a:r>
              <a:rPr sz="1400" dirty="0"/>
              <a:t>();</a:t>
            </a:r>
            <a:br>
              <a:rPr sz="1400" dirty="0"/>
            </a:br>
            <a:r>
              <a:rPr sz="1400" dirty="0"/>
              <a:t>    }</a:t>
            </a:r>
            <a:br>
              <a:rPr sz="1400" dirty="0"/>
            </a:br>
            <a:r>
              <a:rPr sz="1400" dirty="0"/>
              <a:t>}</a:t>
            </a:r>
            <a:br>
              <a:rPr sz="1400" dirty="0"/>
            </a:br>
            <a:br>
              <a:rPr sz="1400" dirty="0"/>
            </a:b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Annotation-Based Configuration in ApplicationContext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 err="1"/>
              <a:t>ApplicationContext</a:t>
            </a:r>
            <a:r>
              <a:rPr dirty="0"/>
              <a:t> supports annotation-based bean configuration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Uses `@Component` to define beans automatically.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Uses `@</a:t>
            </a:r>
            <a:r>
              <a:rPr dirty="0" err="1"/>
              <a:t>Autowired</a:t>
            </a:r>
            <a:r>
              <a:rPr dirty="0"/>
              <a:t>` to inject dependencies without XML configuration.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Improves readability and reduces boilerplate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Annotation-Based Configuration - Code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686" y="2307771"/>
            <a:ext cx="7990114" cy="4154984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200" dirty="0"/>
          </a:p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rPr sz="1200" dirty="0"/>
              <a:t>import </a:t>
            </a:r>
            <a:r>
              <a:rPr sz="1200" dirty="0" err="1"/>
              <a:t>org.springframework.context.ApplicationContext</a:t>
            </a:r>
            <a:r>
              <a:rPr sz="1200" dirty="0"/>
              <a:t>;</a:t>
            </a:r>
            <a:br>
              <a:rPr sz="1200" dirty="0"/>
            </a:br>
            <a:r>
              <a:rPr sz="1200" dirty="0"/>
              <a:t>import org.springframework.context.annotation.AnnotationConfigApplicationContext;</a:t>
            </a:r>
            <a:br>
              <a:rPr sz="1200" dirty="0"/>
            </a:br>
            <a:r>
              <a:rPr sz="1200" dirty="0"/>
              <a:t>import </a:t>
            </a:r>
            <a:r>
              <a:rPr sz="1200" dirty="0" err="1"/>
              <a:t>org.springframework.stereotype.Component</a:t>
            </a:r>
            <a:r>
              <a:rPr sz="1200" dirty="0"/>
              <a:t>;</a:t>
            </a:r>
            <a:br>
              <a:rPr sz="1200" dirty="0"/>
            </a:br>
            <a:br>
              <a:rPr sz="1200" dirty="0"/>
            </a:br>
            <a:r>
              <a:rPr sz="1200" dirty="0"/>
              <a:t>@Component</a:t>
            </a:r>
            <a:br>
              <a:rPr sz="1200" dirty="0"/>
            </a:br>
            <a:r>
              <a:rPr sz="1200" dirty="0"/>
              <a:t>public class </a:t>
            </a:r>
            <a:r>
              <a:rPr sz="1200" dirty="0" err="1"/>
              <a:t>MyBean</a:t>
            </a:r>
            <a:r>
              <a:rPr sz="1200" dirty="0"/>
              <a:t> {</a:t>
            </a:r>
            <a:br>
              <a:rPr sz="1200" dirty="0"/>
            </a:br>
            <a:r>
              <a:rPr sz="1200" dirty="0"/>
              <a:t>    public void </a:t>
            </a:r>
            <a:r>
              <a:rPr sz="1200" dirty="0" err="1"/>
              <a:t>printMessage</a:t>
            </a:r>
            <a:r>
              <a:rPr sz="1200" dirty="0"/>
              <a:t>() {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System.out.println</a:t>
            </a:r>
            <a:r>
              <a:rPr sz="1200" dirty="0"/>
              <a:t>("Hello from </a:t>
            </a:r>
            <a:r>
              <a:rPr sz="1200" dirty="0" err="1"/>
              <a:t>MyBean</a:t>
            </a:r>
            <a:r>
              <a:rPr sz="1200" dirty="0"/>
              <a:t>!");</a:t>
            </a:r>
            <a:br>
              <a:rPr sz="1200" dirty="0"/>
            </a:br>
            <a:r>
              <a:rPr sz="1200" dirty="0"/>
              <a:t>    }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r>
              <a:rPr sz="1200" dirty="0"/>
              <a:t>public class </a:t>
            </a:r>
            <a:r>
              <a:rPr sz="1200" dirty="0" err="1"/>
              <a:t>ApplicationContextAnnotationExample</a:t>
            </a:r>
            <a:r>
              <a:rPr sz="1200" dirty="0"/>
              <a:t> {</a:t>
            </a:r>
            <a:br>
              <a:rPr sz="1200" dirty="0"/>
            </a:br>
            <a:r>
              <a:rPr sz="1200" dirty="0"/>
              <a:t>    public static void main(String[] </a:t>
            </a:r>
            <a:r>
              <a:rPr sz="1200" dirty="0" err="1"/>
              <a:t>args</a:t>
            </a:r>
            <a:r>
              <a:rPr sz="1200" dirty="0"/>
              <a:t>) {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ApplicationContext</a:t>
            </a:r>
            <a:r>
              <a:rPr sz="1200" dirty="0"/>
              <a:t> context = new </a:t>
            </a:r>
            <a:r>
              <a:rPr sz="1200" dirty="0" err="1"/>
              <a:t>AnnotationConfigApplicationContext</a:t>
            </a:r>
            <a:r>
              <a:rPr sz="1200" dirty="0"/>
              <a:t>(</a:t>
            </a:r>
            <a:r>
              <a:rPr sz="1200" dirty="0" err="1"/>
              <a:t>MyBean.class</a:t>
            </a:r>
            <a:r>
              <a:rPr sz="1200" dirty="0"/>
              <a:t>);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MyBean</a:t>
            </a:r>
            <a:r>
              <a:rPr sz="1200" dirty="0"/>
              <a:t> </a:t>
            </a:r>
            <a:r>
              <a:rPr sz="1200" dirty="0" err="1"/>
              <a:t>myBean</a:t>
            </a:r>
            <a:r>
              <a:rPr sz="1200" dirty="0"/>
              <a:t> = </a:t>
            </a:r>
            <a:r>
              <a:rPr sz="1200" dirty="0" err="1"/>
              <a:t>context.getBean</a:t>
            </a:r>
            <a:r>
              <a:rPr sz="1200" dirty="0"/>
              <a:t>(</a:t>
            </a:r>
            <a:r>
              <a:rPr sz="1200" dirty="0" err="1"/>
              <a:t>MyBean.class</a:t>
            </a:r>
            <a:r>
              <a:rPr sz="1200" dirty="0"/>
              <a:t>);</a:t>
            </a:r>
            <a:br>
              <a:rPr sz="1200" dirty="0"/>
            </a:br>
            <a:r>
              <a:rPr sz="1200" dirty="0"/>
              <a:t>        </a:t>
            </a:r>
            <a:r>
              <a:rPr sz="1200" dirty="0" err="1"/>
              <a:t>myBean.printMessage</a:t>
            </a:r>
            <a:r>
              <a:rPr sz="1200" dirty="0"/>
              <a:t>();</a:t>
            </a:r>
            <a:br>
              <a:rPr sz="1200" dirty="0"/>
            </a:br>
            <a:r>
              <a:rPr sz="1200" dirty="0"/>
              <a:t>    }</a:t>
            </a:r>
            <a:br>
              <a:rPr sz="1200" dirty="0"/>
            </a:br>
            <a:r>
              <a:rPr sz="1200" dirty="0"/>
              <a:t>}</a:t>
            </a:r>
            <a:br>
              <a:rPr sz="1200" dirty="0"/>
            </a:br>
            <a:br>
              <a:rPr sz="1200" dirty="0"/>
            </a:br>
            <a:endParaRPr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Comparison Table - BeanFactory vs ApplicationContext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257612"/>
              </p:ext>
            </p:extLst>
          </p:nvPr>
        </p:nvGraphicFramePr>
        <p:xfrm>
          <a:off x="674914" y="2362200"/>
          <a:ext cx="8011887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3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BeanFactory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ApplicationContext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rPr dirty="0"/>
                        <a:t>Initialization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t>Memory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t>Event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t>Annotation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Lightweight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Enterprise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586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BeanFactory vs ApplicationContext - Overview</vt:lpstr>
      <vt:lpstr>BeanFactory vs ApplicationContext - Overview</vt:lpstr>
      <vt:lpstr>BeanFactory - Definition</vt:lpstr>
      <vt:lpstr>BeanFactory - Code Example</vt:lpstr>
      <vt:lpstr>ApplicationContext - Definition</vt:lpstr>
      <vt:lpstr>ApplicationContext - Code Example</vt:lpstr>
      <vt:lpstr>Annotation-Based Configuration in ApplicationContext</vt:lpstr>
      <vt:lpstr>Annotation-Based Configuration - Code Example</vt:lpstr>
      <vt:lpstr>Comparison Table - BeanFactory vs ApplicationContext</vt:lpstr>
      <vt:lpstr>Conclusion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3</cp:revision>
  <dcterms:created xsi:type="dcterms:W3CDTF">2013-01-27T09:14:16Z</dcterms:created>
  <dcterms:modified xsi:type="dcterms:W3CDTF">2025-04-03T12:05:13Z</dcterms:modified>
  <cp:category/>
</cp:coreProperties>
</file>