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7315200" cy="129857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31" d="100"/>
          <a:sy n="31" d="100"/>
        </p:scale>
        <p:origin x="2476" y="6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06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17056" y="1519169"/>
            <a:ext cx="4494812" cy="4812247"/>
          </a:xfrm>
        </p:spPr>
        <p:txBody>
          <a:bodyPr bIns="0" anchor="b">
            <a:normAutofit/>
          </a:bodyPr>
          <a:lstStyle>
            <a:lvl1pPr algn="l">
              <a:defRPr sz="4320"/>
            </a:lvl1pPr>
          </a:lstStyle>
          <a:p>
            <a:r>
              <a:rPr lang="en-US"/>
              <a:t>Click to edit Master title style</a:t>
            </a:r>
            <a:endParaRPr lang="en-US" dirty="0"/>
          </a:p>
        </p:txBody>
      </p:sp>
      <p:sp>
        <p:nvSpPr>
          <p:cNvPr id="3" name="Subtitle 2"/>
          <p:cNvSpPr>
            <a:spLocks noGrp="1"/>
          </p:cNvSpPr>
          <p:nvPr>
            <p:ph type="subTitle" idx="1"/>
          </p:nvPr>
        </p:nvSpPr>
        <p:spPr>
          <a:xfrm>
            <a:off x="1917056" y="6686403"/>
            <a:ext cx="4494812" cy="1851143"/>
          </a:xfrm>
        </p:spPr>
        <p:txBody>
          <a:bodyPr tIns="91440" bIns="91440">
            <a:normAutofit/>
          </a:bodyPr>
          <a:lstStyle>
            <a:lvl1pPr marL="0" indent="0" algn="l">
              <a:buNone/>
              <a:defRPr sz="1280" b="0" cap="all" baseline="0">
                <a:solidFill>
                  <a:schemeClr val="tx1"/>
                </a:solidFill>
              </a:defRPr>
            </a:lvl1pPr>
            <a:lvl2pPr marL="274320" indent="0" algn="ctr">
              <a:buNone/>
              <a:defRPr sz="1200"/>
            </a:lvl2pPr>
            <a:lvl3pPr marL="548640" indent="0" algn="ctr">
              <a:buNone/>
              <a:defRPr sz="1080"/>
            </a:lvl3pPr>
            <a:lvl4pPr marL="822960" indent="0" algn="ctr">
              <a:buNone/>
              <a:defRPr sz="960"/>
            </a:lvl4pPr>
            <a:lvl5pPr marL="1097280" indent="0" algn="ctr">
              <a:buNone/>
              <a:defRPr sz="960"/>
            </a:lvl5pPr>
            <a:lvl6pPr marL="1371600" indent="0" algn="ctr">
              <a:buNone/>
              <a:defRPr sz="960"/>
            </a:lvl6pPr>
            <a:lvl7pPr marL="1645920" indent="0" algn="ctr">
              <a:buNone/>
              <a:defRPr sz="960"/>
            </a:lvl7pPr>
            <a:lvl8pPr marL="1920240" indent="0" algn="ctr">
              <a:buNone/>
              <a:defRPr sz="960"/>
            </a:lvl8pPr>
            <a:lvl9pPr marL="2194560" indent="0" algn="ctr">
              <a:buNone/>
              <a:defRPr sz="9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7/29/2025</a:t>
            </a:fld>
            <a:endParaRPr lang="en-US"/>
          </a:p>
        </p:txBody>
      </p:sp>
      <p:sp>
        <p:nvSpPr>
          <p:cNvPr id="5" name="Footer Placeholder 4"/>
          <p:cNvSpPr>
            <a:spLocks noGrp="1"/>
          </p:cNvSpPr>
          <p:nvPr>
            <p:ph type="ftr" sz="quarter" idx="11"/>
          </p:nvPr>
        </p:nvSpPr>
        <p:spPr>
          <a:xfrm>
            <a:off x="1917055" y="623552"/>
            <a:ext cx="2469034" cy="585478"/>
          </a:xfrm>
        </p:spPr>
        <p:txBody>
          <a:bodyPr/>
          <a:lstStyle/>
          <a:p>
            <a:endParaRPr lang="en-US"/>
          </a:p>
        </p:txBody>
      </p:sp>
      <p:sp>
        <p:nvSpPr>
          <p:cNvPr id="6" name="Slide Number Placeholder 5"/>
          <p:cNvSpPr>
            <a:spLocks noGrp="1"/>
          </p:cNvSpPr>
          <p:nvPr>
            <p:ph type="sldNum" sz="quarter" idx="12"/>
          </p:nvPr>
        </p:nvSpPr>
        <p:spPr>
          <a:xfrm>
            <a:off x="1147763" y="1512870"/>
            <a:ext cx="641604" cy="953534"/>
          </a:xfrm>
        </p:spPr>
        <p:txBody>
          <a:bodyPr/>
          <a:lstStyle/>
          <a:p>
            <a:fld id="{C1FF6DA9-008F-8B48-92A6-B652298478BF}" type="slidenum">
              <a:rPr lang="en-US" smtClean="0"/>
              <a:t>‹#›</a:t>
            </a:fld>
            <a:endParaRPr lang="en-US"/>
          </a:p>
        </p:txBody>
      </p:sp>
      <p:cxnSp>
        <p:nvCxnSpPr>
          <p:cNvPr id="15" name="Straight Connector 14"/>
          <p:cNvCxnSpPr/>
          <p:nvPr/>
        </p:nvCxnSpPr>
        <p:spPr>
          <a:xfrm>
            <a:off x="1917056" y="6681360"/>
            <a:ext cx="449481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1068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154793" y="3497495"/>
            <a:ext cx="52570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507591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34423" y="1512873"/>
            <a:ext cx="882422" cy="882358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54793" y="1512873"/>
            <a:ext cx="4240876" cy="88235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5534422" y="1512873"/>
            <a:ext cx="0" cy="8823586"/>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48487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33" name="Straight Connector 32"/>
          <p:cNvCxnSpPr/>
          <p:nvPr/>
        </p:nvCxnSpPr>
        <p:spPr>
          <a:xfrm>
            <a:off x="1154793" y="3497495"/>
            <a:ext cx="525707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29057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793" y="3325265"/>
            <a:ext cx="4493602" cy="3574868"/>
          </a:xfrm>
        </p:spPr>
        <p:txBody>
          <a:bodyPr anchor="b">
            <a:normAutofit/>
          </a:bodyPr>
          <a:lstStyle>
            <a:lvl1pPr algn="l">
              <a:defRPr sz="2560"/>
            </a:lvl1pPr>
          </a:lstStyle>
          <a:p>
            <a:r>
              <a:rPr lang="en-US"/>
              <a:t>Click to edit Master title style</a:t>
            </a:r>
            <a:endParaRPr lang="en-US" dirty="0"/>
          </a:p>
        </p:txBody>
      </p:sp>
      <p:sp>
        <p:nvSpPr>
          <p:cNvPr id="3" name="Text Placeholder 2"/>
          <p:cNvSpPr>
            <a:spLocks noGrp="1"/>
          </p:cNvSpPr>
          <p:nvPr>
            <p:ph type="body" idx="1"/>
          </p:nvPr>
        </p:nvSpPr>
        <p:spPr>
          <a:xfrm>
            <a:off x="1154793" y="7207103"/>
            <a:ext cx="4493602" cy="1918000"/>
          </a:xfrm>
        </p:spPr>
        <p:txBody>
          <a:bodyPr tIns="91440">
            <a:normAutofit/>
          </a:bodyPr>
          <a:lstStyle>
            <a:lvl1pPr marL="0" indent="0" algn="l">
              <a:buNone/>
              <a:defRPr sz="1440">
                <a:solidFill>
                  <a:schemeClr val="tx1"/>
                </a:solidFill>
              </a:defRPr>
            </a:lvl1pPr>
            <a:lvl2pPr marL="274320" indent="0">
              <a:buNone/>
              <a:defRPr sz="1200">
                <a:solidFill>
                  <a:schemeClr val="tx1">
                    <a:tint val="75000"/>
                  </a:schemeClr>
                </a:solidFill>
              </a:defRPr>
            </a:lvl2pPr>
            <a:lvl3pPr marL="548640" indent="0">
              <a:buNone/>
              <a:defRPr sz="1080">
                <a:solidFill>
                  <a:schemeClr val="tx1">
                    <a:tint val="75000"/>
                  </a:schemeClr>
                </a:solidFill>
              </a:defRPr>
            </a:lvl3pPr>
            <a:lvl4pPr marL="822960" indent="0">
              <a:buNone/>
              <a:defRPr sz="960">
                <a:solidFill>
                  <a:schemeClr val="tx1">
                    <a:tint val="75000"/>
                  </a:schemeClr>
                </a:solidFill>
              </a:defRPr>
            </a:lvl4pPr>
            <a:lvl5pPr marL="1097280" indent="0">
              <a:buNone/>
              <a:defRPr sz="960">
                <a:solidFill>
                  <a:schemeClr val="tx1">
                    <a:tint val="75000"/>
                  </a:schemeClr>
                </a:solidFill>
              </a:defRPr>
            </a:lvl5pPr>
            <a:lvl6pPr marL="1371600" indent="0">
              <a:buNone/>
              <a:defRPr sz="960">
                <a:solidFill>
                  <a:schemeClr val="tx1">
                    <a:tint val="75000"/>
                  </a:schemeClr>
                </a:solidFill>
              </a:defRPr>
            </a:lvl6pPr>
            <a:lvl7pPr marL="1645920" indent="0">
              <a:buNone/>
              <a:defRPr sz="960">
                <a:solidFill>
                  <a:schemeClr val="tx1">
                    <a:tint val="75000"/>
                  </a:schemeClr>
                </a:solidFill>
              </a:defRPr>
            </a:lvl7pPr>
            <a:lvl8pPr marL="1920240" indent="0">
              <a:buNone/>
              <a:defRPr sz="960">
                <a:solidFill>
                  <a:schemeClr val="tx1">
                    <a:tint val="75000"/>
                  </a:schemeClr>
                </a:solidFill>
              </a:defRPr>
            </a:lvl8pPr>
            <a:lvl9pPr marL="2194560" indent="0">
              <a:buNone/>
              <a:defRPr sz="9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154793" y="7204810"/>
            <a:ext cx="44936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82766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793" y="1524075"/>
            <a:ext cx="5257074" cy="2005814"/>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54792" y="3813425"/>
            <a:ext cx="2500697" cy="65090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11345" y="3813426"/>
            <a:ext cx="2500522" cy="65090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7/29/2025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33" name="Straight Connector 32"/>
          <p:cNvCxnSpPr/>
          <p:nvPr/>
        </p:nvCxnSpPr>
        <p:spPr>
          <a:xfrm>
            <a:off x="1154793" y="3497495"/>
            <a:ext cx="525707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96953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154793" y="3497495"/>
            <a:ext cx="52570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154793" y="1522700"/>
            <a:ext cx="5257075" cy="2000160"/>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54793" y="3824056"/>
            <a:ext cx="2500613" cy="1518494"/>
          </a:xfrm>
        </p:spPr>
        <p:txBody>
          <a:bodyPr anchor="b">
            <a:normAutofit/>
          </a:bodyPr>
          <a:lstStyle>
            <a:lvl1pPr marL="0" indent="0">
              <a:lnSpc>
                <a:spcPct val="100000"/>
              </a:lnSpc>
              <a:buNone/>
              <a:defRPr sz="1760" b="0" cap="all" baseline="0">
                <a:solidFill>
                  <a:schemeClr val="accent1"/>
                </a:solidFill>
              </a:defRPr>
            </a:lvl1pPr>
            <a:lvl2pPr marL="274320" indent="0">
              <a:buNone/>
              <a:defRPr sz="1200" b="1"/>
            </a:lvl2pPr>
            <a:lvl3pPr marL="548640" indent="0">
              <a:buNone/>
              <a:defRPr sz="1080" b="1"/>
            </a:lvl3pPr>
            <a:lvl4pPr marL="822960" indent="0">
              <a:buNone/>
              <a:defRPr sz="960" b="1"/>
            </a:lvl4pPr>
            <a:lvl5pPr marL="1097280" indent="0">
              <a:buNone/>
              <a:defRPr sz="960" b="1"/>
            </a:lvl5pPr>
            <a:lvl6pPr marL="1371600" indent="0">
              <a:buNone/>
              <a:defRPr sz="960" b="1"/>
            </a:lvl6pPr>
            <a:lvl7pPr marL="1645920" indent="0">
              <a:buNone/>
              <a:defRPr sz="960" b="1"/>
            </a:lvl7pPr>
            <a:lvl8pPr marL="1920240" indent="0">
              <a:buNone/>
              <a:defRPr sz="960" b="1"/>
            </a:lvl8pPr>
            <a:lvl9pPr marL="2194560" indent="0">
              <a:buNone/>
              <a:defRPr sz="960" b="1"/>
            </a:lvl9pPr>
          </a:lstStyle>
          <a:p>
            <a:pPr lvl="0"/>
            <a:r>
              <a:rPr lang="en-US"/>
              <a:t>Click to edit Master text styles</a:t>
            </a:r>
          </a:p>
        </p:txBody>
      </p:sp>
      <p:sp>
        <p:nvSpPr>
          <p:cNvPr id="4" name="Content Placeholder 3"/>
          <p:cNvSpPr>
            <a:spLocks noGrp="1"/>
          </p:cNvSpPr>
          <p:nvPr>
            <p:ph sz="half" idx="2"/>
          </p:nvPr>
        </p:nvSpPr>
        <p:spPr>
          <a:xfrm>
            <a:off x="1154793" y="5347809"/>
            <a:ext cx="2500613" cy="500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11345" y="3830596"/>
            <a:ext cx="2500522" cy="1519051"/>
          </a:xfrm>
        </p:spPr>
        <p:txBody>
          <a:bodyPr anchor="b">
            <a:normAutofit/>
          </a:bodyPr>
          <a:lstStyle>
            <a:lvl1pPr marL="0" indent="0">
              <a:lnSpc>
                <a:spcPct val="100000"/>
              </a:lnSpc>
              <a:buNone/>
              <a:defRPr sz="1760" b="0" cap="all" baseline="0">
                <a:solidFill>
                  <a:schemeClr val="accent1"/>
                </a:solidFill>
              </a:defRPr>
            </a:lvl1pPr>
            <a:lvl2pPr marL="274320" indent="0">
              <a:buNone/>
              <a:defRPr sz="1200" b="1"/>
            </a:lvl2pPr>
            <a:lvl3pPr marL="548640" indent="0">
              <a:buNone/>
              <a:defRPr sz="1080" b="1"/>
            </a:lvl3pPr>
            <a:lvl4pPr marL="822960" indent="0">
              <a:buNone/>
              <a:defRPr sz="960" b="1"/>
            </a:lvl4pPr>
            <a:lvl5pPr marL="1097280" indent="0">
              <a:buNone/>
              <a:defRPr sz="960" b="1"/>
            </a:lvl5pPr>
            <a:lvl6pPr marL="1371600" indent="0">
              <a:buNone/>
              <a:defRPr sz="960" b="1"/>
            </a:lvl6pPr>
            <a:lvl7pPr marL="1645920" indent="0">
              <a:buNone/>
              <a:defRPr sz="960" b="1"/>
            </a:lvl7pPr>
            <a:lvl8pPr marL="1920240" indent="0">
              <a:buNone/>
              <a:defRPr sz="960" b="1"/>
            </a:lvl8pPr>
            <a:lvl9pPr marL="2194560" indent="0">
              <a:buNone/>
              <a:defRPr sz="960" b="1"/>
            </a:lvl9pPr>
          </a:lstStyle>
          <a:p>
            <a:pPr lvl="0"/>
            <a:r>
              <a:rPr lang="en-US"/>
              <a:t>Click to edit Master text styles</a:t>
            </a:r>
          </a:p>
        </p:txBody>
      </p:sp>
      <p:sp>
        <p:nvSpPr>
          <p:cNvPr id="6" name="Content Placeholder 5"/>
          <p:cNvSpPr>
            <a:spLocks noGrp="1"/>
          </p:cNvSpPr>
          <p:nvPr>
            <p:ph sz="quarter" idx="4"/>
          </p:nvPr>
        </p:nvSpPr>
        <p:spPr>
          <a:xfrm>
            <a:off x="3911345" y="5342546"/>
            <a:ext cx="2500522" cy="49939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7/29/2025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72470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154793" y="3497495"/>
            <a:ext cx="525707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7/29/2025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46218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6747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1234" y="1512871"/>
            <a:ext cx="1940760" cy="4254958"/>
          </a:xfrm>
        </p:spPr>
        <p:txBody>
          <a:bodyPr anchor="b">
            <a:normAutofit/>
          </a:bodyPr>
          <a:lstStyle>
            <a:lvl1pPr algn="l">
              <a:defRPr sz="1920"/>
            </a:lvl1pPr>
          </a:lstStyle>
          <a:p>
            <a:r>
              <a:rPr lang="en-US"/>
              <a:t>Click to edit Master title style</a:t>
            </a:r>
            <a:endParaRPr lang="en-US" dirty="0"/>
          </a:p>
        </p:txBody>
      </p:sp>
      <p:sp>
        <p:nvSpPr>
          <p:cNvPr id="3" name="Content Placeholder 2"/>
          <p:cNvSpPr>
            <a:spLocks noGrp="1"/>
          </p:cNvSpPr>
          <p:nvPr>
            <p:ph idx="1"/>
          </p:nvPr>
        </p:nvSpPr>
        <p:spPr>
          <a:xfrm>
            <a:off x="3349325" y="1512872"/>
            <a:ext cx="3062542" cy="8821573"/>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1234" y="6069660"/>
            <a:ext cx="1941895" cy="4256972"/>
          </a:xfrm>
        </p:spPr>
        <p:txBody>
          <a:bodyPr>
            <a:normAutofit/>
          </a:bodyPr>
          <a:lstStyle>
            <a:lvl1pPr marL="0" indent="0" algn="l">
              <a:buNone/>
              <a:defRPr sz="1280"/>
            </a:lvl1pPr>
            <a:lvl2pPr marL="274320" indent="0">
              <a:buNone/>
              <a:defRPr sz="840"/>
            </a:lvl2pPr>
            <a:lvl3pPr marL="548640" indent="0">
              <a:buNone/>
              <a:defRPr sz="720"/>
            </a:lvl3pPr>
            <a:lvl4pPr marL="822960" indent="0">
              <a:buNone/>
              <a:defRPr sz="600"/>
            </a:lvl4pPr>
            <a:lvl5pPr marL="1097280" indent="0">
              <a:buNone/>
              <a:defRPr sz="600"/>
            </a:lvl5pPr>
            <a:lvl6pPr marL="1371600" indent="0">
              <a:buNone/>
              <a:defRPr sz="600"/>
            </a:lvl6pPr>
            <a:lvl7pPr marL="1645920" indent="0">
              <a:buNone/>
              <a:defRPr sz="600"/>
            </a:lvl7pPr>
            <a:lvl8pPr marL="1920240" indent="0">
              <a:buNone/>
              <a:defRPr sz="600"/>
            </a:lvl8pPr>
            <a:lvl9pPr marL="2194560"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17" name="Straight Connector 16"/>
          <p:cNvCxnSpPr/>
          <p:nvPr/>
        </p:nvCxnSpPr>
        <p:spPr>
          <a:xfrm>
            <a:off x="1153398" y="6069657"/>
            <a:ext cx="193862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00758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3997201" y="913001"/>
            <a:ext cx="2809110" cy="9749918"/>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55319" y="2138754"/>
            <a:ext cx="2595948" cy="3466245"/>
          </a:xfrm>
        </p:spPr>
        <p:txBody>
          <a:bodyPr anchor="b">
            <a:normAutofit/>
          </a:bodyPr>
          <a:lstStyle>
            <a:lvl1pPr>
              <a:defRPr sz="2560"/>
            </a:lvl1pPr>
          </a:lstStyle>
          <a:p>
            <a:r>
              <a:rPr lang="en-US"/>
              <a:t>Click to edit Master title style</a:t>
            </a:r>
            <a:endParaRPr lang="en-US" dirty="0"/>
          </a:p>
        </p:txBody>
      </p:sp>
      <p:sp>
        <p:nvSpPr>
          <p:cNvPr id="3" name="Picture Placeholder 2"/>
          <p:cNvSpPr>
            <a:spLocks noGrp="1" noChangeAspect="1"/>
          </p:cNvSpPr>
          <p:nvPr>
            <p:ph type="pic" idx="1"/>
          </p:nvPr>
        </p:nvSpPr>
        <p:spPr>
          <a:xfrm>
            <a:off x="4512103" y="2125557"/>
            <a:ext cx="1787998" cy="7320962"/>
          </a:xfrm>
          <a:solidFill>
            <a:schemeClr val="bg1">
              <a:lumMod val="85000"/>
            </a:schemeClr>
          </a:solidFill>
          <a:ln w="9525" cap="sq">
            <a:noFill/>
            <a:miter lim="800000"/>
          </a:ln>
          <a:effectLst/>
        </p:spPr>
        <p:txBody>
          <a:bodyPr anchor="t"/>
          <a:lstStyle>
            <a:lvl1pPr marL="0" indent="0" algn="ctr">
              <a:buNone/>
              <a:defRPr sz="1920"/>
            </a:lvl1pPr>
            <a:lvl2pPr marL="274320" indent="0">
              <a:buNone/>
              <a:defRPr sz="1680"/>
            </a:lvl2pPr>
            <a:lvl3pPr marL="548640" indent="0">
              <a:buNone/>
              <a:defRPr sz="1440"/>
            </a:lvl3pPr>
            <a:lvl4pPr marL="822960" indent="0">
              <a:buNone/>
              <a:defRPr sz="1200"/>
            </a:lvl4pPr>
            <a:lvl5pPr marL="1097280" indent="0">
              <a:buNone/>
              <a:defRPr sz="1200"/>
            </a:lvl5pPr>
            <a:lvl6pPr marL="1371600" indent="0">
              <a:buNone/>
              <a:defRPr sz="1200"/>
            </a:lvl6pPr>
            <a:lvl7pPr marL="1645920" indent="0">
              <a:buNone/>
              <a:defRPr sz="1200"/>
            </a:lvl7pPr>
            <a:lvl8pPr marL="1920240" indent="0">
              <a:buNone/>
              <a:defRPr sz="1200"/>
            </a:lvl8pPr>
            <a:lvl9pPr marL="219456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1154794" y="5956994"/>
            <a:ext cx="2592229" cy="3794123"/>
          </a:xfrm>
        </p:spPr>
        <p:txBody>
          <a:bodyPr>
            <a:normAutofit/>
          </a:bodyPr>
          <a:lstStyle>
            <a:lvl1pPr marL="0" indent="0" algn="l">
              <a:buNone/>
              <a:defRPr sz="1440"/>
            </a:lvl1pPr>
            <a:lvl2pPr marL="274320" indent="0">
              <a:buNone/>
              <a:defRPr sz="840"/>
            </a:lvl2pPr>
            <a:lvl3pPr marL="548640" indent="0">
              <a:buNone/>
              <a:defRPr sz="720"/>
            </a:lvl3pPr>
            <a:lvl4pPr marL="822960" indent="0">
              <a:buNone/>
              <a:defRPr sz="600"/>
            </a:lvl4pPr>
            <a:lvl5pPr marL="1097280" indent="0">
              <a:buNone/>
              <a:defRPr sz="600"/>
            </a:lvl5pPr>
            <a:lvl6pPr marL="1371600" indent="0">
              <a:buNone/>
              <a:defRPr sz="600"/>
            </a:lvl6pPr>
            <a:lvl7pPr marL="1645920" indent="0">
              <a:buNone/>
              <a:defRPr sz="600"/>
            </a:lvl7pPr>
            <a:lvl8pPr marL="1920240" indent="0">
              <a:buNone/>
              <a:defRPr sz="600"/>
            </a:lvl8pPr>
            <a:lvl9pPr marL="2194560" indent="0">
              <a:buNone/>
              <a:defRPr sz="600"/>
            </a:lvl9pPr>
          </a:lstStyle>
          <a:p>
            <a:pPr lvl="0"/>
            <a:r>
              <a:rPr lang="en-US"/>
              <a:t>Click to edit Master text styles</a:t>
            </a:r>
          </a:p>
        </p:txBody>
      </p:sp>
      <p:sp>
        <p:nvSpPr>
          <p:cNvPr id="5" name="Date Placeholder 4"/>
          <p:cNvSpPr>
            <a:spLocks noGrp="1"/>
          </p:cNvSpPr>
          <p:nvPr>
            <p:ph type="dt" sz="half" idx="10"/>
          </p:nvPr>
        </p:nvSpPr>
        <p:spPr>
          <a:xfrm>
            <a:off x="1149331" y="10357276"/>
            <a:ext cx="2601936" cy="606159"/>
          </a:xfrm>
        </p:spPr>
        <p:txBody>
          <a:bodyPr/>
          <a:lstStyle>
            <a:lvl1pPr algn="l">
              <a:defRPr/>
            </a:lvl1pPr>
          </a:lstStyle>
          <a:p>
            <a:fld id="{5BCAD085-E8A6-8845-BD4E-CB4CCA059FC4}" type="datetimeFigureOut">
              <a:rPr lang="en-US" smtClean="0"/>
              <a:t>7/29/2025</a:t>
            </a:fld>
            <a:endParaRPr lang="en-US"/>
          </a:p>
        </p:txBody>
      </p:sp>
      <p:sp>
        <p:nvSpPr>
          <p:cNvPr id="6" name="Footer Placeholder 5"/>
          <p:cNvSpPr>
            <a:spLocks noGrp="1"/>
          </p:cNvSpPr>
          <p:nvPr>
            <p:ph type="ftr" sz="quarter" idx="11"/>
          </p:nvPr>
        </p:nvSpPr>
        <p:spPr>
          <a:xfrm>
            <a:off x="1150025" y="603353"/>
            <a:ext cx="2601242" cy="607689"/>
          </a:xfr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31" name="Straight Connector 30"/>
          <p:cNvCxnSpPr/>
          <p:nvPr/>
        </p:nvCxnSpPr>
        <p:spPr>
          <a:xfrm>
            <a:off x="1153025" y="5952474"/>
            <a:ext cx="259361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76138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3816829"/>
            <a:ext cx="7315200" cy="7724647"/>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11541475"/>
            <a:ext cx="7315201" cy="1466960"/>
          </a:xfrm>
          <a:prstGeom prst="rect">
            <a:avLst/>
          </a:prstGeom>
        </p:spPr>
      </p:pic>
      <p:cxnSp>
        <p:nvCxnSpPr>
          <p:cNvPr id="13" name="Straight Connector 12"/>
          <p:cNvCxnSpPr/>
          <p:nvPr/>
        </p:nvCxnSpPr>
        <p:spPr>
          <a:xfrm>
            <a:off x="0" y="11552597"/>
            <a:ext cx="73152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54793" y="1523374"/>
            <a:ext cx="5257074" cy="198674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54793" y="3816829"/>
            <a:ext cx="5257074" cy="6533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17233" y="625563"/>
            <a:ext cx="1894634" cy="585478"/>
          </a:xfrm>
          <a:prstGeom prst="rect">
            <a:avLst/>
          </a:prstGeom>
        </p:spPr>
        <p:txBody>
          <a:bodyPr vert="horz" lIns="91440" tIns="45720" rIns="91440" bIns="45720" rtlCol="0" anchor="ctr"/>
          <a:lstStyle>
            <a:lvl1pPr algn="r">
              <a:defRPr sz="800">
                <a:solidFill>
                  <a:schemeClr val="tx1">
                    <a:tint val="75000"/>
                  </a:schemeClr>
                </a:solidFill>
              </a:defRPr>
            </a:lvl1pPr>
          </a:lstStyle>
          <a:p>
            <a:fld id="{5BCAD085-E8A6-8845-BD4E-CB4CCA059FC4}" type="datetimeFigureOut">
              <a:rPr lang="en-US" smtClean="0"/>
              <a:t>7/29/2025</a:t>
            </a:fld>
            <a:endParaRPr lang="en-US"/>
          </a:p>
        </p:txBody>
      </p:sp>
      <p:sp>
        <p:nvSpPr>
          <p:cNvPr id="5" name="Footer Placeholder 4"/>
          <p:cNvSpPr>
            <a:spLocks noGrp="1"/>
          </p:cNvSpPr>
          <p:nvPr>
            <p:ph type="ftr" sz="quarter" idx="3"/>
          </p:nvPr>
        </p:nvSpPr>
        <p:spPr>
          <a:xfrm>
            <a:off x="1154793" y="623552"/>
            <a:ext cx="3227203" cy="585478"/>
          </a:xfrm>
          <a:prstGeom prst="rect">
            <a:avLst/>
          </a:prstGeom>
        </p:spPr>
        <p:txBody>
          <a:bodyPr vert="horz" lIns="91440" tIns="45720" rIns="91440" bIns="45720" rtlCol="0" anchor="ctr"/>
          <a:lstStyle>
            <a:lvl1pPr algn="l">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90180" y="1512870"/>
            <a:ext cx="636597" cy="953534"/>
          </a:xfrm>
          <a:prstGeom prst="rect">
            <a:avLst/>
          </a:prstGeom>
        </p:spPr>
        <p:txBody>
          <a:bodyPr vert="horz" lIns="91440" tIns="45720" rIns="91440" bIns="45720" rtlCol="0" anchor="t"/>
          <a:lstStyle>
            <a:lvl1pPr algn="r">
              <a:defRPr sz="2240">
                <a:solidFill>
                  <a:schemeClr val="accent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14746530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548640" rtl="0" eaLnBrk="1" latinLnBrk="0" hangingPunct="1">
        <a:lnSpc>
          <a:spcPct val="90000"/>
        </a:lnSpc>
        <a:spcBef>
          <a:spcPct val="0"/>
        </a:spcBef>
        <a:buNone/>
        <a:defRPr sz="2560" b="0" i="0" kern="1200" cap="all">
          <a:solidFill>
            <a:schemeClr val="tx1"/>
          </a:solidFill>
          <a:effectLst/>
          <a:latin typeface="+mj-lt"/>
          <a:ea typeface="+mj-ea"/>
          <a:cs typeface="+mj-cs"/>
        </a:defRPr>
      </a:lvl1pPr>
    </p:titleStyle>
    <p:bodyStyle>
      <a:lvl1pPr marL="182880" indent="-182880" algn="l" defTabSz="548640" rtl="0" eaLnBrk="1" latinLnBrk="0" hangingPunct="1">
        <a:lnSpc>
          <a:spcPct val="120000"/>
        </a:lnSpc>
        <a:spcBef>
          <a:spcPts val="8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1pPr>
      <a:lvl2pPr marL="548640" indent="-182880" algn="l" defTabSz="548640" rtl="0" eaLnBrk="1" latinLnBrk="0" hangingPunct="1">
        <a:lnSpc>
          <a:spcPct val="120000"/>
        </a:lnSpc>
        <a:spcBef>
          <a:spcPts val="400"/>
        </a:spcBef>
        <a:buClr>
          <a:schemeClr val="accent1"/>
        </a:buClr>
        <a:buSzPct val="100000"/>
        <a:buFont typeface="Arial" panose="020B0604020202020204" pitchFamily="34" charset="0"/>
        <a:buChar char="•"/>
        <a:defRPr sz="1280" kern="1200" cap="none" baseline="0">
          <a:solidFill>
            <a:schemeClr val="tx1"/>
          </a:solidFill>
          <a:effectLst/>
          <a:latin typeface="+mn-lt"/>
          <a:ea typeface="+mn-ea"/>
          <a:cs typeface="+mn-cs"/>
        </a:defRPr>
      </a:lvl2pPr>
      <a:lvl3pPr marL="914400" indent="-182880" algn="l" defTabSz="548640" rtl="0" eaLnBrk="1" latinLnBrk="0" hangingPunct="1">
        <a:lnSpc>
          <a:spcPct val="120000"/>
        </a:lnSpc>
        <a:spcBef>
          <a:spcPts val="400"/>
        </a:spcBef>
        <a:buClr>
          <a:schemeClr val="accent1"/>
        </a:buClr>
        <a:buSzPct val="100000"/>
        <a:buFont typeface="Arial" panose="020B0604020202020204" pitchFamily="34" charset="0"/>
        <a:buChar char="•"/>
        <a:defRPr sz="1280" kern="1200" cap="none">
          <a:solidFill>
            <a:schemeClr val="tx1"/>
          </a:solidFill>
          <a:effectLst/>
          <a:latin typeface="+mn-lt"/>
          <a:ea typeface="+mn-ea"/>
          <a:cs typeface="+mn-cs"/>
        </a:defRPr>
      </a:lvl3pPr>
      <a:lvl4pPr marL="1280160" indent="-182880" algn="l" defTabSz="548640" rtl="0" eaLnBrk="1" latinLnBrk="0" hangingPunct="1">
        <a:lnSpc>
          <a:spcPct val="120000"/>
        </a:lnSpc>
        <a:spcBef>
          <a:spcPts val="400"/>
        </a:spcBef>
        <a:buClr>
          <a:schemeClr val="accent1"/>
        </a:buClr>
        <a:buSzPct val="100000"/>
        <a:buFont typeface="Arial" panose="020B0604020202020204" pitchFamily="34" charset="0"/>
        <a:buChar char="•"/>
        <a:defRPr sz="1120" kern="1200" cap="none" baseline="0">
          <a:solidFill>
            <a:schemeClr val="tx1"/>
          </a:solidFill>
          <a:effectLst/>
          <a:latin typeface="+mn-lt"/>
          <a:ea typeface="+mn-ea"/>
          <a:cs typeface="+mn-cs"/>
        </a:defRPr>
      </a:lvl4pPr>
      <a:lvl5pPr marL="1645920" indent="-182880" algn="l" defTabSz="548640" rtl="0" eaLnBrk="1" latinLnBrk="0" hangingPunct="1">
        <a:lnSpc>
          <a:spcPct val="120000"/>
        </a:lnSpc>
        <a:spcBef>
          <a:spcPts val="400"/>
        </a:spcBef>
        <a:buClr>
          <a:schemeClr val="accent1"/>
        </a:buClr>
        <a:buSzPct val="100000"/>
        <a:buFont typeface="Arial" panose="020B0604020202020204" pitchFamily="34" charset="0"/>
        <a:buChar char="•"/>
        <a:defRPr sz="960" kern="1200" cap="none">
          <a:solidFill>
            <a:schemeClr val="tx1"/>
          </a:solidFill>
          <a:effectLst/>
          <a:latin typeface="+mn-lt"/>
          <a:ea typeface="+mn-ea"/>
          <a:cs typeface="+mn-cs"/>
        </a:defRPr>
      </a:lvl5pPr>
      <a:lvl6pPr marL="2011680" indent="-182880" algn="l" defTabSz="731520" rtl="0" eaLnBrk="1" latinLnBrk="0" hangingPunct="1">
        <a:lnSpc>
          <a:spcPct val="120000"/>
        </a:lnSpc>
        <a:spcBef>
          <a:spcPts val="400"/>
        </a:spcBef>
        <a:buClr>
          <a:schemeClr val="accent1"/>
        </a:buClr>
        <a:buSzPct val="100000"/>
        <a:buFont typeface="Arial" panose="020B0604020202020204" pitchFamily="34" charset="0"/>
        <a:buChar char="•"/>
        <a:defRPr sz="960" kern="1200">
          <a:solidFill>
            <a:schemeClr val="tx1"/>
          </a:solidFill>
          <a:effectLst/>
          <a:latin typeface="+mn-lt"/>
          <a:ea typeface="+mn-ea"/>
          <a:cs typeface="+mn-cs"/>
        </a:defRPr>
      </a:lvl6pPr>
      <a:lvl7pPr marL="2377440" indent="-182880" algn="l" defTabSz="731520" rtl="0" eaLnBrk="1" latinLnBrk="0" hangingPunct="1">
        <a:lnSpc>
          <a:spcPct val="120000"/>
        </a:lnSpc>
        <a:spcBef>
          <a:spcPts val="400"/>
        </a:spcBef>
        <a:buClr>
          <a:schemeClr val="accent1"/>
        </a:buClr>
        <a:buSzPct val="100000"/>
        <a:buFont typeface="Arial" panose="020B0604020202020204" pitchFamily="34" charset="0"/>
        <a:buChar char="•"/>
        <a:defRPr sz="960" kern="1200">
          <a:solidFill>
            <a:schemeClr val="tx1"/>
          </a:solidFill>
          <a:effectLst/>
          <a:latin typeface="+mn-lt"/>
          <a:ea typeface="+mn-ea"/>
          <a:cs typeface="+mn-cs"/>
        </a:defRPr>
      </a:lvl7pPr>
      <a:lvl8pPr marL="2743200" indent="-182880" algn="l" defTabSz="731520" rtl="0" eaLnBrk="1" latinLnBrk="0" hangingPunct="1">
        <a:lnSpc>
          <a:spcPct val="120000"/>
        </a:lnSpc>
        <a:spcBef>
          <a:spcPts val="400"/>
        </a:spcBef>
        <a:buClr>
          <a:schemeClr val="accent1"/>
        </a:buClr>
        <a:buSzPct val="100000"/>
        <a:buFont typeface="Arial" panose="020B0604020202020204" pitchFamily="34" charset="0"/>
        <a:buChar char="•"/>
        <a:defRPr sz="960" kern="1200" baseline="0">
          <a:solidFill>
            <a:schemeClr val="tx1"/>
          </a:solidFill>
          <a:effectLst/>
          <a:latin typeface="+mn-lt"/>
          <a:ea typeface="+mn-ea"/>
          <a:cs typeface="+mn-cs"/>
        </a:defRPr>
      </a:lvl8pPr>
      <a:lvl9pPr marL="3108960" indent="-182880" algn="l" defTabSz="731520" rtl="0" eaLnBrk="1" latinLnBrk="0" hangingPunct="1">
        <a:lnSpc>
          <a:spcPct val="120000"/>
        </a:lnSpc>
        <a:spcBef>
          <a:spcPts val="400"/>
        </a:spcBef>
        <a:buClr>
          <a:schemeClr val="accent1"/>
        </a:buClr>
        <a:buSzPct val="100000"/>
        <a:buFont typeface="Arial" panose="020B0604020202020204" pitchFamily="34" charset="0"/>
        <a:buChar char="•"/>
        <a:defRPr sz="960" kern="1200" baseline="0">
          <a:solidFill>
            <a:schemeClr val="tx1"/>
          </a:solidFill>
          <a:effectLst/>
          <a:latin typeface="+mn-lt"/>
          <a:ea typeface="+mn-ea"/>
          <a:cs typeface="+mn-cs"/>
        </a:defRPr>
      </a:lvl9pPr>
    </p:bodyStyle>
    <p:otherStyle>
      <a:defPPr>
        <a:defRPr lang="en-US"/>
      </a:defPPr>
      <a:lvl1pPr marL="0" algn="l" defTabSz="548640" rtl="0" eaLnBrk="1" latinLnBrk="0" hangingPunct="1">
        <a:defRPr sz="1080" kern="1200">
          <a:solidFill>
            <a:schemeClr val="tx1"/>
          </a:solidFill>
          <a:latin typeface="+mn-lt"/>
          <a:ea typeface="+mn-ea"/>
          <a:cs typeface="+mn-cs"/>
        </a:defRPr>
      </a:lvl1pPr>
      <a:lvl2pPr marL="274320" algn="l" defTabSz="548640" rtl="0" eaLnBrk="1" latinLnBrk="0" hangingPunct="1">
        <a:defRPr sz="1080" kern="1200">
          <a:solidFill>
            <a:schemeClr val="tx1"/>
          </a:solidFill>
          <a:latin typeface="+mn-lt"/>
          <a:ea typeface="+mn-ea"/>
          <a:cs typeface="+mn-cs"/>
        </a:defRPr>
      </a:lvl2pPr>
      <a:lvl3pPr marL="548640" algn="l" defTabSz="548640" rtl="0" eaLnBrk="1" latinLnBrk="0" hangingPunct="1">
        <a:defRPr sz="1080" kern="1200">
          <a:solidFill>
            <a:schemeClr val="tx1"/>
          </a:solidFill>
          <a:latin typeface="+mn-lt"/>
          <a:ea typeface="+mn-ea"/>
          <a:cs typeface="+mn-cs"/>
        </a:defRPr>
      </a:lvl3pPr>
      <a:lvl4pPr marL="822960" algn="l" defTabSz="548640" rtl="0" eaLnBrk="1" latinLnBrk="0" hangingPunct="1">
        <a:defRPr sz="1080" kern="1200">
          <a:solidFill>
            <a:schemeClr val="tx1"/>
          </a:solidFill>
          <a:latin typeface="+mn-lt"/>
          <a:ea typeface="+mn-ea"/>
          <a:cs typeface="+mn-cs"/>
        </a:defRPr>
      </a:lvl4pPr>
      <a:lvl5pPr marL="1097280" algn="l" defTabSz="548640" rtl="0" eaLnBrk="1" latinLnBrk="0" hangingPunct="1">
        <a:defRPr sz="1080" kern="1200">
          <a:solidFill>
            <a:schemeClr val="tx1"/>
          </a:solidFill>
          <a:latin typeface="+mn-lt"/>
          <a:ea typeface="+mn-ea"/>
          <a:cs typeface="+mn-cs"/>
        </a:defRPr>
      </a:lvl5pPr>
      <a:lvl6pPr marL="1371600" algn="l" defTabSz="548640" rtl="0" eaLnBrk="1" latinLnBrk="0" hangingPunct="1">
        <a:defRPr sz="1080" kern="1200">
          <a:solidFill>
            <a:schemeClr val="tx1"/>
          </a:solidFill>
          <a:latin typeface="+mn-lt"/>
          <a:ea typeface="+mn-ea"/>
          <a:cs typeface="+mn-cs"/>
        </a:defRPr>
      </a:lvl6pPr>
      <a:lvl7pPr marL="1645920" algn="l" defTabSz="548640" rtl="0" eaLnBrk="1" latinLnBrk="0" hangingPunct="1">
        <a:defRPr sz="1080" kern="1200">
          <a:solidFill>
            <a:schemeClr val="tx1"/>
          </a:solidFill>
          <a:latin typeface="+mn-lt"/>
          <a:ea typeface="+mn-ea"/>
          <a:cs typeface="+mn-cs"/>
        </a:defRPr>
      </a:lvl7pPr>
      <a:lvl8pPr marL="1920240" algn="l" defTabSz="548640" rtl="0" eaLnBrk="1" latinLnBrk="0" hangingPunct="1">
        <a:defRPr sz="1080" kern="1200">
          <a:solidFill>
            <a:schemeClr val="tx1"/>
          </a:solidFill>
          <a:latin typeface="+mn-lt"/>
          <a:ea typeface="+mn-ea"/>
          <a:cs typeface="+mn-cs"/>
        </a:defRPr>
      </a:lvl8pPr>
      <a:lvl9pPr marL="2194560" algn="l" defTabSz="548640" rtl="0" eaLnBrk="1" latinLnBrk="0" hangingPunct="1">
        <a:defRPr sz="10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dirty="0"/>
          </a:p>
        </p:txBody>
      </p:sp>
      <p:sp>
        <p:nvSpPr>
          <p:cNvPr id="3" name="Subtitle 2"/>
          <p:cNvSpPr>
            <a:spLocks noGrp="1"/>
          </p:cNvSpPr>
          <p:nvPr>
            <p:ph type="subTitle" idx="1"/>
          </p:nvPr>
        </p:nvSpPr>
        <p:spPr/>
        <p:txBody>
          <a:bodyPr/>
          <a:lstStyle/>
          <a:p>
            <a:endParaRPr dirty="0"/>
          </a:p>
        </p:txBody>
      </p:sp>
      <p:sp>
        <p:nvSpPr>
          <p:cNvPr id="4" name="TextBox 3"/>
          <p:cNvSpPr txBox="1"/>
          <p:nvPr/>
        </p:nvSpPr>
        <p:spPr>
          <a:xfrm>
            <a:off x="720000" y="2880000"/>
            <a:ext cx="5875200" cy="2160000"/>
          </a:xfrm>
          <a:prstGeom prst="rect">
            <a:avLst/>
          </a:prstGeom>
          <a:noFill/>
        </p:spPr>
        <p:txBody>
          <a:bodyPr wrap="square">
            <a:spAutoFit/>
          </a:bodyPr>
          <a:lstStyle/>
          <a:p>
            <a:endParaRPr/>
          </a:p>
          <a:p>
            <a:pPr algn="ctr">
              <a:defRPr sz="4000" b="1">
                <a:latin typeface="Arial"/>
              </a:defRPr>
            </a:pPr>
            <a:r>
              <a:t>Introduction to Arrays and Slices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60000" y="720000"/>
            <a:ext cx="6595200" cy="1440000"/>
          </a:xfrm>
          <a:prstGeom prst="rect">
            <a:avLst/>
          </a:prstGeom>
          <a:noFill/>
        </p:spPr>
        <p:txBody>
          <a:bodyPr wrap="square">
            <a:spAutoFit/>
          </a:bodyPr>
          <a:lstStyle/>
          <a:p>
            <a:endParaRPr/>
          </a:p>
          <a:p>
            <a:pPr algn="ctr">
              <a:defRPr sz="3200" b="1">
                <a:solidFill>
                  <a:srgbClr val="007ACC"/>
                </a:solidFill>
                <a:latin typeface="Arial"/>
              </a:defRPr>
            </a:pPr>
            <a:r>
              <a:t>Conclusion</a:t>
            </a:r>
          </a:p>
        </p:txBody>
      </p:sp>
      <p:sp>
        <p:nvSpPr>
          <p:cNvPr id="4" name="TextBox 3"/>
          <p:cNvSpPr txBox="1"/>
          <p:nvPr/>
        </p:nvSpPr>
        <p:spPr>
          <a:xfrm>
            <a:off x="720000" y="2880000"/>
            <a:ext cx="6595200" cy="8778600"/>
          </a:xfrm>
          <a:prstGeom prst="rect">
            <a:avLst/>
          </a:prstGeom>
          <a:noFill/>
        </p:spPr>
        <p:txBody>
          <a:bodyPr wrap="square" lIns="360000" tIns="360000" rIns="360000" bIns="360000">
            <a:spAutoFit/>
          </a:bodyPr>
          <a:lstStyle/>
          <a:p>
            <a:endParaRPr dirty="0"/>
          </a:p>
          <a:p>
            <a:pPr algn="l">
              <a:lnSpc>
                <a:spcPct val="120000"/>
              </a:lnSpc>
              <a:defRPr sz="2800">
                <a:solidFill>
                  <a:srgbClr val="000000"/>
                </a:solidFill>
                <a:latin typeface="Arial"/>
              </a:defRPr>
            </a:pPr>
            <a:r>
              <a:rPr dirty="0"/>
              <a:t>✅ Arrays are fixed-size, value-type collections best suited for specific performance-critical or low-level use cases. </a:t>
            </a:r>
            <a:endParaRPr lang="en-US" dirty="0"/>
          </a:p>
          <a:p>
            <a:pPr algn="l">
              <a:lnSpc>
                <a:spcPct val="120000"/>
              </a:lnSpc>
              <a:defRPr sz="2800">
                <a:solidFill>
                  <a:srgbClr val="000000"/>
                </a:solidFill>
                <a:latin typeface="Arial"/>
              </a:defRPr>
            </a:pPr>
            <a:r>
              <a:rPr dirty="0"/>
              <a:t>✅ Slices are dynamically-sized, reference-type views into arrays that provide powerful tools for managing collections, making them the go-to choice for most Go developers. Understanding the mechanics behind slices — such as how they manage capacity and share underlying arrays — is key to mastering Go and writing high-performance, idiomatic code.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Content Placeholder 2"/>
          <p:cNvSpPr>
            <a:spLocks noGrp="1"/>
          </p:cNvSpPr>
          <p:nvPr>
            <p:ph idx="1"/>
          </p:nvPr>
        </p:nvSpPr>
        <p:spPr/>
        <p:txBody>
          <a:bodyPr/>
          <a:lstStyle/>
          <a:p>
            <a:endParaRPr/>
          </a:p>
        </p:txBody>
      </p:sp>
      <p:sp>
        <p:nvSpPr>
          <p:cNvPr id="4" name="TextBox 3"/>
          <p:cNvSpPr txBox="1"/>
          <p:nvPr/>
        </p:nvSpPr>
        <p:spPr>
          <a:xfrm>
            <a:off x="360000" y="720000"/>
            <a:ext cx="6595200" cy="1440000"/>
          </a:xfrm>
          <a:prstGeom prst="rect">
            <a:avLst/>
          </a:prstGeom>
          <a:noFill/>
        </p:spPr>
        <p:txBody>
          <a:bodyPr wrap="square">
            <a:spAutoFit/>
          </a:bodyPr>
          <a:lstStyle/>
          <a:p>
            <a:endParaRPr/>
          </a:p>
          <a:p>
            <a:pPr algn="ctr">
              <a:defRPr sz="3200" b="1">
                <a:solidFill>
                  <a:srgbClr val="007ACC"/>
                </a:solidFill>
                <a:latin typeface="Arial"/>
              </a:defRPr>
            </a:pPr>
            <a:r>
              <a:t>📋 Summary</a:t>
            </a:r>
          </a:p>
        </p:txBody>
      </p:sp>
      <p:sp>
        <p:nvSpPr>
          <p:cNvPr id="5" name="TextBox 4"/>
          <p:cNvSpPr txBox="1"/>
          <p:nvPr/>
        </p:nvSpPr>
        <p:spPr>
          <a:xfrm>
            <a:off x="720000" y="2880000"/>
            <a:ext cx="5875200" cy="9000000"/>
          </a:xfrm>
          <a:prstGeom prst="rect">
            <a:avLst/>
          </a:prstGeom>
          <a:noFill/>
        </p:spPr>
        <p:txBody>
          <a:bodyPr wrap="square">
            <a:spAutoFit/>
          </a:bodyPr>
          <a:lstStyle/>
          <a:p>
            <a:endParaRPr/>
          </a:p>
          <a:p>
            <a:pPr>
              <a:spcAft>
                <a:spcPts val="1200"/>
              </a:spcAft>
              <a:defRPr sz="2400">
                <a:solidFill>
                  <a:srgbClr val="000000"/>
                </a:solidFill>
                <a:latin typeface="Arial"/>
              </a:defRPr>
            </a:pPr>
            <a:r>
              <a:t>1. Introduction to Arrays and Slices</a:t>
            </a:r>
          </a:p>
          <a:p>
            <a:pPr>
              <a:spcAft>
                <a:spcPts val="1200"/>
              </a:spcAft>
              <a:defRPr sz="2400">
                <a:solidFill>
                  <a:srgbClr val="000000"/>
                </a:solidFill>
                <a:latin typeface="Arial"/>
              </a:defRPr>
            </a:pPr>
            <a:r>
              <a:t>2. What is an Array?</a:t>
            </a:r>
          </a:p>
          <a:p>
            <a:pPr>
              <a:spcAft>
                <a:spcPts val="1200"/>
              </a:spcAft>
              <a:defRPr sz="2400">
                <a:solidFill>
                  <a:srgbClr val="000000"/>
                </a:solidFill>
                <a:latin typeface="Arial"/>
              </a:defRPr>
            </a:pPr>
            <a:r>
              <a:t>3. What is a Slice?</a:t>
            </a:r>
          </a:p>
          <a:p>
            <a:pPr>
              <a:spcAft>
                <a:spcPts val="1200"/>
              </a:spcAft>
              <a:defRPr sz="2400">
                <a:solidFill>
                  <a:srgbClr val="000000"/>
                </a:solidFill>
                <a:latin typeface="Arial"/>
              </a:defRPr>
            </a:pPr>
            <a:r>
              <a:t>4. Key Differences</a:t>
            </a:r>
          </a:p>
          <a:p>
            <a:pPr>
              <a:spcAft>
                <a:spcPts val="1200"/>
              </a:spcAft>
              <a:defRPr sz="2400">
                <a:solidFill>
                  <a:srgbClr val="000000"/>
                </a:solidFill>
                <a:latin typeface="Arial"/>
              </a:defRPr>
            </a:pPr>
            <a:r>
              <a:t>5. Array Declaration Example</a:t>
            </a:r>
          </a:p>
          <a:p>
            <a:pPr>
              <a:spcAft>
                <a:spcPts val="1200"/>
              </a:spcAft>
              <a:defRPr sz="2400">
                <a:solidFill>
                  <a:srgbClr val="000000"/>
                </a:solidFill>
                <a:latin typeface="Arial"/>
              </a:defRPr>
            </a:pPr>
            <a:r>
              <a:t>6. Slice Creation Example</a:t>
            </a:r>
          </a:p>
          <a:p>
            <a:pPr>
              <a:spcAft>
                <a:spcPts val="1200"/>
              </a:spcAft>
              <a:defRPr sz="2400">
                <a:solidFill>
                  <a:srgbClr val="000000"/>
                </a:solidFill>
                <a:latin typeface="Arial"/>
              </a:defRPr>
            </a:pPr>
            <a:r>
              <a:t>7. Slicing an Array</a:t>
            </a:r>
          </a:p>
          <a:p>
            <a:pPr>
              <a:spcAft>
                <a:spcPts val="1200"/>
              </a:spcAft>
              <a:defRPr sz="2400">
                <a:solidFill>
                  <a:srgbClr val="000000"/>
                </a:solidFill>
                <a:latin typeface="Arial"/>
              </a:defRPr>
            </a:pPr>
            <a:r>
              <a:t>8. When to Use What?</a:t>
            </a:r>
          </a:p>
          <a:p>
            <a:pPr>
              <a:spcAft>
                <a:spcPts val="1200"/>
              </a:spcAft>
              <a:defRPr sz="2400">
                <a:solidFill>
                  <a:srgbClr val="000000"/>
                </a:solidFill>
                <a:latin typeface="Arial"/>
              </a:defRPr>
            </a:pPr>
            <a:r>
              <a:t>9. Conclusion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dirty="0"/>
          </a:p>
        </p:txBody>
      </p:sp>
      <p:sp>
        <p:nvSpPr>
          <p:cNvPr id="3" name="TextBox 2"/>
          <p:cNvSpPr txBox="1"/>
          <p:nvPr/>
        </p:nvSpPr>
        <p:spPr>
          <a:xfrm>
            <a:off x="360000" y="720000"/>
            <a:ext cx="6595200" cy="1354217"/>
          </a:xfrm>
          <a:prstGeom prst="rect">
            <a:avLst/>
          </a:prstGeom>
          <a:noFill/>
        </p:spPr>
        <p:txBody>
          <a:bodyPr wrap="square">
            <a:spAutoFit/>
          </a:bodyPr>
          <a:lstStyle/>
          <a:p>
            <a:endParaRPr dirty="0"/>
          </a:p>
          <a:p>
            <a:pPr algn="ctr">
              <a:defRPr sz="3200" b="1">
                <a:solidFill>
                  <a:srgbClr val="007ACC"/>
                </a:solidFill>
                <a:latin typeface="Arial"/>
              </a:defRPr>
            </a:pPr>
            <a:r>
              <a:rPr dirty="0"/>
              <a:t>Introduction to Arrays </a:t>
            </a:r>
            <a:endParaRPr lang="en-US" dirty="0"/>
          </a:p>
          <a:p>
            <a:pPr algn="ctr">
              <a:defRPr sz="3200" b="1">
                <a:solidFill>
                  <a:srgbClr val="007ACC"/>
                </a:solidFill>
                <a:latin typeface="Arial"/>
              </a:defRPr>
            </a:pPr>
            <a:r>
              <a:rPr dirty="0"/>
              <a:t>and Slices</a:t>
            </a:r>
          </a:p>
        </p:txBody>
      </p:sp>
      <p:sp>
        <p:nvSpPr>
          <p:cNvPr id="4" name="TextBox 3"/>
          <p:cNvSpPr txBox="1"/>
          <p:nvPr/>
        </p:nvSpPr>
        <p:spPr>
          <a:xfrm>
            <a:off x="485730" y="3173093"/>
            <a:ext cx="6595200" cy="7678358"/>
          </a:xfrm>
          <a:prstGeom prst="rect">
            <a:avLst/>
          </a:prstGeom>
          <a:noFill/>
        </p:spPr>
        <p:txBody>
          <a:bodyPr wrap="square" lIns="360000" tIns="360000" rIns="360000" bIns="360000">
            <a:spAutoFit/>
          </a:bodyPr>
          <a:lstStyle/>
          <a:p>
            <a:endParaRPr dirty="0"/>
          </a:p>
          <a:p>
            <a:pPr algn="l">
              <a:lnSpc>
                <a:spcPct val="120000"/>
              </a:lnSpc>
              <a:defRPr sz="2800">
                <a:solidFill>
                  <a:srgbClr val="000000"/>
                </a:solidFill>
                <a:latin typeface="Arial"/>
              </a:defRPr>
            </a:pPr>
            <a:r>
              <a:rPr dirty="0"/>
              <a:t>In Go, arrays and slices are fundamental data structures used to store collections of elements of the same type. Although they appear similar, they have different behaviors and use cases. Understanding their differences is crucial for writing efficient and idiomatic Go code. Arrays are simple and fixed in size, while slices are more powerful and flexible, built on top of arrays but with additional functionality for dynamic growth and memory management.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60000" y="720000"/>
            <a:ext cx="6595200" cy="1440000"/>
          </a:xfrm>
          <a:prstGeom prst="rect">
            <a:avLst/>
          </a:prstGeom>
          <a:noFill/>
        </p:spPr>
        <p:txBody>
          <a:bodyPr wrap="square">
            <a:spAutoFit/>
          </a:bodyPr>
          <a:lstStyle/>
          <a:p>
            <a:endParaRPr/>
          </a:p>
          <a:p>
            <a:pPr algn="ctr">
              <a:defRPr sz="3200" b="1">
                <a:solidFill>
                  <a:srgbClr val="007ACC"/>
                </a:solidFill>
                <a:latin typeface="Arial"/>
              </a:defRPr>
            </a:pPr>
            <a:r>
              <a:t>What is an Array?</a:t>
            </a:r>
          </a:p>
        </p:txBody>
      </p:sp>
      <p:sp>
        <p:nvSpPr>
          <p:cNvPr id="4" name="TextBox 3"/>
          <p:cNvSpPr txBox="1"/>
          <p:nvPr/>
        </p:nvSpPr>
        <p:spPr>
          <a:xfrm>
            <a:off x="738630" y="3744164"/>
            <a:ext cx="6216570" cy="4333833"/>
          </a:xfrm>
          <a:prstGeom prst="rect">
            <a:avLst/>
          </a:prstGeom>
          <a:solidFill>
            <a:srgbClr val="F5F5F5"/>
          </a:solidFill>
        </p:spPr>
        <p:txBody>
          <a:bodyPr wrap="square" lIns="180000" tIns="180000" rIns="180000" bIns="180000">
            <a:spAutoFit/>
          </a:bodyPr>
          <a:lstStyle/>
          <a:p>
            <a:endParaRPr dirty="0"/>
          </a:p>
          <a:p>
            <a:pPr algn="l">
              <a:defRPr sz="1600">
                <a:solidFill>
                  <a:srgbClr val="000000"/>
                </a:solidFill>
                <a:latin typeface="Consolas"/>
              </a:defRPr>
            </a:pPr>
            <a:r>
              <a:rPr dirty="0"/>
              <a:t>An array in Go has a **fixed length**, and its size is part of its type. This means `[3]int` and `[4]int` are entirely different types.</a:t>
            </a:r>
            <a:br>
              <a:rPr dirty="0"/>
            </a:br>
            <a:br>
              <a:rPr dirty="0"/>
            </a:br>
            <a:r>
              <a:rPr dirty="0"/>
              <a:t>Arrays are stored in **contiguous memory**, and when passed to functions, they are **copied**.</a:t>
            </a:r>
            <a:br>
              <a:rPr dirty="0"/>
            </a:br>
            <a:br>
              <a:rPr dirty="0"/>
            </a:br>
            <a:r>
              <a:rPr dirty="0"/>
              <a:t>```go</a:t>
            </a:r>
            <a:br>
              <a:rPr dirty="0"/>
            </a:br>
            <a:r>
              <a:rPr dirty="0"/>
              <a:t>var a [3]int = [3]int{1, 2, 3} // Declare and initialize an array of 3 integers</a:t>
            </a:r>
            <a:br>
              <a:rPr dirty="0"/>
            </a:br>
            <a:r>
              <a:rPr dirty="0" err="1"/>
              <a:t>fmt.Println</a:t>
            </a:r>
            <a:r>
              <a:rPr dirty="0"/>
              <a:t>(a) // Output: [1 2 3]</a:t>
            </a:r>
            <a:br>
              <a:rPr dirty="0"/>
            </a:br>
            <a:br>
              <a:rPr dirty="0"/>
            </a:br>
            <a:r>
              <a:rPr dirty="0"/>
              <a:t>// Note: Changing 'a' inside a function won't affect the original array</a:t>
            </a:r>
            <a:br>
              <a:rPr dirty="0"/>
            </a:br>
            <a:r>
              <a:rPr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60000" y="720000"/>
            <a:ext cx="6595200" cy="1440000"/>
          </a:xfrm>
          <a:prstGeom prst="rect">
            <a:avLst/>
          </a:prstGeom>
          <a:noFill/>
        </p:spPr>
        <p:txBody>
          <a:bodyPr wrap="square">
            <a:spAutoFit/>
          </a:bodyPr>
          <a:lstStyle/>
          <a:p>
            <a:endParaRPr/>
          </a:p>
          <a:p>
            <a:pPr algn="ctr">
              <a:defRPr sz="3200" b="1">
                <a:solidFill>
                  <a:srgbClr val="007ACC"/>
                </a:solidFill>
                <a:latin typeface="Arial"/>
              </a:defRPr>
            </a:pPr>
            <a:r>
              <a:t>What is a Slice?</a:t>
            </a:r>
          </a:p>
        </p:txBody>
      </p:sp>
      <p:sp>
        <p:nvSpPr>
          <p:cNvPr id="4" name="TextBox 3"/>
          <p:cNvSpPr txBox="1"/>
          <p:nvPr/>
        </p:nvSpPr>
        <p:spPr>
          <a:xfrm>
            <a:off x="759412" y="3773618"/>
            <a:ext cx="6047836" cy="4580055"/>
          </a:xfrm>
          <a:prstGeom prst="rect">
            <a:avLst/>
          </a:prstGeom>
          <a:solidFill>
            <a:srgbClr val="F5F5F5"/>
          </a:solidFill>
        </p:spPr>
        <p:txBody>
          <a:bodyPr wrap="square" lIns="180000" tIns="180000" rIns="180000" bIns="180000">
            <a:spAutoFit/>
          </a:bodyPr>
          <a:lstStyle/>
          <a:p>
            <a:endParaRPr dirty="0"/>
          </a:p>
          <a:p>
            <a:pPr algn="l">
              <a:defRPr sz="1600">
                <a:solidFill>
                  <a:srgbClr val="000000"/>
                </a:solidFill>
                <a:latin typeface="Consolas"/>
              </a:defRPr>
            </a:pPr>
            <a:r>
              <a:rPr dirty="0"/>
              <a:t>A slice is built **on top of an array**, but it is dynamically sized. It contains a pointer to the underlying array, its length, and its capacity.</a:t>
            </a:r>
            <a:br>
              <a:rPr dirty="0"/>
            </a:br>
            <a:br>
              <a:rPr dirty="0"/>
            </a:br>
            <a:r>
              <a:rPr dirty="0"/>
              <a:t>Slices are more commonly used in Go due to their **flexibility** and ability to grow dynamically.</a:t>
            </a:r>
            <a:br>
              <a:rPr dirty="0"/>
            </a:br>
            <a:br>
              <a:rPr dirty="0"/>
            </a:br>
            <a:r>
              <a:rPr dirty="0"/>
              <a:t>```go</a:t>
            </a:r>
            <a:br>
              <a:rPr dirty="0"/>
            </a:br>
            <a:r>
              <a:rPr dirty="0"/>
              <a:t>s := []int{1, 2, 3} // A slice with length 3 and capacity 3</a:t>
            </a:r>
            <a:br>
              <a:rPr dirty="0"/>
            </a:br>
            <a:r>
              <a:rPr dirty="0" err="1"/>
              <a:t>fmt.Println</a:t>
            </a:r>
            <a:r>
              <a:rPr dirty="0"/>
              <a:t>(s)      // Output: [1 2 3]</a:t>
            </a:r>
            <a:br>
              <a:rPr dirty="0"/>
            </a:br>
            <a:br>
              <a:rPr dirty="0"/>
            </a:br>
            <a:r>
              <a:rPr dirty="0"/>
              <a:t>// Slices can grow dynamically using append</a:t>
            </a:r>
            <a:br>
              <a:rPr dirty="0"/>
            </a:br>
            <a:r>
              <a:rPr dirty="0"/>
              <a:t>s = append(s, 4)</a:t>
            </a:r>
            <a:br>
              <a:rPr dirty="0"/>
            </a:br>
            <a:r>
              <a:rPr dirty="0" err="1"/>
              <a:t>fmt.Println</a:t>
            </a:r>
            <a:r>
              <a:rPr dirty="0"/>
              <a:t>(s)      // Output: [1 2 3 4]</a:t>
            </a:r>
            <a:br>
              <a:rPr dirty="0"/>
            </a:br>
            <a:r>
              <a:rPr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60000" y="720000"/>
            <a:ext cx="6595200" cy="1440000"/>
          </a:xfrm>
          <a:prstGeom prst="rect">
            <a:avLst/>
          </a:prstGeom>
          <a:noFill/>
        </p:spPr>
        <p:txBody>
          <a:bodyPr wrap="square">
            <a:spAutoFit/>
          </a:bodyPr>
          <a:lstStyle/>
          <a:p>
            <a:endParaRPr/>
          </a:p>
          <a:p>
            <a:pPr algn="ctr">
              <a:defRPr sz="3200" b="1">
                <a:solidFill>
                  <a:srgbClr val="007ACC"/>
                </a:solidFill>
                <a:latin typeface="Arial"/>
              </a:defRPr>
            </a:pPr>
            <a:r>
              <a:t>Key Differences</a:t>
            </a:r>
          </a:p>
        </p:txBody>
      </p:sp>
      <p:graphicFrame>
        <p:nvGraphicFramePr>
          <p:cNvPr id="4" name="Table 3"/>
          <p:cNvGraphicFramePr>
            <a:graphicFrameLocks noGrp="1"/>
          </p:cNvGraphicFramePr>
          <p:nvPr>
            <p:extLst>
              <p:ext uri="{D42A27DB-BD31-4B8C-83A1-F6EECF244321}">
                <p14:modId xmlns:p14="http://schemas.microsoft.com/office/powerpoint/2010/main" val="1778373148"/>
              </p:ext>
            </p:extLst>
          </p:nvPr>
        </p:nvGraphicFramePr>
        <p:xfrm>
          <a:off x="485730" y="2741237"/>
          <a:ext cx="6595200" cy="4948800"/>
        </p:xfrm>
        <a:graphic>
          <a:graphicData uri="http://schemas.openxmlformats.org/drawingml/2006/table">
            <a:tbl>
              <a:tblPr firstRow="1" bandRow="1">
                <a:tableStyleId>{5C22544A-7EE6-4342-B048-85BDC9FD1C3A}</a:tableStyleId>
              </a:tblPr>
              <a:tblGrid>
                <a:gridCol w="2198400">
                  <a:extLst>
                    <a:ext uri="{9D8B030D-6E8A-4147-A177-3AD203B41FA5}">
                      <a16:colId xmlns:a16="http://schemas.microsoft.com/office/drawing/2014/main" val="20000"/>
                    </a:ext>
                  </a:extLst>
                </a:gridCol>
                <a:gridCol w="2198400">
                  <a:extLst>
                    <a:ext uri="{9D8B030D-6E8A-4147-A177-3AD203B41FA5}">
                      <a16:colId xmlns:a16="http://schemas.microsoft.com/office/drawing/2014/main" val="20001"/>
                    </a:ext>
                  </a:extLst>
                </a:gridCol>
                <a:gridCol w="2198400">
                  <a:extLst>
                    <a:ext uri="{9D8B030D-6E8A-4147-A177-3AD203B41FA5}">
                      <a16:colId xmlns:a16="http://schemas.microsoft.com/office/drawing/2014/main" val="20002"/>
                    </a:ext>
                  </a:extLst>
                </a:gridCol>
              </a:tblGrid>
              <a:tr h="780000">
                <a:tc>
                  <a:txBody>
                    <a:bodyPr/>
                    <a:lstStyle/>
                    <a:p>
                      <a:pPr algn="ctr">
                        <a:defRPr sz="2000" b="1">
                          <a:solidFill>
                            <a:srgbClr val="000000"/>
                          </a:solidFill>
                          <a:latin typeface="Arial"/>
                        </a:defRPr>
                      </a:pPr>
                      <a:r>
                        <a:t>Array</a:t>
                      </a:r>
                    </a:p>
                  </a:txBody>
                  <a:tcPr>
                    <a:solidFill>
                      <a:srgbClr val="007ACC"/>
                    </a:solidFill>
                  </a:tcPr>
                </a:tc>
                <a:tc>
                  <a:txBody>
                    <a:bodyPr/>
                    <a:lstStyle/>
                    <a:p>
                      <a:pPr algn="ctr">
                        <a:defRPr sz="2000" b="1">
                          <a:solidFill>
                            <a:srgbClr val="000000"/>
                          </a:solidFill>
                          <a:latin typeface="Arial"/>
                        </a:defRPr>
                      </a:pPr>
                      <a:r>
                        <a:t>Feature</a:t>
                      </a:r>
                    </a:p>
                  </a:txBody>
                  <a:tcPr>
                    <a:solidFill>
                      <a:srgbClr val="007ACC"/>
                    </a:solidFill>
                  </a:tcPr>
                </a:tc>
                <a:tc>
                  <a:txBody>
                    <a:bodyPr/>
                    <a:lstStyle/>
                    <a:p>
                      <a:pPr algn="ctr">
                        <a:defRPr sz="2000" b="1">
                          <a:solidFill>
                            <a:srgbClr val="000000"/>
                          </a:solidFill>
                          <a:latin typeface="Arial"/>
                        </a:defRPr>
                      </a:pPr>
                      <a:r>
                        <a:t>Slice</a:t>
                      </a:r>
                    </a:p>
                  </a:txBody>
                  <a:tcPr>
                    <a:solidFill>
                      <a:srgbClr val="007ACC"/>
                    </a:solidFill>
                  </a:tcPr>
                </a:tc>
                <a:extLst>
                  <a:ext uri="{0D108BD9-81ED-4DB2-BD59-A6C34878D82A}">
                    <a16:rowId xmlns:a16="http://schemas.microsoft.com/office/drawing/2014/main" val="10000"/>
                  </a:ext>
                </a:extLst>
              </a:tr>
              <a:tr h="780000">
                <a:tc>
                  <a:txBody>
                    <a:bodyPr/>
                    <a:lstStyle/>
                    <a:p>
                      <a:pPr algn="ctr">
                        <a:defRPr sz="1800">
                          <a:solidFill>
                            <a:srgbClr val="000000"/>
                          </a:solidFill>
                          <a:latin typeface="Arial"/>
                        </a:defRPr>
                      </a:pPr>
                      <a:r>
                        <a:t>Fixed-length sequence of elements</a:t>
                      </a:r>
                    </a:p>
                  </a:txBody>
                  <a:tcPr/>
                </a:tc>
                <a:tc>
                  <a:txBody>
                    <a:bodyPr/>
                    <a:lstStyle/>
                    <a:p>
                      <a:pPr algn="ctr">
                        <a:defRPr sz="1800">
                          <a:solidFill>
                            <a:srgbClr val="000000"/>
                          </a:solidFill>
                          <a:latin typeface="Arial"/>
                        </a:defRPr>
                      </a:pPr>
                      <a:r>
                        <a:t>Definition</a:t>
                      </a:r>
                    </a:p>
                  </a:txBody>
                  <a:tcPr/>
                </a:tc>
                <a:tc>
                  <a:txBody>
                    <a:bodyPr/>
                    <a:lstStyle/>
                    <a:p>
                      <a:pPr algn="ctr">
                        <a:defRPr sz="1800">
                          <a:solidFill>
                            <a:srgbClr val="000000"/>
                          </a:solidFill>
                          <a:latin typeface="Arial"/>
                        </a:defRPr>
                      </a:pPr>
                      <a:r>
                        <a:t>Dynamic-length, reference to an array</a:t>
                      </a:r>
                    </a:p>
                  </a:txBody>
                  <a:tcPr/>
                </a:tc>
                <a:extLst>
                  <a:ext uri="{0D108BD9-81ED-4DB2-BD59-A6C34878D82A}">
                    <a16:rowId xmlns:a16="http://schemas.microsoft.com/office/drawing/2014/main" val="10001"/>
                  </a:ext>
                </a:extLst>
              </a:tr>
              <a:tr h="780000">
                <a:tc>
                  <a:txBody>
                    <a:bodyPr/>
                    <a:lstStyle/>
                    <a:p>
                      <a:pPr algn="ctr">
                        <a:defRPr sz="1800">
                          <a:solidFill>
                            <a:srgbClr val="000000"/>
                          </a:solidFill>
                          <a:latin typeface="Arial"/>
                        </a:defRPr>
                      </a:pPr>
                      <a:r>
                        <a:t>Size is part of the type</a:t>
                      </a:r>
                    </a:p>
                  </a:txBody>
                  <a:tcPr/>
                </a:tc>
                <a:tc>
                  <a:txBody>
                    <a:bodyPr/>
                    <a:lstStyle/>
                    <a:p>
                      <a:pPr algn="ctr">
                        <a:defRPr sz="1800">
                          <a:solidFill>
                            <a:srgbClr val="000000"/>
                          </a:solidFill>
                          <a:latin typeface="Arial"/>
                        </a:defRPr>
                      </a:pPr>
                      <a:r>
                        <a:t>Size</a:t>
                      </a:r>
                    </a:p>
                  </a:txBody>
                  <a:tcPr/>
                </a:tc>
                <a:tc>
                  <a:txBody>
                    <a:bodyPr/>
                    <a:lstStyle/>
                    <a:p>
                      <a:pPr algn="ctr">
                        <a:defRPr sz="1800">
                          <a:solidFill>
                            <a:srgbClr val="000000"/>
                          </a:solidFill>
                          <a:latin typeface="Arial"/>
                        </a:defRPr>
                      </a:pPr>
                      <a:r>
                        <a:t>Size can change at runtime</a:t>
                      </a:r>
                    </a:p>
                  </a:txBody>
                  <a:tcPr/>
                </a:tc>
                <a:extLst>
                  <a:ext uri="{0D108BD9-81ED-4DB2-BD59-A6C34878D82A}">
                    <a16:rowId xmlns:a16="http://schemas.microsoft.com/office/drawing/2014/main" val="10002"/>
                  </a:ext>
                </a:extLst>
              </a:tr>
              <a:tr h="780000">
                <a:tc>
                  <a:txBody>
                    <a:bodyPr/>
                    <a:lstStyle/>
                    <a:p>
                      <a:pPr algn="ctr">
                        <a:defRPr sz="1800">
                          <a:solidFill>
                            <a:srgbClr val="000000"/>
                          </a:solidFill>
                          <a:latin typeface="Arial"/>
                        </a:defRPr>
                      </a:pPr>
                      <a:r>
                        <a:t>Stored directly in memory</a:t>
                      </a:r>
                    </a:p>
                  </a:txBody>
                  <a:tcPr/>
                </a:tc>
                <a:tc>
                  <a:txBody>
                    <a:bodyPr/>
                    <a:lstStyle/>
                    <a:p>
                      <a:pPr algn="ctr">
                        <a:defRPr sz="1800">
                          <a:solidFill>
                            <a:srgbClr val="000000"/>
                          </a:solidFill>
                          <a:latin typeface="Arial"/>
                        </a:defRPr>
                      </a:pPr>
                      <a:r>
                        <a:t>Memory</a:t>
                      </a:r>
                    </a:p>
                  </a:txBody>
                  <a:tcPr/>
                </a:tc>
                <a:tc>
                  <a:txBody>
                    <a:bodyPr/>
                    <a:lstStyle/>
                    <a:p>
                      <a:pPr algn="ctr">
                        <a:defRPr sz="1800">
                          <a:solidFill>
                            <a:srgbClr val="000000"/>
                          </a:solidFill>
                          <a:latin typeface="Arial"/>
                        </a:defRPr>
                      </a:pPr>
                      <a:r>
                        <a:t>References an underlying array</a:t>
                      </a:r>
                    </a:p>
                  </a:txBody>
                  <a:tcPr/>
                </a:tc>
                <a:extLst>
                  <a:ext uri="{0D108BD9-81ED-4DB2-BD59-A6C34878D82A}">
                    <a16:rowId xmlns:a16="http://schemas.microsoft.com/office/drawing/2014/main" val="10003"/>
                  </a:ext>
                </a:extLst>
              </a:tr>
              <a:tr h="780000">
                <a:tc>
                  <a:txBody>
                    <a:bodyPr/>
                    <a:lstStyle/>
                    <a:p>
                      <a:pPr algn="ctr">
                        <a:defRPr sz="1800">
                          <a:solidFill>
                            <a:srgbClr val="000000"/>
                          </a:solidFill>
                          <a:latin typeface="Arial"/>
                        </a:defRPr>
                      </a:pPr>
                      <a:r>
                        <a:t>Less common in practice</a:t>
                      </a:r>
                    </a:p>
                  </a:txBody>
                  <a:tcPr/>
                </a:tc>
                <a:tc>
                  <a:txBody>
                    <a:bodyPr/>
                    <a:lstStyle/>
                    <a:p>
                      <a:pPr algn="ctr">
                        <a:defRPr sz="1800">
                          <a:solidFill>
                            <a:srgbClr val="000000"/>
                          </a:solidFill>
                          <a:latin typeface="Arial"/>
                        </a:defRPr>
                      </a:pPr>
                      <a:r>
                        <a:t>Use Case</a:t>
                      </a:r>
                    </a:p>
                  </a:txBody>
                  <a:tcPr/>
                </a:tc>
                <a:tc>
                  <a:txBody>
                    <a:bodyPr/>
                    <a:lstStyle/>
                    <a:p>
                      <a:pPr algn="ctr">
                        <a:defRPr sz="1800">
                          <a:solidFill>
                            <a:srgbClr val="000000"/>
                          </a:solidFill>
                          <a:latin typeface="Arial"/>
                        </a:defRPr>
                      </a:pPr>
                      <a:r>
                        <a:t>Preferred for flexibility</a:t>
                      </a:r>
                    </a:p>
                  </a:txBody>
                  <a:tcPr/>
                </a:tc>
                <a:extLst>
                  <a:ext uri="{0D108BD9-81ED-4DB2-BD59-A6C34878D82A}">
                    <a16:rowId xmlns:a16="http://schemas.microsoft.com/office/drawing/2014/main" val="10004"/>
                  </a:ext>
                </a:extLst>
              </a:tr>
              <a:tr h="780000">
                <a:tc>
                  <a:txBody>
                    <a:bodyPr/>
                    <a:lstStyle/>
                    <a:p>
                      <a:pPr algn="ctr">
                        <a:defRPr sz="1800">
                          <a:solidFill>
                            <a:srgbClr val="000000"/>
                          </a:solidFill>
                          <a:latin typeface="Arial"/>
                        </a:defRPr>
                      </a:pPr>
                      <a:r>
                        <a:t>Passed by value (copies entire array)</a:t>
                      </a:r>
                    </a:p>
                  </a:txBody>
                  <a:tcPr/>
                </a:tc>
                <a:tc>
                  <a:txBody>
                    <a:bodyPr/>
                    <a:lstStyle/>
                    <a:p>
                      <a:pPr algn="ctr">
                        <a:defRPr sz="1800">
                          <a:solidFill>
                            <a:srgbClr val="000000"/>
                          </a:solidFill>
                          <a:latin typeface="Arial"/>
                        </a:defRPr>
                      </a:pPr>
                      <a:r>
                        <a:t>Function Passing</a:t>
                      </a:r>
                    </a:p>
                  </a:txBody>
                  <a:tcPr/>
                </a:tc>
                <a:tc>
                  <a:txBody>
                    <a:bodyPr/>
                    <a:lstStyle/>
                    <a:p>
                      <a:pPr algn="ctr">
                        <a:defRPr sz="1800">
                          <a:solidFill>
                            <a:srgbClr val="000000"/>
                          </a:solidFill>
                          <a:latin typeface="Arial"/>
                        </a:defRPr>
                      </a:pPr>
                      <a:r>
                        <a:rPr dirty="0"/>
                        <a:t>Passed by reference (points to underlying array)</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60000" y="720000"/>
            <a:ext cx="6595200" cy="1440000"/>
          </a:xfrm>
          <a:prstGeom prst="rect">
            <a:avLst/>
          </a:prstGeom>
          <a:noFill/>
        </p:spPr>
        <p:txBody>
          <a:bodyPr wrap="square">
            <a:spAutoFit/>
          </a:bodyPr>
          <a:lstStyle/>
          <a:p>
            <a:endParaRPr/>
          </a:p>
          <a:p>
            <a:pPr algn="ctr">
              <a:defRPr sz="3200" b="1">
                <a:solidFill>
                  <a:srgbClr val="007ACC"/>
                </a:solidFill>
                <a:latin typeface="Arial"/>
              </a:defRPr>
            </a:pPr>
            <a:r>
              <a:t>Array Declaration Example</a:t>
            </a:r>
          </a:p>
        </p:txBody>
      </p:sp>
      <p:sp>
        <p:nvSpPr>
          <p:cNvPr id="4" name="TextBox 3"/>
          <p:cNvSpPr txBox="1"/>
          <p:nvPr/>
        </p:nvSpPr>
        <p:spPr>
          <a:xfrm>
            <a:off x="540000" y="2880000"/>
            <a:ext cx="6235200" cy="4087612"/>
          </a:xfrm>
          <a:prstGeom prst="rect">
            <a:avLst/>
          </a:prstGeom>
          <a:solidFill>
            <a:srgbClr val="F5F5F5"/>
          </a:solidFill>
        </p:spPr>
        <p:txBody>
          <a:bodyPr wrap="square" lIns="180000" tIns="180000" rIns="180000" bIns="180000">
            <a:spAutoFit/>
          </a:bodyPr>
          <a:lstStyle/>
          <a:p>
            <a:endParaRPr dirty="0"/>
          </a:p>
          <a:p>
            <a:pPr algn="l">
              <a:defRPr sz="1600">
                <a:solidFill>
                  <a:srgbClr val="000000"/>
                </a:solidFill>
                <a:latin typeface="Consolas"/>
              </a:defRPr>
            </a:pPr>
            <a:r>
              <a:rPr dirty="0"/>
              <a:t>This example demonstrates how to declare and access individual elements in an array.</a:t>
            </a:r>
            <a:br>
              <a:rPr dirty="0"/>
            </a:br>
            <a:br>
              <a:rPr dirty="0"/>
            </a:br>
            <a:r>
              <a:rPr dirty="0"/>
              <a:t>Arrays are **indexed starting at 0**, and uninitialized elements default to zero values (for `int`, it's 0).</a:t>
            </a:r>
            <a:br>
              <a:rPr dirty="0"/>
            </a:br>
            <a:br>
              <a:rPr dirty="0"/>
            </a:br>
            <a:r>
              <a:rPr dirty="0"/>
              <a:t>```go</a:t>
            </a:r>
            <a:br>
              <a:rPr dirty="0"/>
            </a:br>
            <a:r>
              <a:rPr dirty="0"/>
              <a:t>var </a:t>
            </a:r>
            <a:r>
              <a:rPr dirty="0" err="1"/>
              <a:t>arr</a:t>
            </a:r>
            <a:r>
              <a:rPr dirty="0"/>
              <a:t> [5]int         // Declare an array of 5 integers</a:t>
            </a:r>
            <a:br>
              <a:rPr dirty="0"/>
            </a:br>
            <a:r>
              <a:rPr dirty="0" err="1"/>
              <a:t>arr</a:t>
            </a:r>
            <a:r>
              <a:rPr dirty="0"/>
              <a:t>[0] = 10            // Assign value to the first element</a:t>
            </a:r>
            <a:br>
              <a:rPr dirty="0"/>
            </a:br>
            <a:r>
              <a:rPr dirty="0" err="1"/>
              <a:t>fmt.Println</a:t>
            </a:r>
            <a:r>
              <a:rPr dirty="0"/>
              <a:t>(</a:t>
            </a:r>
            <a:r>
              <a:rPr dirty="0" err="1"/>
              <a:t>arr</a:t>
            </a:r>
            <a:r>
              <a:rPr dirty="0"/>
              <a:t>)       // Output: [10 0 0 0 0]</a:t>
            </a:r>
            <a:br>
              <a:rPr dirty="0"/>
            </a:br>
            <a:r>
              <a:rPr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60000" y="720000"/>
            <a:ext cx="6595200" cy="1440000"/>
          </a:xfrm>
          <a:prstGeom prst="rect">
            <a:avLst/>
          </a:prstGeom>
          <a:noFill/>
        </p:spPr>
        <p:txBody>
          <a:bodyPr wrap="square">
            <a:spAutoFit/>
          </a:bodyPr>
          <a:lstStyle/>
          <a:p>
            <a:endParaRPr/>
          </a:p>
          <a:p>
            <a:pPr algn="ctr">
              <a:defRPr sz="3200" b="1">
                <a:solidFill>
                  <a:srgbClr val="007ACC"/>
                </a:solidFill>
                <a:latin typeface="Arial"/>
              </a:defRPr>
            </a:pPr>
            <a:r>
              <a:t>Slice Creation Example</a:t>
            </a:r>
          </a:p>
        </p:txBody>
      </p:sp>
      <p:sp>
        <p:nvSpPr>
          <p:cNvPr id="4" name="TextBox 3"/>
          <p:cNvSpPr txBox="1"/>
          <p:nvPr/>
        </p:nvSpPr>
        <p:spPr>
          <a:xfrm>
            <a:off x="540000" y="2880000"/>
            <a:ext cx="5964709" cy="4333833"/>
          </a:xfrm>
          <a:prstGeom prst="rect">
            <a:avLst/>
          </a:prstGeom>
          <a:solidFill>
            <a:srgbClr val="F5F5F5"/>
          </a:solidFill>
        </p:spPr>
        <p:txBody>
          <a:bodyPr wrap="square" lIns="180000" tIns="180000" rIns="180000" bIns="180000">
            <a:spAutoFit/>
          </a:bodyPr>
          <a:lstStyle/>
          <a:p>
            <a:endParaRPr dirty="0"/>
          </a:p>
          <a:p>
            <a:pPr algn="l">
              <a:defRPr sz="1600">
                <a:solidFill>
                  <a:srgbClr val="000000"/>
                </a:solidFill>
                <a:latin typeface="Consolas"/>
              </a:defRPr>
            </a:pPr>
            <a:r>
              <a:rPr dirty="0"/>
              <a:t>This example shows how to declare a slice and use the `append` function to add elements.</a:t>
            </a:r>
            <a:br>
              <a:rPr dirty="0"/>
            </a:br>
            <a:br>
              <a:rPr dirty="0"/>
            </a:br>
            <a:r>
              <a:rPr dirty="0"/>
              <a:t>Slices grow automatically, and appending returns a new slice (may point to a new array if capacity is exceeded).</a:t>
            </a:r>
            <a:br>
              <a:rPr dirty="0"/>
            </a:br>
            <a:br>
              <a:rPr dirty="0"/>
            </a:br>
            <a:r>
              <a:rPr dirty="0"/>
              <a:t>```go</a:t>
            </a:r>
            <a:br>
              <a:rPr dirty="0"/>
            </a:br>
            <a:r>
              <a:rPr dirty="0"/>
              <a:t>slice := []int{1, 2, 3, 4, 5} // Create a slice with initial elements</a:t>
            </a:r>
            <a:br>
              <a:rPr dirty="0"/>
            </a:br>
            <a:r>
              <a:rPr dirty="0"/>
              <a:t>slice = append(slice, 6)      // Append an element; underlying array may grow</a:t>
            </a:r>
            <a:br>
              <a:rPr dirty="0"/>
            </a:br>
            <a:r>
              <a:rPr dirty="0" err="1"/>
              <a:t>fmt.Println</a:t>
            </a:r>
            <a:r>
              <a:rPr dirty="0"/>
              <a:t>(slice)            // Output: [1 2 3 4 5 6]</a:t>
            </a:r>
            <a:br>
              <a:rPr dirty="0"/>
            </a:br>
            <a:r>
              <a:rPr dirty="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60000" y="720000"/>
            <a:ext cx="6595200" cy="1440000"/>
          </a:xfrm>
          <a:prstGeom prst="rect">
            <a:avLst/>
          </a:prstGeom>
          <a:noFill/>
        </p:spPr>
        <p:txBody>
          <a:bodyPr wrap="square">
            <a:spAutoFit/>
          </a:bodyPr>
          <a:lstStyle/>
          <a:p>
            <a:endParaRPr/>
          </a:p>
          <a:p>
            <a:pPr algn="ctr">
              <a:defRPr sz="3200" b="1">
                <a:solidFill>
                  <a:srgbClr val="007ACC"/>
                </a:solidFill>
                <a:latin typeface="Arial"/>
              </a:defRPr>
            </a:pPr>
            <a:r>
              <a:t>Slicing an Array</a:t>
            </a:r>
          </a:p>
        </p:txBody>
      </p:sp>
      <p:sp>
        <p:nvSpPr>
          <p:cNvPr id="4" name="TextBox 3"/>
          <p:cNvSpPr txBox="1"/>
          <p:nvPr/>
        </p:nvSpPr>
        <p:spPr>
          <a:xfrm>
            <a:off x="540000" y="2880000"/>
            <a:ext cx="5881582" cy="4580055"/>
          </a:xfrm>
          <a:prstGeom prst="rect">
            <a:avLst/>
          </a:prstGeom>
          <a:solidFill>
            <a:srgbClr val="F5F5F5"/>
          </a:solidFill>
        </p:spPr>
        <p:txBody>
          <a:bodyPr wrap="square" lIns="180000" tIns="180000" rIns="180000" bIns="180000">
            <a:spAutoFit/>
          </a:bodyPr>
          <a:lstStyle/>
          <a:p>
            <a:endParaRPr/>
          </a:p>
          <a:p>
            <a:pPr algn="l">
              <a:defRPr sz="1600">
                <a:solidFill>
                  <a:srgbClr val="000000"/>
                </a:solidFill>
                <a:latin typeface="Consolas"/>
              </a:defRPr>
            </a:pPr>
            <a:r>
              <a:t>You can create slices **from existing arrays** by slicing syntax `[start:end]`, which includes `start` and excludes `end`.</a:t>
            </a:r>
            <a:br/>
            <a:br/>
            <a:r>
              <a:t>The resulting slice shares the same underlying array, so changes to the slice affect the array and vice versa.</a:t>
            </a:r>
            <a:br/>
            <a:br/>
            <a:r>
              <a:t>```go</a:t>
            </a:r>
            <a:br/>
            <a:r>
              <a:t>arr := [5]int{10, 20, 30, 40, 50} // Define an array</a:t>
            </a:r>
            <a:br/>
            <a:r>
              <a:t>slice := arr[1:4]                 // Create a slice from index 1 to 3 (not 4)</a:t>
            </a:r>
            <a:br/>
            <a:r>
              <a:t>fmt.Println(slice)                // Output: [20 30 40]</a:t>
            </a:r>
            <a:br/>
            <a: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60000" y="720000"/>
            <a:ext cx="6595200" cy="1440000"/>
          </a:xfrm>
          <a:prstGeom prst="rect">
            <a:avLst/>
          </a:prstGeom>
          <a:noFill/>
        </p:spPr>
        <p:txBody>
          <a:bodyPr wrap="square">
            <a:spAutoFit/>
          </a:bodyPr>
          <a:lstStyle/>
          <a:p>
            <a:endParaRPr/>
          </a:p>
          <a:p>
            <a:pPr algn="ctr">
              <a:defRPr sz="3200" b="1">
                <a:solidFill>
                  <a:srgbClr val="007ACC"/>
                </a:solidFill>
                <a:latin typeface="Arial"/>
              </a:defRPr>
            </a:pPr>
            <a:r>
              <a:t>When to Use What?</a:t>
            </a:r>
          </a:p>
        </p:txBody>
      </p:sp>
      <p:sp>
        <p:nvSpPr>
          <p:cNvPr id="4" name="TextBox 3"/>
          <p:cNvSpPr txBox="1"/>
          <p:nvPr/>
        </p:nvSpPr>
        <p:spPr>
          <a:xfrm>
            <a:off x="842702" y="3187592"/>
            <a:ext cx="5881256" cy="6610565"/>
          </a:xfrm>
          <a:prstGeom prst="rect">
            <a:avLst/>
          </a:prstGeom>
          <a:noFill/>
        </p:spPr>
        <p:txBody>
          <a:bodyPr wrap="square" lIns="360000" tIns="360000" rIns="360000" bIns="360000">
            <a:spAutoFit/>
          </a:bodyPr>
          <a:lstStyle/>
          <a:p>
            <a:endParaRPr sz="1700" dirty="0"/>
          </a:p>
          <a:p>
            <a:pPr algn="l">
              <a:lnSpc>
                <a:spcPct val="120000"/>
              </a:lnSpc>
              <a:defRPr sz="2800">
                <a:solidFill>
                  <a:srgbClr val="000000"/>
                </a:solidFill>
                <a:latin typeface="Arial"/>
              </a:defRPr>
            </a:pPr>
            <a:r>
              <a:rPr sz="1700" dirty="0"/>
              <a:t>Use arrays when the size is known at compile time and performance optimizations (like avoiding memory allocations) are necessary. </a:t>
            </a:r>
            <a:endParaRPr lang="en-US" sz="1700" dirty="0"/>
          </a:p>
          <a:p>
            <a:pPr algn="l">
              <a:lnSpc>
                <a:spcPct val="120000"/>
              </a:lnSpc>
              <a:defRPr sz="2800">
                <a:solidFill>
                  <a:srgbClr val="000000"/>
                </a:solidFill>
                <a:latin typeface="Arial"/>
              </a:defRPr>
            </a:pPr>
            <a:endParaRPr lang="en-IN" sz="1700" dirty="0"/>
          </a:p>
          <a:p>
            <a:pPr algn="l">
              <a:lnSpc>
                <a:spcPct val="120000"/>
              </a:lnSpc>
              <a:defRPr sz="2800">
                <a:solidFill>
                  <a:srgbClr val="000000"/>
                </a:solidFill>
                <a:latin typeface="Arial"/>
              </a:defRPr>
            </a:pPr>
            <a:r>
              <a:rPr sz="1700" dirty="0"/>
              <a:t>They're also helpful when working with low-level system code where control over memory layout is important. Use slices in most real-world applications due to their flexibility. </a:t>
            </a:r>
            <a:endParaRPr lang="en-US" sz="1700" dirty="0"/>
          </a:p>
          <a:p>
            <a:pPr algn="l">
              <a:lnSpc>
                <a:spcPct val="120000"/>
              </a:lnSpc>
              <a:defRPr sz="2800">
                <a:solidFill>
                  <a:srgbClr val="000000"/>
                </a:solidFill>
                <a:latin typeface="Arial"/>
              </a:defRPr>
            </a:pPr>
            <a:endParaRPr lang="en-IN" sz="1700" dirty="0"/>
          </a:p>
          <a:p>
            <a:pPr algn="l">
              <a:lnSpc>
                <a:spcPct val="120000"/>
              </a:lnSpc>
              <a:defRPr sz="2800">
                <a:solidFill>
                  <a:srgbClr val="000000"/>
                </a:solidFill>
                <a:latin typeface="Arial"/>
              </a:defRPr>
            </a:pPr>
            <a:r>
              <a:rPr sz="1700" dirty="0"/>
              <a:t>They allow appending, slicing, and sharing data without unnecessary copying, making them suitable for dynamic datasets like input streams, collections, and API responses. </a:t>
            </a:r>
            <a:endParaRPr lang="en-US" sz="1700" dirty="0"/>
          </a:p>
          <a:p>
            <a:pPr algn="l">
              <a:lnSpc>
                <a:spcPct val="120000"/>
              </a:lnSpc>
              <a:defRPr sz="2800">
                <a:solidFill>
                  <a:srgbClr val="000000"/>
                </a:solidFill>
                <a:latin typeface="Arial"/>
              </a:defRPr>
            </a:pPr>
            <a:endParaRPr lang="en-IN" sz="1700" dirty="0"/>
          </a:p>
          <a:p>
            <a:pPr algn="l">
              <a:lnSpc>
                <a:spcPct val="120000"/>
              </a:lnSpc>
              <a:defRPr sz="2800">
                <a:solidFill>
                  <a:srgbClr val="000000"/>
                </a:solidFill>
                <a:latin typeface="Arial"/>
              </a:defRPr>
            </a:pPr>
            <a:r>
              <a:rPr sz="1700" dirty="0"/>
              <a:t>👉 In idiomatic Go, slices are favored because they offer a balance between performance, flexibility, and ease of use. They are used in almost all standard libraries and data processing patterns.</a:t>
            </a: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7</TotalTime>
  <Words>983</Words>
  <Application>Microsoft Office PowerPoint</Application>
  <PresentationFormat>Custom</PresentationFormat>
  <Paragraphs>74</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Gill Sans MT</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Dhruv Shah</cp:lastModifiedBy>
  <cp:revision>9</cp:revision>
  <dcterms:created xsi:type="dcterms:W3CDTF">2013-01-27T09:14:16Z</dcterms:created>
  <dcterms:modified xsi:type="dcterms:W3CDTF">2025-07-29T13:24:08Z</dcterms:modified>
  <cp:category/>
</cp:coreProperties>
</file>