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68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defer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not to use defer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02870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Why Avoid</a:t>
                      </a:r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t>High-performance loops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Adds overhead on each iteration</a:t>
                      </a:r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t>Simple code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May reduce readability if overused</a:t>
                      </a:r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t>Large files with many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Better to manage resources explicitly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- `defer` schedules a function to run after the current function finishes.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Great for cleanup tasks.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Executes in reverse order (LIFO).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Evaluate its impact on performance in tight loops.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Introduction to defer</a:t>
            </a:r>
          </a:p>
          <a:p>
            <a:pPr/>
            <a:r>
              <a:t>Basic defer usage</a:t>
            </a:r>
          </a:p>
          <a:p>
            <a:pPr/>
            <a:r>
              <a:t>How defer works</a:t>
            </a:r>
          </a:p>
          <a:p>
            <a:pPr/>
            <a:r>
              <a:t>Multiple defers</a:t>
            </a:r>
          </a:p>
          <a:p>
            <a:pPr/>
            <a:r>
              <a:t>Common use cases for defer</a:t>
            </a:r>
          </a:p>
          <a:p>
            <a:pPr/>
            <a:r>
              <a:t>Defer with return values</a:t>
            </a:r>
          </a:p>
          <a:p>
            <a:pPr/>
            <a:r>
              <a:t>Defer in real-world example</a:t>
            </a:r>
          </a:p>
          <a:p>
            <a:pPr/>
            <a:r>
              <a:t>Important notes</a:t>
            </a:r>
          </a:p>
          <a:p>
            <a:pPr/>
            <a:r>
              <a:t>When not to use defer</a:t>
            </a:r>
          </a:p>
          <a:p>
            <a:pPr/>
            <a:r>
              <a:t>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defer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/>
            </a:r>
            <a:r>
              <a:rPr b="1"/>
              <a:t>`defer`</a:t>
            </a:r>
            <a:r>
              <a:t> in Go is a keyword used to delay the execution of a function until the surrounding function returns.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It is often used for cleanup tasks like closing files, unlocking mutexes, or logging.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defer usage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t>```go</a:t>
            </a:r>
            <a:br/>
            <a:r>
              <a:t>package main</a:t>
            </a:r>
            <a:br/>
            <a:r>
              <a:t>import "fmt"</a:t>
            </a:r>
            <a:br/>
            <a:br/>
            <a:r>
              <a:t>func main() {</a:t>
            </a:r>
            <a:br/>
            <a:r>
              <a:t>    defer fmt.Println("World")</a:t>
            </a:r>
            <a:br/>
            <a:r>
              <a:t>    fmt.Println("Hello")</a:t>
            </a:r>
            <a:br/>
            <a:r>
              <a:t>}</a:t>
            </a:r>
            <a:br/>
            <a:r>
              <a:t>```</a:t>
            </a:r>
            <a:br/>
            <a:r>
              <a:t>// Output:</a:t>
            </a:r>
            <a:br/>
            <a:r>
              <a:t>// Hello</a:t>
            </a:r>
            <a:br/>
            <a:r>
              <a:t>// World</a:t>
            </a:r>
            <a:br/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defer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- Deferred functions are pushed onto a </a:t>
            </a:r>
            <a:r>
              <a:rPr b="1"/>
              <a:t>stack</a:t>
            </a:r>
            <a:r>
              <a:t>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They execute </a:t>
            </a:r>
            <a:r>
              <a:rPr b="1"/>
              <a:t>in LIFO (Last In, First Out)</a:t>
            </a:r>
            <a:r>
              <a:t> order when the surrounding function returns.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This makes them useful for reversing actions or cleanup in order.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 defers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t>```go</a:t>
            </a:r>
            <a:br/>
            <a:r>
              <a:t>func demo() {</a:t>
            </a:r>
            <a:br/>
            <a:r>
              <a:t>    defer fmt.Println("Third")</a:t>
            </a:r>
            <a:br/>
            <a:r>
              <a:t>    defer fmt.Println("Second")</a:t>
            </a:r>
            <a:br/>
            <a:r>
              <a:t>    defer fmt.Println("First")</a:t>
            </a:r>
            <a:br/>
            <a:r>
              <a:t>}</a:t>
            </a:r>
            <a:br/>
            <a:r>
              <a:t>```</a:t>
            </a:r>
            <a:br/>
            <a:r>
              <a:t>// Output:</a:t>
            </a:r>
            <a:br/>
            <a:r>
              <a:t>// First</a:t>
            </a:r>
            <a:br/>
            <a:r>
              <a:t>// Second</a:t>
            </a:r>
            <a:br/>
            <a:r>
              <a:t>// Third</a:t>
            </a:r>
            <a:br/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use cases for defer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82296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Example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Closing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`defer file.Close()`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Unlocking a mutex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`defer mu.Unlock()`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`defer log.Println("Exiting function")`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Recovering from 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`defer recover()`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Defer with return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t>```go</a:t>
            </a:r>
            <a:br/>
            <a:r>
              <a:t>func test() (result int) {</a:t>
            </a:r>
            <a:br/>
            <a:r>
              <a:t>    defer func() {</a:t>
            </a:r>
            <a:br/>
            <a:r>
              <a:t>        result++</a:t>
            </a:r>
            <a:br/>
            <a:r>
              <a:t>    }()</a:t>
            </a:r>
            <a:br/>
            <a:r>
              <a:t>    return 1</a:t>
            </a:r>
            <a:br/>
            <a:r>
              <a:t>}</a:t>
            </a:r>
            <a:br/>
            <a:br/>
            <a:r>
              <a:t>// Returns: 2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Defer in real-world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t>```go</a:t>
            </a:r>
            <a:br/>
            <a:r>
              <a:t>func readFile(filename string) {</a:t>
            </a:r>
            <a:br/>
            <a:r>
              <a:t>    file, err := os.Open(filename)</a:t>
            </a:r>
            <a:br/>
            <a:r>
              <a:t>    if err != nil {</a:t>
            </a:r>
            <a:br/>
            <a:r>
              <a:t>        log.Fatal(err)</a:t>
            </a:r>
            <a:br/>
            <a:r>
              <a:t>    }</a:t>
            </a:r>
            <a:br/>
            <a:r>
              <a:t>    defer file.Close()</a:t>
            </a:r>
            <a:br/>
            <a:br/>
            <a:r>
              <a:t>    // process file...</a:t>
            </a:r>
            <a:br/>
            <a:r>
              <a:t>}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Important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- Deferred functions </a:t>
            </a:r>
            <a:r>
              <a:rPr b="1"/>
              <a:t>execute even if a panic occurs</a:t>
            </a:r>
            <a:r>
              <a:t>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Avoid deferring inside loops for performance reasons.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Parameters to deferred functions are </a:t>
            </a:r>
            <a:r>
              <a:rPr b="1"/>
              <a:t>evaluated immediately</a:t>
            </a:r>
            <a:r>
              <a:t>, not at the time of execution.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