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6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Function Literals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to Function Literals</a:t>
            </a:r>
          </a:p>
          <a:p>
            <a:pPr/>
            <a:r>
              <a:t>Syntax of Function Literal</a:t>
            </a:r>
          </a:p>
          <a:p>
            <a:pPr/>
            <a:r>
              <a:t>Assigning to a Variable</a:t>
            </a:r>
          </a:p>
          <a:p>
            <a:pPr/>
            <a:r>
              <a:t>Immediate Invocation</a:t>
            </a:r>
          </a:p>
          <a:p>
            <a:pPr/>
            <a:r>
              <a:t>Use Case: Inline Functions</a:t>
            </a:r>
          </a:p>
          <a:p>
            <a:pPr/>
            <a:r>
              <a:t>Function Literal with Closure</a:t>
            </a:r>
          </a:p>
          <a:p>
            <a:pPr/>
            <a:r>
              <a:t>Common Uses of Anonymous Functions</a:t>
            </a:r>
          </a:p>
          <a:p>
            <a:pPr/>
            <a:r>
              <a:t>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Function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A </a:t>
            </a:r>
            <a:r>
              <a:rPr b="1"/>
              <a:t>function literal</a:t>
            </a:r>
            <a:r>
              <a:t> in Go, also called an </a:t>
            </a:r>
            <a:r>
              <a:rPr b="1"/>
              <a:t>anonymous function</a:t>
            </a:r>
            <a:r>
              <a:t>, is a function defined inline without a name. It can be used immediately or assigned to a variable.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of Function Literal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func(a int, b int) int {</a:t>
            </a:r>
            <a:br/>
            <a:r>
              <a:t>    return a + b</a:t>
            </a:r>
            <a:br/>
            <a:r>
              <a:t>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Assigning to a Variable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add := func(a int, b int) int {</a:t>
            </a:r>
            <a:br/>
            <a:r>
              <a:t>    return a + b</a:t>
            </a:r>
            <a:br/>
            <a:r>
              <a:t>}</a:t>
            </a:r>
            <a:br/>
            <a:br/>
            <a:r>
              <a:t>fmt.Println(add(3, 4)) // Output: 7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Immediate Invocation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result := func(a int, b int) int {</a:t>
            </a:r>
            <a:br/>
            <a:r>
              <a:t>    return a * b</a:t>
            </a:r>
            <a:br/>
            <a:r>
              <a:t>}(3, 4)</a:t>
            </a:r>
            <a:br/>
            <a:br/>
            <a:r>
              <a:t>fmt.Println(result) // Output: 12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Case: Inline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Encapsulate short logic inline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Avoid polluting the namespace with function names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Useful in goroutines, callbacks, or closures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 Literal with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counter := func() func() int {</a:t>
            </a:r>
            <a:br/>
            <a:r>
              <a:t>    count := 0</a:t>
            </a:r>
            <a:br/>
            <a:r>
              <a:t>    return func() int {</a:t>
            </a:r>
            <a:br/>
            <a:r>
              <a:t>        count++</a:t>
            </a:r>
            <a:br/>
            <a:r>
              <a:t>        return count</a:t>
            </a:r>
            <a:br/>
            <a:r>
              <a:t>    }</a:t>
            </a:r>
            <a:br/>
            <a:r>
              <a:t>}()</a:t>
            </a:r>
            <a:br/>
            <a:br/>
            <a:r>
              <a:t>fmt.Println(counter()) // 1</a:t>
            </a:r>
            <a:br/>
            <a:r>
              <a:t>fmt.Println(counter()) // 2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Uses of Anonymous Functions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82296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Description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Callbacks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 function as argument for async or event-driven logic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Goroutines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Launch short-lived concurrent code blocks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Closures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Maintain state across multiple calls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Functional 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Apply, map, or filter-like patterns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Function literals are unnamed functions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Can be assigned to variables or called immediately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Useful for short logic, closures, and concurrency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