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6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new() and make()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`new(map[string]int)` will create a nil map pointer. You cannot use it without initializing. Use `make()` instead.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`new()` returns a pointer to a zeroed value.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`make()` returns an initialized instance of slices, maps, or channels.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Use `make()` for built-in reference types, `new()` for others.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new() and make()</a:t>
            </a:r>
          </a:p>
          <a:p>
            <a:pPr/>
            <a:r>
              <a:t>Purpose of new()</a:t>
            </a:r>
          </a:p>
          <a:p>
            <a:pPr/>
            <a:r>
              <a:t>Purpose of make()</a:t>
            </a:r>
          </a:p>
          <a:p>
            <a:pPr/>
            <a:r>
              <a:t>Example of new()</a:t>
            </a:r>
          </a:p>
          <a:p>
            <a:pPr/>
            <a:r>
              <a:t>Example of make()</a:t>
            </a:r>
          </a:p>
          <a:p>
            <a:pPr/>
            <a:r>
              <a:t>Key Differences</a:t>
            </a:r>
          </a:p>
          <a:p>
            <a:pPr/>
            <a:r>
              <a:t>When to Use new()</a:t>
            </a:r>
          </a:p>
          <a:p>
            <a:pPr/>
            <a:r>
              <a:t>When to Use make()</a:t>
            </a:r>
          </a:p>
          <a:p>
            <a:pPr/>
            <a:r>
              <a:t>Common Mistake</a:t>
            </a:r>
          </a:p>
          <a:p>
            <a:pPr/>
            <a:r>
              <a:t>Quick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new() and make()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In Go, both `new()` and `make()` are used to allocate memory, but they serve different purposes and are used with different types.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new()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`new(T)` allocates memory for a value of type T and returns a pointer to it. The memory is zeroed. It's used for all types.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make()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`make(T)` initializes and returns a non-nil value of type T, where T must be a slice, map, or channel. It returns the value itself, not a pointer.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new()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```</a:t>
            </a:r>
            <a:br/>
            <a:r>
              <a:t>package main</a:t>
            </a:r>
            <a:br/>
            <a:r>
              <a:t>import "fmt"</a:t>
            </a:r>
            <a:br/>
            <a:br/>
            <a:r>
              <a:t>func main() {</a:t>
            </a:r>
            <a:br/>
            <a:r>
              <a:t>    p := new(int)    // p is of type *int</a:t>
            </a:r>
            <a:br/>
            <a:r>
              <a:t>    fmt.Println(*p)  // prints 0, because it's zeroed</a:t>
            </a:r>
            <a:br/>
            <a:r>
              <a:t>    *p = 42</a:t>
            </a:r>
            <a:br/>
            <a:r>
              <a:t>    fmt.Println(*p)  // prints 42</a:t>
            </a:r>
            <a:br/>
            <a:r>
              <a:t>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make()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```</a:t>
            </a:r>
            <a:br/>
            <a:r>
              <a:t>package main</a:t>
            </a:r>
            <a:br/>
            <a:r>
              <a:t>import "fmt"</a:t>
            </a:r>
            <a:br/>
            <a:br/>
            <a:r>
              <a:t>func main() {</a:t>
            </a:r>
            <a:br/>
            <a:r>
              <a:t>    m := make(map[string]int)  // m is initialized map</a:t>
            </a:r>
            <a:br/>
            <a:r>
              <a:t>    m["a"] = 1</a:t>
            </a:r>
            <a:br/>
            <a:r>
              <a:t>    fmt.Println(m["a"])        // prints 1</a:t>
            </a:r>
            <a:br/>
            <a:r>
              <a:t>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Differences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8229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new()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make()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Used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Only slices, maps, channels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Return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Pointer to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Initialized value of type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Allocates zeroed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Allocates and initializes internal structures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Nil Possibility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Returns non-nil 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Returns non-nil initialized value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new()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Use `new()` when you need a pointer to a newly allocated zeroed memory block for any type, especially custom structs or basic types.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make()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Use `make()` when working with slices, maps, or channels that need to be initialized before use. `make()` handles internal data structure setup.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