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Maps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The comma-ok idiom (`value, exists := myMap[key]`) is the recommended way to safely access keys in a Go map.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It ensures that your program handles both found and not-found keys in a clear and intentional way.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idiom is crucial when the value type's zero value (e.g., 0, "", false) could be mistaken for a real value.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Practicing this idiom will help you write more idiomatic, safe, and bug-resistant Go code, especially when maps are used in loops, data processing, or configuration lookups.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Maps in Go</a:t>
            </a:r>
          </a:p>
          <a:p>
            <a:pPr/>
            <a:r>
              <a:t>What is Key Existence Check?</a:t>
            </a:r>
          </a:p>
          <a:p>
            <a:pPr/>
            <a:r>
              <a:t>Syntax to Check Key in Map</a:t>
            </a:r>
          </a:p>
          <a:p>
            <a:pPr/>
            <a:r>
              <a:t>How It Works</a:t>
            </a:r>
          </a:p>
          <a:p>
            <a:pPr/>
            <a:r>
              <a:t>Example: Key Exists</a:t>
            </a:r>
          </a:p>
          <a:p>
            <a:pPr/>
            <a:r>
              <a:t>Example: Key Does Not Exist</a:t>
            </a:r>
          </a:p>
          <a:p>
            <a:pPr/>
            <a:r>
              <a:t>Why This Matters</a:t>
            </a:r>
          </a:p>
          <a:p>
            <a:pPr/>
            <a:r>
              <a:t>Map Access Comparison</a:t>
            </a:r>
          </a:p>
          <a:p>
            <a:pPr/>
            <a:r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Maps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Maps in Go are powerful data structures that allow you to associate keys with corresponding values. Internally, Go uses a hash table to implement maps, providing fast access to values when the key is known. They are declared using the `map[keyType]valueType` syntax. For example, a map of string to int can be declared as `map[string]int`. Maps are dynamic and grow as needed, making them ideal for use cases like frequency counting, lookup tables, and configuration storage.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Key Existence Check?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When working with maps in Go, not every key you try to access may be present. Unlike some other languages that throw an error when a key is missing, Go returns the zero value of the value type. However, relying on zero values can be misleading—for example, is an `int` value of `0` in the map, or is it just a missing key? This is where key existence checking comes in. It helps distinguish between 'absent' and 'present with zero value', making your code more reliable and readable.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to Check Key in 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value, exists := myMap[key]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In Go, when you access a map with a key, you can capture two values: the value itself and a boolean indicating whether the key was found.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pattern is known as the *comma ok idiom*, which is also used in other parts of Go, such as type assertions and channel receives.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If the key is not present in the map, the `exists` boolean will be `false`, and the `value` will be the zero value for the type (e.g., `0` for `int`, `""` for `string`).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This idiom is efficient and expressive, helping you handle both existence and actual values in one line of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Key Exists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myMap := map[string]int{"apple": 5, "banana": 10}</a:t>
            </a:r>
            <a:br/>
            <a:br/>
            <a:r>
              <a:t>value, exists := myMap["apple"]</a:t>
            </a:r>
            <a:br/>
            <a:r>
              <a:t>if exists {</a:t>
            </a:r>
            <a:br/>
            <a:r>
              <a:t>    fmt.Println("Key found with value:", value)</a:t>
            </a:r>
            <a:br/>
            <a:r>
              <a:t>} else {</a:t>
            </a:r>
            <a:br/>
            <a:r>
              <a:t>    fmt.Println("Key not found")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Key Does Not Exist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value, exists := myMap["grape"]</a:t>
            </a:r>
            <a:br/>
            <a:r>
              <a:t>if exists {</a:t>
            </a:r>
            <a:br/>
            <a:r>
              <a:t>    fmt.Println("Key found with value:", value)</a:t>
            </a:r>
            <a:br/>
            <a:r>
              <a:t>} else {</a:t>
            </a:r>
            <a:br/>
            <a:r>
              <a:t>    fmt.Println("Key not found")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When a key doesn't exist in the map, Go doesn't throw an error—it silently returns the zero value. This behavior, while safe, can lead to logical bugs if not handled correctly.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For example, if you're counting words in a text and access `wordCount["go"]`, you might get `0`—but you can't tell whether the word "go" never appeared, or appeared zero times due to a logic error.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avoid such ambiguity, the comma-ok idiom is essential. It makes your intent explicit and guards your program against incorrect assumptions.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Especially in cases where the zero value is a valid input (like `0`, `false`, or `""`), skipping the existence check can result in incorrect logic 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 Access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13716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method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Returns zero value if key doesn't 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 := myMap[key]</a:t>
                      </a:r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r>
                        <a:t>Returns value and a boolean indicating existence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value, exists := myMap[key]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