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514368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Map Sorting in 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Comparison: Key vs Value Sorting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3716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Approach</a:t>
                      </a:r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t>Sorting By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Sort keys separately, then access map</a:t>
                      </a:r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t>Sorting By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 a slice of key-value pairs and sort using custom logic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Always choose sorting method based on your use case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Avoid modifying the map while sorting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Consider performance if dealing with large maps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Maps in Go are unordered, but with simple techniques using slices and the `sort` package, you can easily sort by keys or values as needed.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Introduction to Map Sorting in Go</a:t>
            </a:r>
          </a:p>
          <a:p>
            <a:pPr/>
            <a:r>
              <a:t>Why Maps Are Unordered</a:t>
            </a:r>
          </a:p>
          <a:p>
            <a:pPr/>
            <a:r>
              <a:t>Steps to Sort a Map by Key</a:t>
            </a:r>
          </a:p>
          <a:p>
            <a:pPr/>
            <a:r>
              <a:t>Code: Sort Map by Key</a:t>
            </a:r>
          </a:p>
          <a:p>
            <a:pPr/>
            <a:r>
              <a:t>Steps to Sort a Map by Value</a:t>
            </a:r>
          </a:p>
          <a:p>
            <a:pPr/>
            <a:r>
              <a:t>Code: Sort Map by Value</a:t>
            </a:r>
          </a:p>
          <a:p>
            <a:pPr/>
            <a:r>
              <a:t>Comparison: Key vs Value Sorting</a:t>
            </a:r>
          </a:p>
          <a:p>
            <a:pPr/>
            <a:r>
              <a:t>Best Practices</a:t>
            </a:r>
          </a:p>
          <a:p>
            <a:pPr/>
            <a: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Map Sorting in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In Go, maps are unordered by nature. If you want to sort a map, you must extract its keys or values into a slice and sort them manually using the `sort` package.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Maps Are Unordered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Maps in Go do not preserve any order of insertion or key/value.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This design choice allows for efficient access but means you must explicitly sort when needed.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to Sort a Map by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Extract the keys from the map into a slice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Use `sort.Strings()` or `sort.Ints()` to sort the keys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Iterate over the sorted keys to access values in sorted order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Code: Sort Map by Key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400">
                <a:solidFill>
                  <a:srgbClr val="FFFFFF"/>
                </a:solidFill>
                <a:latin typeface="Courier New"/>
              </a:defRPr>
            </a:pPr>
            <a:r>
              <a:t>package main</a:t>
            </a:r>
            <a:br/>
            <a:br/>
            <a:r>
              <a:t>import (</a:t>
            </a:r>
            <a:br/>
            <a:r>
              <a:t>    "fmt"</a:t>
            </a:r>
            <a:br/>
            <a:r>
              <a:t>    "sort"</a:t>
            </a:r>
            <a:br/>
            <a:r>
              <a:t>)</a:t>
            </a:r>
            <a:br/>
            <a:br/>
            <a:r>
              <a:t>func main() {</a:t>
            </a:r>
            <a:br/>
            <a:r>
              <a:t>    m := map[string]int{"b": 2, "a": 1, "c": 3}</a:t>
            </a:r>
            <a:br/>
            <a:br/>
            <a:r>
              <a:t>    keys := make([]string, 0, len(m))</a:t>
            </a:r>
            <a:br/>
            <a:r>
              <a:t>    for k := range m {</a:t>
            </a:r>
            <a:br/>
            <a:r>
              <a:t>        keys = append(keys, k)</a:t>
            </a:r>
            <a:br/>
            <a:r>
              <a:t>    }</a:t>
            </a:r>
            <a:br/>
            <a:br/>
            <a:r>
              <a:t>    sort.Strings(keys)</a:t>
            </a:r>
            <a:br/>
            <a:br/>
            <a:r>
              <a:t>    for _, k := range keys {</a:t>
            </a:r>
            <a:br/>
            <a:r>
              <a:t>        fmt.Printf("%s: %d\n", k, m[k])</a:t>
            </a:r>
            <a:br/>
            <a:r>
              <a:t>    }</a:t>
            </a:r>
            <a:br/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Code: Sort Map by Key (contd.)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}</a:t>
            </a:r>
            <a:br/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to Sort a Map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Convert map entries to a slice of key-value pairs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Use `sort.Slice()` with a custom comparator to sort by value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Iterate over the sorted slice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Code: Sort Map by 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400">
                <a:solidFill>
                  <a:srgbClr val="FFFFFF"/>
                </a:solidFill>
                <a:latin typeface="Courier New"/>
              </a:defRPr>
            </a:pPr>
            <a:r>
              <a:t>package main</a:t>
            </a:r>
            <a:br/>
            <a:br/>
            <a:r>
              <a:t>import (</a:t>
            </a:r>
            <a:br/>
            <a:r>
              <a:t>    "fmt"</a:t>
            </a:r>
            <a:br/>
            <a:r>
              <a:t>    "sort"</a:t>
            </a:r>
            <a:br/>
            <a:r>
              <a:t>)</a:t>
            </a:r>
            <a:br/>
            <a:br/>
            <a:r>
              <a:t>func main() {</a:t>
            </a:r>
            <a:br/>
            <a:r>
              <a:t>    m := map[string]int{"b": 2, "a": 1, "c": 3}</a:t>
            </a:r>
            <a:br/>
            <a:br/>
            <a:r>
              <a:t>    type kv struct {</a:t>
            </a:r>
            <a:br/>
            <a:r>
              <a:t>        Key   string</a:t>
            </a:r>
            <a:br/>
            <a:r>
              <a:t>        Value int</a:t>
            </a:r>
            <a:br/>
            <a:r>
              <a:t>    }</a:t>
            </a:r>
            <a:br/>
            <a:br/>
            <a:r>
              <a:t>    var sorted []kv</a:t>
            </a:r>
            <a:br/>
            <a:r>
              <a:t>    for k, v := range m {</a:t>
            </a:r>
            <a:br/>
            <a:r>
              <a:t>        sorted = append(sorted, kv{k, v})</a:t>
            </a:r>
            <a:br/>
            <a:r>
              <a:t>    }</a:t>
            </a:r>
            <a:br/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Code: Sort Map by Value (contd.)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    sort.Slice(sorted, func(i, j int) bool {</a:t>
            </a:r>
            <a:br/>
            <a:r>
              <a:t>        return sorted[i].Value &lt; sorted[j].Value</a:t>
            </a:r>
            <a:br/>
            <a:r>
              <a:t>    })</a:t>
            </a:r>
            <a:br/>
            <a:br/>
            <a:r>
              <a:t>    for _, kv := range sorted {</a:t>
            </a:r>
            <a:br/>
            <a:r>
              <a:t>        fmt.Printf("%s: %d\n", kv.Key, kv.Value)</a:t>
            </a:r>
            <a:br/>
            <a:r>
              <a:t>    }</a:t>
            </a:r>
            <a:br/>
            <a:r>
              <a:t>}</a:t>
            </a:r>
            <a:br/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