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Struct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Method Conflicts in Embedded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If both the outer struct and the embedded struct define a method with the same name, you need to specify which method to call explicitly.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Example: If both `Person` and `Address` have a method `GetFullAddress()`, calling `p.GetFullAddress()` will result in ambiguity.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You can resolve this by referring to the struct explicitly like `p.Address.GetFullAddress()`.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Resolving Method Conflicts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func (p Person) GetFullAddress() string {</a:t>
            </a:r>
            <a:br/>
            <a:r>
              <a:t>  return "Person: " + p.Name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p := Person{Name: "Charlie", Age: 40, Address: Address{Street: "789 Pine St", City: "Smalltown"}}</a:t>
            </a:r>
            <a:br/>
            <a:r>
              <a:t>  fmt.Println(p.GetFullAddress())      // Calling Person's method</a:t>
            </a:r>
            <a:br/>
            <a:r>
              <a:t>  fmt.Println(p.Address.GetFullAddress())  // Calling Address's method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Struct Embedding</a:t>
            </a:r>
          </a:p>
          <a:p>
            <a:pPr/>
            <a:r>
              <a:t>Struct Embedding Syntax</a:t>
            </a:r>
          </a:p>
          <a:p>
            <a:pPr/>
            <a:r>
              <a:t>Accessing Embedded Struct Fields</a:t>
            </a:r>
          </a:p>
          <a:p>
            <a:pPr/>
            <a:r>
              <a:t>Code Example: Accessing Embedded Struct Fields</a:t>
            </a:r>
          </a:p>
          <a:p>
            <a:pPr/>
            <a:r>
              <a:t>Advantages of Struct Embedding</a:t>
            </a:r>
          </a:p>
          <a:p>
            <a:pPr/>
            <a:r>
              <a:t>Method Inheritance in Embedded Structs</a:t>
            </a:r>
          </a:p>
          <a:p>
            <a:pPr/>
            <a:r>
              <a:t>Code Example: Inherited Methods</a:t>
            </a:r>
          </a:p>
          <a:p>
            <a:pPr/>
            <a:r>
              <a:t>Limitations of Struct Embedding</a:t>
            </a:r>
          </a:p>
          <a:p>
            <a:pPr/>
            <a:r>
              <a:t>Handling Method Conflicts in Embedded Structs</a:t>
            </a:r>
          </a:p>
          <a:p>
            <a:pPr/>
            <a:r>
              <a:t>Code Example: Resolving Method Conflicts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Struct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Go, a struct can be embedded within another struct, which allows the outer struct to inherit the fields and methods of the embedded struct. This is a form of composition that is often referred to as 'struct inheritance' in 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 Embedding Syntax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Embedding a struct is as simple as declaring the type of the struct inside another struct. The embedded struct's fields and methods can be accessed directly from the outer struct.</a:t>
            </a:r>
            <a:br/>
            <a:br/>
            <a:r>
              <a:t>```go</a:t>
            </a:r>
            <a:br/>
            <a:r>
              <a:t>type Address struct {</a:t>
            </a:r>
            <a:br/>
            <a:r>
              <a:t>  Street, City string</a:t>
            </a:r>
            <a:br/>
            <a:r>
              <a:t>}</a:t>
            </a:r>
            <a:br/>
            <a:br/>
            <a:r>
              <a:t>type Person struct {</a:t>
            </a:r>
            <a:br/>
            <a:r>
              <a:t>  Name    string</a:t>
            </a:r>
            <a:br/>
            <a:r>
              <a:t>  Age     int</a:t>
            </a:r>
            <a:br/>
            <a:r>
              <a:t>  Address // Embedded struct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Embedded Struct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You can access fields of the embedded struct using the outer struct's instance directly, without needing to refer to the embedded struct by name.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For example, if you have a `Person` instance, you can directly access the `Street` and `City` fields from the embedded `Address` struct.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Accessing Embedded Struct Fields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func main() {</a:t>
            </a:r>
            <a:br/>
            <a:r>
              <a:t>  p := Person{Name: "John", Age: 30, Address: Address{Street: "123 Elm St", City: "Gotham"}}</a:t>
            </a:r>
            <a:br/>
            <a:r>
              <a:t>  fmt.Println(p.Name)     // Accessing outer struct field</a:t>
            </a:r>
            <a:br/>
            <a:r>
              <a:t>  fmt.Println(p.Street)   // Accessing embedded struct field</a:t>
            </a:r>
            <a:br/>
            <a:r>
              <a:t>  fmt.Println(p.City)     // Accessing embedded struct field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Struct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Code Reusability</a:t>
            </a:r>
            <a:r>
              <a:t>: You can reuse the embedded struct’s fields and methods.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Composition over Inheritance</a:t>
            </a:r>
            <a:r>
              <a:t>: Go promotes composition rather than inheritance for better code organization and flexibility.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Clear Structure</a:t>
            </a:r>
            <a:r>
              <a:t>: Allows for a more modular and readable design.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Inheritance in Embedded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When a struct is embedded in another, its methods are inherited by the outer struct. You can call methods of the embedded struct directly through the outer struct instance.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Example: If `Address` has a method `GetFullAddress()`, you can call it using a `Person` instance.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Inherited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func (a Address) GetFullAddress() string {</a:t>
            </a:r>
            <a:br/>
            <a:r>
              <a:t>  return a.Street + ", " + a.City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p := Person{Name: "Alice", Age: 25, Address: Address{Street: "456 Oak St", City: "Metropolis"}}</a:t>
            </a:r>
            <a:br/>
            <a:r>
              <a:t>  fmt.Println(p.GetFullAddress()) // Calling embedded struct method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Struct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No explicit constructor</a:t>
            </a:r>
            <a:r>
              <a:t>: Go does not have constructors like other OOP languages, so you need to manually initialize embedded structs.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Method name conflicts</a:t>
            </a:r>
            <a:r>
              <a:t>: If both the outer and embedded structs have methods with the same name, you must specify the method explicitly using the struct name.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