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68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Understanding Slices in 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Things to Remember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- `append()` always returns a new slice, even if the underlying array does not change, so you must assign it back to the original slice variable.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If the capacity of the slice is exceeded, Go automatically allocates a new array with more space and copies the data.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Appending to `nil` slices is completely valid in Go. The language will handle allocation for you.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- Since slices are passed by reference, modifications to the original slice (after appending) may affect other slices that share the same underlying array—unless a new array was allocated during append.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Understanding Slices in Go</a:t>
            </a:r>
          </a:p>
          <a:p>
            <a:pPr/>
            <a:r>
              <a:t>The `append()` Function</a:t>
            </a:r>
          </a:p>
          <a:p>
            <a:pPr/>
            <a:r>
              <a:t>Appending a Single Element</a:t>
            </a:r>
          </a:p>
          <a:p>
            <a:pPr/>
            <a:r>
              <a:t>Appending Multiple Elements</a:t>
            </a:r>
          </a:p>
          <a:p>
            <a:pPr/>
            <a:r>
              <a:t>Appending Another Slice</a:t>
            </a:r>
          </a:p>
          <a:p>
            <a:pPr/>
            <a:r>
              <a:t>Why Use `...` When Appending a Slice?</a:t>
            </a:r>
          </a:p>
          <a:p>
            <a:pPr/>
            <a:r>
              <a:t>Appending to a Nil Slice</a:t>
            </a:r>
          </a:p>
          <a:p>
            <a:pPr/>
            <a:r>
              <a:t>Summary of Append Usage</a:t>
            </a:r>
          </a:p>
          <a:p>
            <a:pPr/>
            <a:r>
              <a:t>Things to Remember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Slices in 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In Go, a </a:t>
            </a:r>
            <a:r>
              <a:rPr b="1"/>
              <a:t>slice</a:t>
            </a:r>
            <a:r>
              <a:t> is a lightweight data structure that provides a more powerful interface than an array. A slice points to an underlying array and includes a length and a capacity. Unlike arrays, slices are dynamic—you don’t need to specify their size ahead of time. Slices are commonly used because they offer flexibility and are easier to work with in real-world applications.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`append()`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Go provides a built-in function called `append()` to add elements to a slice. It automatically increases the slice’s capacity if needed, and returns a new slice containing the old and new elements. Since slices are backed by arrays, if the capacity is exceeded, a new array is created behind the scenes and the data is copied over. That’s why it's important to always assign the result of `append()` back to your slice variable.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Appending a Single Element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numbers := []int{1, 2, 3}</a:t>
            </a:r>
            <a:br/>
            <a:r>
              <a:t>numbers = append(numbers, 4)</a:t>
            </a:r>
            <a:br/>
            <a:r>
              <a:t>fmt.Println(numbers) // Output: [1 2 3 4]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Appending Multiple Elements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numbers := []int{1, 2}</a:t>
            </a:r>
            <a:br/>
            <a:r>
              <a:t>numbers = append(numbers, 3, 4, 5)</a:t>
            </a:r>
            <a:br/>
            <a:r>
              <a:t>fmt.Println(numbers) // Output: [1 2 3 4 5]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Appending Another 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slice1 := []int{1, 2}</a:t>
            </a:r>
            <a:br/>
            <a:r>
              <a:t>slice2 := []int{3, 4}</a:t>
            </a:r>
            <a:br/>
            <a:r>
              <a:t>slice1 = append(slice1, slice2...)</a:t>
            </a:r>
            <a:br/>
            <a:r>
              <a:t>fmt.Println(slice1) // Output: [1 2 3 4]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`...` When Appending a Slice?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>
              <a:defRPr sz="1800">
                <a:solidFill>
                  <a:srgbClr val="000000"/>
                </a:solidFill>
              </a:defRPr>
            </a:pPr>
            <a:r>
              <a:t>When you're appending one slice to another, you need to use the `...` (ellipsis) operator to unpack the elements of the second slice. This tells the `append()` function to treat the contents of the slice as individual elements rather than a single nested slice. If you skip the `...`, the compiler will throw an error because it's not expecting a slice inside another slice in that context.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Appending to a Nil 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5486400"/>
          </a:xfrm>
          <a:prstGeom prst="rect">
            <a:avLst/>
          </a:prstGeom>
          <a:solidFill>
            <a:srgbClr val="2E2E2E"/>
          </a:solidFill>
        </p:spPr>
        <p:txBody>
          <a:bodyPr wrap="non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t>```go</a:t>
            </a:r>
            <a:br/>
            <a:r>
              <a:t>var data []int // nil slice</a:t>
            </a:r>
            <a:br/>
            <a:r>
              <a:t>data = append(data, 10)</a:t>
            </a:r>
            <a:br/>
            <a:r>
              <a:t>fmt.Println(data) // Output: [10]</a:t>
            </a:r>
            <a:br/>
            <a:r>
              <a:t>```</a:t>
            </a:r>
            <a:br/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Append Usage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8229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Usage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append(slice, elem)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Append one element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append(slice, elem1, elem2,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Append multiple elements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append(slice1, slice2...)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Append another slice</a:t>
                      </a:r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t>append(nil, elements...)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Append to nil slice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