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68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Struct to JSON Conversion in 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Nested 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Go can also convert nested structs to JSON. You simply need to define the struct correctly and use `json.Marshal()` on the outer struct.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Code: Nested Struct to JSON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400">
                <a:solidFill>
                  <a:srgbClr val="FFFFFF"/>
                </a:solidFill>
                <a:latin typeface="Courier New"/>
              </a:defRPr>
            </a:pPr>
            <a:r>
              <a:t>```go</a:t>
            </a:r>
            <a:br/>
            <a:r>
              <a:t>package main</a:t>
            </a:r>
            <a:br/>
            <a:br/>
            <a:r>
              <a:t>import (</a:t>
            </a:r>
            <a:br/>
            <a:r>
              <a:t>	"encoding/json"</a:t>
            </a:r>
            <a:br/>
            <a:r>
              <a:t>	"fmt"</a:t>
            </a:r>
            <a:br/>
            <a:r>
              <a:t>)</a:t>
            </a:r>
            <a:br/>
            <a:br/>
            <a:r>
              <a:t>type Address struct {</a:t>
            </a:r>
            <a:br/>
            <a:r>
              <a:t>	Street string `json:"street"`</a:t>
            </a:r>
            <a:br/>
            <a:r>
              <a:t>	City   string `json:"city"`</a:t>
            </a:r>
            <a:br/>
            <a:r>
              <a:t>}</a:t>
            </a:r>
            <a:br/>
            <a:br/>
            <a:r>
              <a:t>type Person struct {</a:t>
            </a:r>
            <a:br/>
            <a:r>
              <a:t>	Name    string  `json:"name"`</a:t>
            </a:r>
            <a:br/>
            <a:r>
              <a:t>	Age     int     `json:"age"`</a:t>
            </a:r>
            <a:br/>
            <a:r>
              <a:t>	Address Address `json:"address"`</a:t>
            </a:r>
            <a:br/>
            <a:r>
              <a:t>}</a:t>
            </a:r>
            <a:br/>
            <a:br/>
            <a:r>
              <a:t>func main() {</a:t>
            </a:r>
            <a:br/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Code: Nested Struct to JSON (contd.)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	p := Person{Name: "John", Age: 30, Address: Address{Street: "123 Main St", City: "Metropolis"}}</a:t>
            </a:r>
            <a:br/>
            <a:r>
              <a:t>	jsonData, err := json.Marshal(p)</a:t>
            </a:r>
            <a:br/>
            <a:r>
              <a:t>	if err != nil {</a:t>
            </a:r>
            <a:br/>
            <a:r>
              <a:t>		fmt.Println(err)</a:t>
            </a:r>
            <a:br/>
            <a:r>
              <a:t>	}</a:t>
            </a:r>
            <a:br/>
            <a:r>
              <a:t>	fmt.Println(string(jsonData))</a:t>
            </a:r>
            <a:br/>
            <a:r>
              <a:t>}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 to JSON Output (Nested)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The output for the nested struct will look like this:</a:t>
            </a:r>
            <a:br/>
            <a:r>
              <a:t>```json</a:t>
            </a:r>
            <a:br/>
            <a:r>
              <a:t>{"name":"John","age":30,"address":{"street":"123 Main St","city":"Metropolis"}}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Some common errors while converting structs to JSON include: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Incorrect use of struct tags.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Missing or incorrect field types.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Failing to handle errors when using `json.Marshal()`.</a:t>
            </a:r>
          </a:p>
          <a:p>
            <a:pPr>
              <a:defRPr sz="1800">
                <a:solidFill>
                  <a:srgbClr val="000000"/>
                </a:solidFill>
              </a:defRPr>
            </a:pP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Make sure to handle errors properly and use the correct tags.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Introduction to Struct to JSON Conversion in Go</a:t>
            </a:r>
          </a:p>
          <a:p>
            <a:pPr/>
            <a:r>
              <a:t>Why Convert Struct to JSON?</a:t>
            </a:r>
          </a:p>
          <a:p>
            <a:pPr/>
            <a:r>
              <a:t>Using `encoding/json` Package</a:t>
            </a:r>
          </a:p>
          <a:p>
            <a:pPr/>
            <a:r>
              <a:t>Example Code: Converting Struct to JSON</a:t>
            </a:r>
          </a:p>
          <a:p>
            <a:pPr/>
            <a:r>
              <a:t>Explanation of the Code</a:t>
            </a:r>
          </a:p>
          <a:p>
            <a:pPr/>
            <a:r>
              <a:t>JSON Tags in Go Structs</a:t>
            </a:r>
          </a:p>
          <a:p>
            <a:pPr/>
            <a:r>
              <a:t>Struct to JSON Output</a:t>
            </a:r>
          </a:p>
          <a:p>
            <a:pPr/>
            <a:r>
              <a:t>Handling Nested Structs</a:t>
            </a:r>
          </a:p>
          <a:p>
            <a:pPr/>
            <a:r>
              <a:t>Example Code: Nested Struct to JSON</a:t>
            </a:r>
          </a:p>
          <a:p>
            <a:pPr/>
            <a:r>
              <a:t>Struct to JSON Output (Nested)</a:t>
            </a:r>
          </a:p>
          <a:p>
            <a:pPr/>
            <a:r>
              <a:t>Common Errors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Struct to JSON Conversion in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In Go, structs are often used to represent data in a more organized way. Converting a struct to JSON format is useful when you need to send data over the network or store it in a JSON format.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Convert Struct to JSON?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JSON is a widely used data format that allows data exchange between systems. By converting Go structs to JSON, you can easily send structured data to APIs or save it in a database.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`encoding/json`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In Go, the `encoding/json` package provides functions to work with JSON. The most commonly used function to convert a struct to JSON is `json.Marshal()`.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Code: Converting Struct to JSON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1400">
                <a:solidFill>
                  <a:srgbClr val="FFFFFF"/>
                </a:solidFill>
                <a:latin typeface="Courier New"/>
              </a:defRPr>
            </a:pPr>
            <a:r>
              <a:t>```go</a:t>
            </a:r>
            <a:br/>
            <a:r>
              <a:t>package main</a:t>
            </a:r>
            <a:br/>
            <a:br/>
            <a:r>
              <a:t>import (</a:t>
            </a:r>
            <a:br/>
            <a:r>
              <a:t>	"encoding/json"</a:t>
            </a:r>
            <a:br/>
            <a:r>
              <a:t>	"fmt"</a:t>
            </a:r>
            <a:br/>
            <a:r>
              <a:t>)</a:t>
            </a:r>
            <a:br/>
            <a:br/>
            <a:r>
              <a:t>type Person struct {</a:t>
            </a:r>
            <a:br/>
            <a:r>
              <a:t>	Name  string `json:"name"`</a:t>
            </a:r>
            <a:br/>
            <a:r>
              <a:t>	Age   int    `json:"age"`</a:t>
            </a:r>
            <a:br/>
            <a:r>
              <a:t>}</a:t>
            </a:r>
            <a:br/>
            <a:br/>
            <a:r>
              <a:t>func main() {</a:t>
            </a:r>
            <a:br/>
            <a:r>
              <a:t>	p := Person{Name: "John", Age: 30}</a:t>
            </a:r>
            <a:br/>
            <a:r>
              <a:t>	jsonData, err := json.Marshal(p)</a:t>
            </a:r>
            <a:br/>
            <a:r>
              <a:t>	if err != nil {</a:t>
            </a:r>
            <a:br/>
            <a:r>
              <a:t>		fmt.Println(err)</a:t>
            </a:r>
            <a:br/>
            <a:r>
              <a:t>	}</a:t>
            </a:r>
            <a:br/>
            <a:r>
              <a:t>	fmt.Println(string(jsonData))</a:t>
            </a:r>
            <a:br/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Code: Converting Struct to JSON (contd.)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}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In the example code: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We define a `Person` struct with fields `Name` and `Age`.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The `json.Marshal()` function is used to convert the struct into JSON format.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We handle errors in case the conversion fails.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The resulting JSON is printed as a string.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JSON Tags in Go 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You can customize the names of the fields in the resulting JSON by using tags. The tags are added after the field type, e.g., `json:"name"`.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 to JSON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After converting the `Person` struct, the output JSON will look like this:</a:t>
            </a:r>
            <a:br/>
            <a:r>
              <a:t>```json</a:t>
            </a:r>
            <a:br/>
            <a:r>
              <a:t>{"name":"John","age":30}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