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Slice Capacity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Understanding Slice Capacity</a:t>
            </a:r>
          </a:p>
          <a:p>
            <a:pPr/>
            <a:r>
              <a:t>What Happens on Append Beyond Capacity?</a:t>
            </a:r>
          </a:p>
          <a:p>
            <a:pPr/>
            <a:r>
              <a:t>Example: Slice Append Behavior</a:t>
            </a:r>
          </a:p>
          <a:p>
            <a:pPr/>
            <a:r>
              <a:t>Output of the Example</a:t>
            </a:r>
          </a:p>
          <a:p>
            <a:pPr/>
            <a:r>
              <a:t>Memory Behavior Explanation</a:t>
            </a:r>
          </a:p>
          <a:p>
            <a:pPr/>
            <a:r>
              <a:t>Visual Table: Slice Append Impact</a:t>
            </a:r>
          </a:p>
          <a:p>
            <a:pPr/>
            <a:r>
              <a:t>Why This Matters</a:t>
            </a:r>
          </a:p>
          <a:p>
            <a:pPr/>
            <a:r>
              <a:t>Key Takeaways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Slice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a slice is a descriptor of an array segment. It is not an array itself but provides a convenient, flexible, and powerful view into the array. Each slice has three components: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Pointer</a:t>
            </a:r>
            <a:r>
              <a:t>: Refers to the first element of the array that is accessible through the slice.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Length</a:t>
            </a:r>
            <a:r>
              <a:t>: The number of elements currently in the slice. It determines how many elements can be read or written.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Capacity</a:t>
            </a:r>
            <a:r>
              <a:t>: The number of elements in the underlying array starting from the first element in the slice.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When we append elements to a slice, Go checks whether the slice has enough capacity to accommodate new elements. If not, internal changes occur which are essential to understand for writing efficient and predictable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Happens on Append Beyond Capacity?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When a slice's current length reaches its capacity and an append is attempted: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automatically creates a </a:t>
            </a:r>
            <a:r>
              <a:rPr b="1"/>
              <a:t>new underlying array</a:t>
            </a:r>
            <a:r>
              <a:t> with a larger capacity (usually double the original, but this can vary).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existing elements are </a:t>
            </a:r>
            <a:r>
              <a:rPr b="1"/>
              <a:t>copied</a:t>
            </a:r>
            <a:r>
              <a:t> into the new array.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result of the append is a </a:t>
            </a:r>
            <a:r>
              <a:rPr b="1"/>
              <a:t>new slice</a:t>
            </a:r>
            <a:r>
              <a:t> that points to this new array.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original slice remains pointing to the old array and is unaffected.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reallocation means that the </a:t>
            </a:r>
            <a:r>
              <a:rPr b="1"/>
              <a:t>identity and memory address</a:t>
            </a:r>
            <a:r>
              <a:t> of the slice change, which is critical to remember when working with multiple references to the same slice.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Slice Append Behavior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// Create a slice of int with length 2 and capacity 2</a:t>
            </a:r>
            <a:br/>
            <a:r>
              <a:t>    s := make([]int, 2, 2)</a:t>
            </a:r>
            <a:br/>
            <a:r>
              <a:t>    s[0] = 10</a:t>
            </a:r>
            <a:br/>
            <a:r>
              <a:t>    s[1] = 20</a:t>
            </a:r>
            <a:br/>
            <a:br/>
            <a:r>
              <a:t>    // Print the slice before append</a:t>
            </a:r>
            <a:br/>
            <a:r>
              <a:t>    fmt.Println("Before append:", s, "Length:", len(s), "Capacity:", cap(s))</a:t>
            </a:r>
            <a:br/>
            <a:br/>
            <a:r>
              <a:t>    // Append an element to the slice.</a:t>
            </a:r>
            <a:br/>
            <a:r>
              <a:t>    // Since the capacity is full, Go will allocate a new array internally.</a:t>
            </a:r>
            <a:br/>
            <a:r>
              <a:t>    s = append(s, 30) // Reallocation happens here</a:t>
            </a:r>
            <a:br/>
            <a:br/>
            <a:r>
              <a:t>    // Print the slice after append</a:t>
            </a:r>
            <a:br/>
            <a:r>
              <a:t>    fmt.Println("After append:", s, "Length:", len(s), "Capacity:", cap(s))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of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Before the append operation, the slice `s` has two elements and a capacity of 2. Since appending `30` exceeds this capacity, Go allocates a new array with a larger size (in this case, 4).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new slice now has 3 elements and a new capacity. The original two values `10` and `20` are preserved, and the new value `30` is added to the end.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is a simple demonstration of how Go handles dynamic array growth under the hood.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Behavior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Understanding memory behavior is key when working with slices. When the capacity is exceeded: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performs a </a:t>
            </a:r>
            <a:r>
              <a:rPr b="1"/>
              <a:t>copy operation</a:t>
            </a:r>
            <a:r>
              <a:t> behind the scenes, transferring data from the old array to a newly allocated larger one.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new capacity is typically </a:t>
            </a:r>
            <a:r>
              <a:rPr b="1"/>
              <a:t>twice the old capacity</a:t>
            </a:r>
            <a:r>
              <a:t> to reduce the number of reallocations needed over time.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After reallocation, any changes to the new slice do </a:t>
            </a:r>
            <a:r>
              <a:rPr b="1"/>
              <a:t>not affect</a:t>
            </a:r>
            <a:r>
              <a:t> the old slice, which may still be referenced elsewhere.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behavior is particularly important when you have </a:t>
            </a:r>
            <a:r>
              <a:rPr b="1"/>
              <a:t>multiple slices derived from the same base array</a:t>
            </a:r>
            <a:r>
              <a:t>, as it can lead to unintended data sharing or independence depending on whether a reallocation occurred.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Table: Slice Append Impact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3716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Memory Reallocation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Operation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make([]int, 2, 2)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append(s, 30)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Understanding how slice reallocation works in Go is essential for several reasons: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Performance</a:t>
            </a:r>
            <a:r>
              <a:t>: Knowing when Go reallocates memory can help you write efficient code and avoid unnecessary overhead from repeated allocations.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Memory Safety</a:t>
            </a:r>
            <a:r>
              <a:t>: It prevents bugs that stem from unintended shared state between slices when no reallocation happens.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Predictability</a:t>
            </a:r>
            <a:r>
              <a:t>: Helps in debugging and maintaining code as the internal behavior of slices becomes more transparent.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By preallocating enough capacity using `make`, you can avoid the cost of reallocation and ensure more consistent performance in critical code paths.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Appending beyond the current capacity of a slice triggers </a:t>
            </a:r>
            <a:r>
              <a:rPr b="1"/>
              <a:t>automatic reallocation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 new array is created, and all existing elements are copied to it.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new slice has a </a:t>
            </a:r>
            <a:r>
              <a:rPr b="1"/>
              <a:t>larger capacity</a:t>
            </a:r>
            <a:r>
              <a:t> (often doubled), enabling more future appends without immediate reallocation.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Changes made to the new slice </a:t>
            </a:r>
            <a:r>
              <a:rPr b="1"/>
              <a:t>do not affect</a:t>
            </a:r>
            <a:r>
              <a:t> the original slice.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Always consider </a:t>
            </a:r>
            <a:r>
              <a:rPr b="1"/>
              <a:t>preallocating capacity</a:t>
            </a:r>
            <a:r>
              <a:t> using `make([]T, len, cap)` when you expect multiple appends.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Being aware of these behaviors enables better performance tuning and prevents subtle bugs due to unexpected memory sharing.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