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len() and cap()</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len() and cap()</a:t>
            </a:r>
          </a:p>
          <a:p>
            <a:pPr/>
            <a:r>
              <a:t>What does len() do?</a:t>
            </a:r>
          </a:p>
          <a:p>
            <a:pPr/>
            <a:r>
              <a:t>What does cap() do?</a:t>
            </a:r>
          </a:p>
          <a:p>
            <a:pPr/>
            <a:r>
              <a:t>len() and cap() with Slices</a:t>
            </a:r>
          </a:p>
          <a:p>
            <a:pPr/>
            <a:r>
              <a:t>len() with Maps and Channels</a:t>
            </a:r>
          </a:p>
          <a:p>
            <a:pPr/>
            <a:r>
              <a:t>Difference Between len() and cap()</a:t>
            </a:r>
          </a:p>
          <a:p>
            <a:pPr/>
            <a:r>
              <a:t>Why It Matters</a:t>
            </a:r>
          </a:p>
          <a:p>
            <a:pPr/>
            <a:r>
              <a:t>Quick Recap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len() and cap()</a:t>
            </a:r>
          </a:p>
        </p:txBody>
      </p:sp>
      <p:sp>
        <p:nvSpPr>
          <p:cNvPr id="3" name="Content Placeholder 2"/>
          <p:cNvSpPr>
            <a:spLocks noGrp="1"/>
          </p:cNvSpPr>
          <p:nvPr>
            <p:ph idx="1"/>
          </p:nvPr>
        </p:nvSpPr>
        <p:spPr/>
        <p:txBody>
          <a:bodyPr wrap="square"/>
          <a:lstStyle/>
          <a:p/>
          <a:p>
            <a:pPr>
              <a:defRPr sz="1800">
                <a:solidFill>
                  <a:srgbClr val="000000"/>
                </a:solidFill>
              </a:defRPr>
            </a:pPr>
            <a:r>
              <a:t>In Go, `len()` and `cap()` are built-in functions that provide insights into the structure and size of collections like slices, arrays, maps, and channels. These functions are essential for understanding how data is stored and managed in memory. While `len()` tells you how many elements are currently present, `cap()` reveals how much space has been allocated in total — a key concept when optimizing memory and performance.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does len() do?</a:t>
            </a:r>
          </a:p>
        </p:txBody>
      </p:sp>
      <p:sp>
        <p:nvSpPr>
          <p:cNvPr id="3" name="Content Placeholder 2"/>
          <p:cNvSpPr>
            <a:spLocks noGrp="1"/>
          </p:cNvSpPr>
          <p:nvPr>
            <p:ph idx="1"/>
          </p:nvPr>
        </p:nvSpPr>
        <p:spPr/>
        <p:txBody>
          <a:bodyPr wrap="square"/>
          <a:lstStyle/>
          <a:p/>
          <a:p>
            <a:pPr>
              <a:defRPr sz="1800">
                <a:solidFill>
                  <a:srgbClr val="000000"/>
                </a:solidFill>
              </a:defRPr>
            </a:pPr>
            <a:r>
              <a:t>`len()` is a built-in function in Go that returns the number of elements that are currently stored in a collection:</a:t>
            </a:r>
          </a:p>
          <a:p>
            <a:pPr>
              <a:defRPr sz="1800">
                <a:solidFill>
                  <a:srgbClr val="000000"/>
                </a:solidFill>
              </a:defRPr>
            </a:pPr>
          </a:p>
          <a:p>
            <a:pPr>
              <a:defRPr sz="1800">
                <a:solidFill>
                  <a:srgbClr val="000000"/>
                </a:solidFill>
              </a:defRPr>
            </a:pPr>
            <a:r>
              <a:t>- For </a:t>
            </a:r>
            <a:r>
              <a:rPr b="1"/>
              <a:t>slices and arrays</a:t>
            </a:r>
            <a:r>
              <a:t>, it returns the actual number of elements present.</a:t>
            </a:r>
          </a:p>
          <a:p>
            <a:pPr>
              <a:defRPr sz="1800">
                <a:solidFill>
                  <a:srgbClr val="000000"/>
                </a:solidFill>
              </a:defRPr>
            </a:pPr>
            <a:r>
              <a:t>- For </a:t>
            </a:r>
            <a:r>
              <a:rPr b="1"/>
              <a:t>maps</a:t>
            </a:r>
            <a:r>
              <a:t>, it returns the number of key-value pairs.</a:t>
            </a:r>
          </a:p>
          <a:p>
            <a:pPr>
              <a:defRPr sz="1800">
                <a:solidFill>
                  <a:srgbClr val="000000"/>
                </a:solidFill>
              </a:defRPr>
            </a:pPr>
            <a:r>
              <a:t>- For </a:t>
            </a:r>
            <a:r>
              <a:rPr b="1"/>
              <a:t>channels</a:t>
            </a:r>
            <a:r>
              <a:t>, it shows how many values are currently buffered.</a:t>
            </a:r>
          </a:p>
          <a:p>
            <a:pPr>
              <a:defRPr sz="1800">
                <a:solidFill>
                  <a:srgbClr val="000000"/>
                </a:solidFill>
              </a:defRPr>
            </a:pPr>
          </a:p>
          <a:p>
            <a:pPr>
              <a:defRPr sz="1800">
                <a:solidFill>
                  <a:srgbClr val="000000"/>
                </a:solidFill>
              </a:defRPr>
            </a:pPr>
            <a:r>
              <a:t>This function is especially useful for loops and validations. For example, when iterating over a slice or map, you can use `len()` to avoid out-of-range errors or to check if the collection is empty.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does cap() do?</a:t>
            </a:r>
          </a:p>
        </p:txBody>
      </p:sp>
      <p:sp>
        <p:nvSpPr>
          <p:cNvPr id="3" name="Content Placeholder 2"/>
          <p:cNvSpPr>
            <a:spLocks noGrp="1"/>
          </p:cNvSpPr>
          <p:nvPr>
            <p:ph idx="1"/>
          </p:nvPr>
        </p:nvSpPr>
        <p:spPr/>
        <p:txBody>
          <a:bodyPr wrap="square"/>
          <a:lstStyle/>
          <a:p/>
          <a:p>
            <a:pPr>
              <a:defRPr sz="1800">
                <a:solidFill>
                  <a:srgbClr val="000000"/>
                </a:solidFill>
              </a:defRPr>
            </a:pPr>
            <a:r>
              <a:t>`cap()` is a built-in function that returns the total capacity of a slice, array, or channel. It tells you the </a:t>
            </a:r>
            <a:r>
              <a:rPr b="1"/>
              <a:t>maximum number of elements</a:t>
            </a:r>
            <a:r>
              <a:t> the structure can hold before it needs to grow or reallocate memory:</a:t>
            </a:r>
          </a:p>
          <a:p>
            <a:pPr>
              <a:defRPr sz="1800">
                <a:solidFill>
                  <a:srgbClr val="000000"/>
                </a:solidFill>
              </a:defRPr>
            </a:pPr>
          </a:p>
          <a:p>
            <a:pPr>
              <a:defRPr sz="1800">
                <a:solidFill>
                  <a:srgbClr val="000000"/>
                </a:solidFill>
              </a:defRPr>
            </a:pPr>
            <a:r>
              <a:t>- For </a:t>
            </a:r>
            <a:r>
              <a:rPr b="1"/>
              <a:t>slices</a:t>
            </a:r>
            <a:r>
              <a:t>, it shows the size of the underlying array.</a:t>
            </a:r>
          </a:p>
          <a:p>
            <a:pPr>
              <a:defRPr sz="1800">
                <a:solidFill>
                  <a:srgbClr val="000000"/>
                </a:solidFill>
              </a:defRPr>
            </a:pPr>
            <a:r>
              <a:t>- For </a:t>
            </a:r>
            <a:r>
              <a:rPr b="1"/>
              <a:t>channels</a:t>
            </a:r>
            <a:r>
              <a:t>, it indicates the buffer capacity.</a:t>
            </a:r>
          </a:p>
          <a:p>
            <a:pPr>
              <a:defRPr sz="1800">
                <a:solidFill>
                  <a:srgbClr val="000000"/>
                </a:solidFill>
              </a:defRPr>
            </a:pPr>
          </a:p>
          <a:p>
            <a:pPr>
              <a:defRPr sz="1800">
                <a:solidFill>
                  <a:srgbClr val="000000"/>
                </a:solidFill>
              </a:defRPr>
            </a:pPr>
            <a:r>
              <a:t>Unlike `len()`, `cap()` is not available for maps. Knowing the capacity helps developers manage performance by pre-allocating memory and avoiding repeated reallocation, especially in large-scale data processing.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len() and cap() with Slices</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package main</a:t>
            </a:r>
            <a:br/>
            <a:br/>
            <a:r>
              <a:t>import "fmt"</a:t>
            </a:r>
            <a:br/>
            <a:br/>
            <a:r>
              <a:t>func main() {</a:t>
            </a:r>
            <a:br/>
            <a:r>
              <a:t>    nums := make([]int, 3, 5)</a:t>
            </a:r>
            <a:br/>
            <a:r>
              <a:t>    fmt.Println("len:", len(nums)) // Output: 3</a:t>
            </a:r>
            <a:br/>
            <a:r>
              <a:t>    fmt.Println("cap:", cap(nums)) // Output: 5</a:t>
            </a:r>
            <a:br/>
            <a:r>
              <a:t>}</a:t>
            </a:r>
            <a:b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len() with Maps and Channels</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package main</a:t>
            </a:r>
            <a:br/>
            <a:br/>
            <a:r>
              <a:t>import "fmt"</a:t>
            </a:r>
            <a:br/>
            <a:br/>
            <a:r>
              <a:t>func main() {</a:t>
            </a:r>
            <a:br/>
            <a:r>
              <a:t>    m := map[string]int{"a": 1, "b": 2}</a:t>
            </a:r>
            <a:br/>
            <a:r>
              <a:t>    fmt.Println("Map len:", len(m))</a:t>
            </a:r>
            <a:br/>
            <a:br/>
            <a:r>
              <a:t>    ch := make(chan int, 4)</a:t>
            </a:r>
            <a:br/>
            <a:r>
              <a:t>    ch &lt;- 1</a:t>
            </a:r>
            <a:br/>
            <a:r>
              <a:t>    ch &lt;- 2</a:t>
            </a:r>
            <a:br/>
            <a:r>
              <a:t>    fmt.Println("Channel len:", len(ch))</a:t>
            </a:r>
            <a:br/>
            <a:r>
              <a:t>    fmt.Println("Channel cap:", cap(ch))</a:t>
            </a:r>
            <a:br/>
            <a:r>
              <a:t>}</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Difference Between len() and cap()</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4114800"/>
                <a:gridCol w="4114800"/>
              </a:tblGrid>
              <a:tr h="685800">
                <a:tc>
                  <a:txBody>
                    <a:bodyPr/>
                    <a:lstStyle/>
                    <a:p>
                      <a:pPr>
                        <a:defRPr b="1"/>
                      </a:pPr>
                      <a:r>
                        <a:t>Description</a:t>
                      </a:r>
                    </a:p>
                  </a:txBody>
                  <a:tcPr/>
                </a:tc>
                <a:tc>
                  <a:txBody>
                    <a:bodyPr/>
                    <a:lstStyle/>
                    <a:p>
                      <a:pPr>
                        <a:defRPr b="1"/>
                      </a:pPr>
                      <a:r>
                        <a:t>Property</a:t>
                      </a:r>
                    </a:p>
                  </a:txBody>
                  <a:tcPr/>
                </a:tc>
              </a:tr>
              <a:tr h="685800">
                <a:tc>
                  <a:txBody>
                    <a:bodyPr/>
                    <a:lstStyle/>
                    <a:p>
                      <a:r>
                        <a:t>Returns the current number of elements.</a:t>
                      </a:r>
                    </a:p>
                  </a:txBody>
                  <a:tcPr/>
                </a:tc>
                <a:tc>
                  <a:txBody>
                    <a:bodyPr/>
                    <a:lstStyle/>
                    <a:p>
                      <a:r>
                        <a:t>len()</a:t>
                      </a:r>
                    </a:p>
                  </a:txBody>
                  <a:tcPr/>
                </a:tc>
              </a:tr>
              <a:tr h="685800">
                <a:tc>
                  <a:txBody>
                    <a:bodyPr/>
                    <a:lstStyle/>
                    <a:p>
                      <a:r>
                        <a:t>Returns the maximum number of elements that can be held.</a:t>
                      </a:r>
                    </a:p>
                  </a:txBody>
                  <a:tcPr/>
                </a:tc>
                <a:tc>
                  <a:txBody>
                    <a:bodyPr/>
                    <a:lstStyle/>
                    <a:p>
                      <a:r>
                        <a:t>cap()</a:t>
                      </a:r>
                    </a:p>
                  </a:txBody>
                  <a:tcPr/>
                </a:tc>
              </a:tr>
              <a:tr h="685800">
                <a:tc>
                  <a:txBody>
                    <a:bodyPr/>
                    <a:lstStyle/>
                    <a:p>
                      <a:r>
                        <a:t>len(): slices, arrays, maps, channels | cap(): slices, arrays, channels</a:t>
                      </a:r>
                    </a:p>
                  </a:txBody>
                  <a:tcPr/>
                </a:tc>
                <a:tc>
                  <a:txBody>
                    <a:bodyPr/>
                    <a:lstStyle/>
                    <a:p>
                      <a:r>
                        <a:t>Applicable To</a:t>
                      </a:r>
                    </a:p>
                  </a:txBody>
                  <a:tcPr/>
                </a:tc>
              </a:tr>
              <a:tr h="685800">
                <a:tc>
                  <a:txBody>
                    <a:bodyPr/>
                    <a:lstStyle/>
                    <a:p>
                      <a:r>
                        <a:t>Only len() works; cap() is not applicable.</a:t>
                      </a:r>
                    </a:p>
                  </a:txBody>
                  <a:tcPr/>
                </a:tc>
                <a:tc>
                  <a:txBody>
                    <a:bodyPr/>
                    <a:lstStyle/>
                    <a:p>
                      <a:r>
                        <a:t>Maps</a:t>
                      </a:r>
                    </a:p>
                  </a:txBody>
                  <a:tcPr/>
                </a:tc>
              </a:tr>
              <a:tr h="685800">
                <a:tc>
                  <a:txBody>
                    <a:bodyPr/>
                    <a:lstStyle/>
                    <a:p>
                      <a:r>
                        <a:t>len() shows usage; cap() shows potential space.</a:t>
                      </a:r>
                    </a:p>
                  </a:txBody>
                  <a:tcPr/>
                </a:tc>
                <a:tc>
                  <a:txBody>
                    <a:bodyPr/>
                    <a:lstStyle/>
                    <a:p>
                      <a:r>
                        <a:t>Purpose</a:t>
                      </a:r>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It Matters</a:t>
            </a:r>
          </a:p>
        </p:txBody>
      </p:sp>
      <p:sp>
        <p:nvSpPr>
          <p:cNvPr id="3" name="Content Placeholder 2"/>
          <p:cNvSpPr>
            <a:spLocks noGrp="1"/>
          </p:cNvSpPr>
          <p:nvPr>
            <p:ph idx="1"/>
          </p:nvPr>
        </p:nvSpPr>
        <p:spPr/>
        <p:txBody>
          <a:bodyPr wrap="square"/>
          <a:lstStyle/>
          <a:p/>
          <a:p>
            <a:pPr>
              <a:defRPr sz="1800">
                <a:solidFill>
                  <a:srgbClr val="000000"/>
                </a:solidFill>
              </a:defRPr>
            </a:pPr>
            <a:r>
              <a:t>Understanding `len()` and `cap()` is crucial for writing efficient and performant Go programs. Here's why:</a:t>
            </a:r>
          </a:p>
          <a:p>
            <a:pPr>
              <a:defRPr sz="1800">
                <a:solidFill>
                  <a:srgbClr val="000000"/>
                </a:solidFill>
              </a:defRPr>
            </a:pPr>
          </a:p>
          <a:p>
            <a:pPr>
              <a:defRPr sz="1800">
                <a:solidFill>
                  <a:srgbClr val="000000"/>
                </a:solidFill>
              </a:defRPr>
            </a:pPr>
            <a:r>
              <a:t>- </a:t>
            </a:r>
            <a:r>
              <a:rPr b="1"/>
              <a:t>Memory Management</a:t>
            </a:r>
            <a:r>
              <a:t>: Knowing the capacity of a slice or channel helps you avoid unnecessary memory allocations.</a:t>
            </a:r>
          </a:p>
          <a:p>
            <a:pPr>
              <a:defRPr sz="1800">
                <a:solidFill>
                  <a:srgbClr val="000000"/>
                </a:solidFill>
              </a:defRPr>
            </a:pPr>
            <a:r>
              <a:t>- </a:t>
            </a:r>
            <a:r>
              <a:rPr b="1"/>
              <a:t>Performance Optimization</a:t>
            </a:r>
            <a:r>
              <a:t>: Reducing memory growth operations can significantly improve speed in performance-critical applications.</a:t>
            </a:r>
          </a:p>
          <a:p>
            <a:pPr>
              <a:defRPr sz="1800">
                <a:solidFill>
                  <a:srgbClr val="000000"/>
                </a:solidFill>
              </a:defRPr>
            </a:pPr>
            <a:r>
              <a:t>- </a:t>
            </a:r>
            <a:r>
              <a:rPr b="1"/>
              <a:t>Buffer Control</a:t>
            </a:r>
            <a:r>
              <a:t>: With channels, `cap()` helps design proper buffering strategies for concurrent systems.</a:t>
            </a:r>
          </a:p>
          <a:p>
            <a:pPr>
              <a:defRPr sz="1800">
                <a:solidFill>
                  <a:srgbClr val="000000"/>
                </a:solidFill>
              </a:defRPr>
            </a:pPr>
            <a:r>
              <a:t>- </a:t>
            </a:r>
            <a:r>
              <a:rPr b="1"/>
              <a:t>Debugging</a:t>
            </a:r>
            <a:r>
              <a:t>: These functions offer quick insights into your data structures when troubleshooting logic errors or inefficiencies.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Quick Recap</a:t>
            </a:r>
          </a:p>
        </p:txBody>
      </p:sp>
      <p:sp>
        <p:nvSpPr>
          <p:cNvPr id="3" name="Content Placeholder 2"/>
          <p:cNvSpPr>
            <a:spLocks noGrp="1"/>
          </p:cNvSpPr>
          <p:nvPr>
            <p:ph idx="1"/>
          </p:nvPr>
        </p:nvSpPr>
        <p:spPr/>
        <p:txBody>
          <a:bodyPr wrap="square"/>
          <a:lstStyle/>
          <a:p/>
          <a:p>
            <a:pPr>
              <a:defRPr sz="1800">
                <a:solidFill>
                  <a:srgbClr val="000000"/>
                </a:solidFill>
              </a:defRPr>
            </a:pPr>
            <a:r>
              <a:t>- `len()` returns the current count of elements in a slice, array, map, or channel.</a:t>
            </a:r>
          </a:p>
          <a:p>
            <a:pPr>
              <a:defRPr sz="1800">
                <a:solidFill>
                  <a:srgbClr val="000000"/>
                </a:solidFill>
              </a:defRPr>
            </a:pPr>
            <a:r>
              <a:t>- `cap()` returns the total allocated space (only for slices, arrays, and channels).</a:t>
            </a:r>
          </a:p>
          <a:p>
            <a:pPr>
              <a:defRPr sz="1800">
                <a:solidFill>
                  <a:srgbClr val="000000"/>
                </a:solidFill>
              </a:defRPr>
            </a:pPr>
            <a:r>
              <a:t>- `len()` is useful for loops and validations.</a:t>
            </a:r>
          </a:p>
          <a:p>
            <a:pPr>
              <a:defRPr sz="1800">
                <a:solidFill>
                  <a:srgbClr val="000000"/>
                </a:solidFill>
              </a:defRPr>
            </a:pPr>
            <a:r>
              <a:t>- `cap()` is essential for performance tuning.</a:t>
            </a:r>
          </a:p>
          <a:p>
            <a:pPr>
              <a:defRPr sz="1800">
                <a:solidFill>
                  <a:srgbClr val="000000"/>
                </a:solidFill>
              </a:defRPr>
            </a:pPr>
            <a:r>
              <a:t>- Only `len()` works on maps; `cap()` is not defined for them.</a:t>
            </a:r>
          </a:p>
          <a:p>
            <a:pPr>
              <a:defRPr sz="1800">
                <a:solidFill>
                  <a:srgbClr val="000000"/>
                </a:solidFill>
              </a:defRPr>
            </a:pPr>
          </a:p>
          <a:p>
            <a:pPr>
              <a:defRPr sz="1800">
                <a:solidFill>
                  <a:srgbClr val="000000"/>
                </a:solidFill>
              </a:defRPr>
            </a:pPr>
            <a:r>
              <a:t>Understanding the difference between these two can help you build robust, scalable, and memory-efficient Go applications.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