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Panic and Recover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panic</a:t>
            </a:r>
            <a:r>
              <a:t> is a last-resort mechanism for handling unrecoverable errors.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</a:t>
            </a:r>
            <a:r>
              <a:rPr b="1"/>
              <a:t>recover</a:t>
            </a:r>
            <a:r>
              <a:t> provides a way to catch and handle panics gracefully.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Always wrap `recover()` in a `defer` block; it won’t work otherwise.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These tools are best used sparingly and carefully.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For routine errors, prefer returning `error` values and handling them explicitly.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Understanding panic and recover helps in building resilient applications and writing defensive code in Go.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Panic and Recover</a:t>
            </a:r>
          </a:p>
          <a:p>
            <a:pPr/>
            <a:r>
              <a:t>What is Panic?</a:t>
            </a:r>
          </a:p>
          <a:p>
            <a:pPr/>
            <a:r>
              <a:t>Basic Example of Panic</a:t>
            </a:r>
          </a:p>
          <a:p>
            <a:pPr/>
            <a:r>
              <a:t>What is Recover?</a:t>
            </a:r>
          </a:p>
          <a:p>
            <a:pPr/>
            <a:r>
              <a:t>Using Defer, Panic, and Recover</a:t>
            </a:r>
          </a:p>
          <a:p>
            <a:pPr/>
            <a:r>
              <a:t>Panic vs Recover Comparison</a:t>
            </a:r>
          </a:p>
          <a:p>
            <a:pPr/>
            <a:r>
              <a:t>When to Use Panic and Recover</a:t>
            </a:r>
          </a:p>
          <a:p>
            <a:pPr/>
            <a:r>
              <a:t>Real-World Use Case</a:t>
            </a:r>
          </a:p>
          <a:p>
            <a:pPr/>
            <a:r>
              <a:t>Key Takeaways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Panic and Recover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/>
            </a:r>
            <a:r>
              <a:rPr b="1"/>
              <a:t>panic</a:t>
            </a:r>
            <a:r>
              <a:t> and </a:t>
            </a:r>
            <a:r>
              <a:rPr b="1"/>
              <a:t>recover</a:t>
            </a:r>
            <a:r>
              <a:t> are powerful built-in mechanisms in Go used for handling abnormal or unexpected runtime behavior.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`panic`: Instantly stops the normal control flow of the program. Typically used when something goes seriously wrong.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`recover`: Allows a program to regain control after a panic, but only if called inside a `defer` function.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This mechanism is not meant to replace conventional error handling using `error` values. Instead, it is used in situations where continuing execution is either dangerous or meaningless.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Panic?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`panic` is used to indicate a program failure. When a function panics, it starts unwinding the call stack, executing any `defer` statements along the way. If the panic is not recovered, the program crashes.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Common causes of panic: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Accessing an array or slice out of bounds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Dereferencing a `nil` pointer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Manually triggering `panic()` with a custom message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Use `panic` when your program is in a state where proceeding would be unsafe, such as a corrupted internal state or invalid assumptions.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Example of Panic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fmt.Println("Start")</a:t>
            </a:r>
            <a:br/>
            <a:r>
              <a:t>    panic("Something went wrong!")</a:t>
            </a:r>
            <a:br/>
            <a:r>
              <a:t>    fmt.Println("End") // This will not run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Recover?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`recover` is used to regain control after a `panic`. It must be called from within a deferred function, or it has no effect.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When `recover` is used inside a `defer`, and a panic has occurred, it captures the panic value and stops the panic sequence. This prevents the program from crashing.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If no panic has occurred, `recover` simply returns `nil`. This makes `recover` ideal for writing defensive code in libraries or critical systems where a panic should be logged but not crash the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Defer, Panic, and Recover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t>package main</a:t>
            </a:r>
            <a:br/>
            <a:br/>
            <a:r>
              <a:t>import "fmt"</a:t>
            </a:r>
            <a:br/>
            <a:br/>
            <a:r>
              <a:t>func main() {</a:t>
            </a:r>
            <a:br/>
            <a:r>
              <a:t>    defer func() {</a:t>
            </a:r>
            <a:br/>
            <a:r>
              <a:t>        if r := recover(); r != nil {</a:t>
            </a:r>
            <a:br/>
            <a:r>
              <a:t>            fmt.Println("Recovered from panic:", r)</a:t>
            </a:r>
            <a:br/>
            <a:r>
              <a:t>        }</a:t>
            </a:r>
            <a:br/>
            <a:r>
              <a:t>    }()</a:t>
            </a:r>
            <a:br/>
            <a:br/>
            <a:r>
              <a:t>    fmt.Println("Start")</a:t>
            </a:r>
            <a:br/>
            <a:r>
              <a:t>    panic("Unexpected error")</a:t>
            </a:r>
            <a:br/>
            <a:r>
              <a:t>    fmt.Println("End") // This will not run</a:t>
            </a:r>
            <a:br/>
            <a:r>
              <a:t>}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Panic vs Recover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229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Purpose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panic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 raise a runtime error and stop execution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recover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 catch and handle a panic inside a deferred function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panic without recover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Program crashes with error and stack trace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panic with recover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Recovers control and prevents crash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Panic and Recover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/>
            </a:r>
            <a:r>
              <a:rPr b="1"/>
              <a:t>Use `panic`</a:t>
            </a:r>
            <a:r>
              <a:t> when the program encounters an error from which it cannot or should not recover. These are rare and usually signal a bug or critical issue like: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Memory corruption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Missing essential configurations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Invariant violations (e.g., impossible conditions)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/>
            </a:r>
            <a:r>
              <a:rPr b="1"/>
              <a:t>Use `recover`</a:t>
            </a:r>
            <a:r>
              <a:t> sparingly, typically in the following cases: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To log and recover from panics in HTTP handlers or goroutines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To keep a long-running service stable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Avoid using `panic` and `recover` for regular error handling; instead, return errors where appropriate. Reserve these tools for truly exceptional scenarios.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In production systems, it’s important that a panic in one part of the program doesn’t bring the entire system down. This is especially true in web servers or concurrent systems using goroutines.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Example: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 web server like Gin or Echo uses `recover` in a middleware to catch panics from handlers. Instead of crashing, it logs the error and sends a 500 response.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In CLI tools or batch jobs, developers wrap the entry point in a defer-recover block to catch panics and print helpful debugging info.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Using `recover` in strategic places ensures stability and better fault tolerance in Go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