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Zero Value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Zero Value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Go, every variable is automatically assigned a default value when it is declared but not explicitly initialized.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This default is known as the </a:t>
            </a:r>
            <a:r>
              <a:rPr b="1"/>
              <a:t>zero value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Unlike some languages where uninitialized variables may lead to unpredictable behavior, Go ensures safety and reliability by always initializing variables.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This behavior helps prevent bugs and makes the language more beginner-friendly.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Zero Value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✅ Helps prevent undefined or garbage values that may occur in other programming languages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🛡️ Makes code safer by ensuring variables always start with a known state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💡 Supports Go's design philosophy of simplicity, safety, and readability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🧠 Encourages writing predictable and bug-resistant code without extra effort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🧰 Especially useful when working with structs, arrays, or large programs where forgetting to initialize can cause subtle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 Value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407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Zero Value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""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r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r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r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</a:tr>
              <a:tr h="374080">
                <a:tc>
                  <a:txBody>
                    <a:bodyPr/>
                    <a:lstStyle/>
                    <a:p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Challenge: Test Your Understanding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t>1. What is the zero value of a `bool` variable in Go?</a:t>
            </a:r>
            <a:br/>
            <a:r>
              <a:t>   - A. true  </a:t>
            </a:r>
            <a:br/>
            <a:r>
              <a:t>   - B. false  </a:t>
            </a:r>
            <a:br/>
            <a:r>
              <a:t>   - C. 0  </a:t>
            </a:r>
            <a:br/>
            <a:r>
              <a:t>   - D. nil</a:t>
            </a:r>
            <a:br/>
            <a:br/>
            <a:r>
              <a:t>2. What will be printed?</a:t>
            </a:r>
            <a:br/>
            <a:r>
              <a:t>```go</a:t>
            </a:r>
            <a:br/>
            <a:r>
              <a:t>var s string</a:t>
            </a:r>
            <a:br/>
            <a:r>
              <a:t>fmt.Println(s)</a:t>
            </a:r>
            <a:br/>
            <a:r>
              <a:t>```</a:t>
            </a:r>
            <a:br/>
            <a:r>
              <a:t>   - A. nil  </a:t>
            </a:r>
            <a:br/>
            <a:r>
              <a:t>   - B. empty string  </a:t>
            </a:r>
            <a:br/>
            <a:r>
              <a:t>   - C. undefined  </a:t>
            </a:r>
            <a:br/>
            <a:r>
              <a:t>   - D. error</a:t>
            </a:r>
            <a:br/>
            <a:br/>
            <a:r>
              <a:t>3. Which of the following types has `nil` as its zero value?</a:t>
            </a:r>
            <a:br/>
            <a:r>
              <a:t>   - A. string  </a:t>
            </a:r>
            <a:br/>
            <a:r>
              <a:t>   - B. int  </a:t>
            </a:r>
            <a:br/>
            <a:r>
              <a:t>   - C. map  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Challenge: Test Your Understanding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   - D. bool</a:t>
            </a:r>
            <a:br/>
            <a:br/>
            <a:r>
              <a:t>4. What is the output?</a:t>
            </a:r>
            <a:br/>
            <a:r>
              <a:t>```go</a:t>
            </a:r>
            <a:br/>
            <a:r>
              <a:t>var nums []int</a:t>
            </a:r>
            <a:br/>
            <a:r>
              <a:t>fmt.Println(nums == nil)</a:t>
            </a:r>
            <a:br/>
            <a:r>
              <a:t>```</a:t>
            </a:r>
            <a:br/>
            <a:r>
              <a:t>   - A. true  </a:t>
            </a:r>
            <a:br/>
            <a:r>
              <a:t>   - B. false  </a:t>
            </a:r>
            <a:br/>
            <a:r>
              <a:t>   - C. error  </a:t>
            </a:r>
            <a:br/>
            <a:r>
              <a:t>   - D. []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Solutions: Quick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// 1. Correct answer: B. false</a:t>
            </a:r>
            <a:br/>
            <a:r>
              <a:t>// Explanation: Zero value of bool is false.</a:t>
            </a:r>
            <a:br/>
            <a:br/>
            <a:r>
              <a:t>// 2. Correct answer: B. empty string</a:t>
            </a:r>
            <a:br/>
            <a:r>
              <a:t>// Explanation: string zero value is "" (empty string).</a:t>
            </a:r>
            <a:br/>
            <a:br/>
            <a:r>
              <a:t>// 3. Correct answer: C. map</a:t>
            </a:r>
            <a:br/>
            <a:r>
              <a:t>// Explanation: map is a reference type; its zero value is nil.</a:t>
            </a:r>
            <a:br/>
            <a:br/>
            <a:r>
              <a:t>// 4. Correct answer: A. true</a:t>
            </a:r>
            <a:br/>
            <a:r>
              <a:t>// Explanation: Uninitialized slice is nil, so nums == nil is true.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Zero Value in Go</a:t>
            </a:r>
          </a:p>
          <a:p>
            <a:pPr/>
            <a:r>
              <a:t>Why Zero Value Matters</a:t>
            </a:r>
          </a:p>
          <a:p>
            <a:pPr/>
            <a:r>
              <a:t>Zero Value Table</a:t>
            </a:r>
          </a:p>
          <a:p>
            <a:pPr/>
            <a:r>
              <a:t>Quick Challenge: Test Your Understanding</a:t>
            </a:r>
          </a:p>
          <a:p>
            <a:pPr/>
            <a:r>
              <a:t>Solutions: Quick Challenge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