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0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1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9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9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0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8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Zero Value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Golang Interview Questions - 5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Zero Value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 Go, every variable is automatically assigned a default value when it is declared but not explicitly initialized.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default is known as the </a:t>
            </a:r>
            <a:r>
              <a:rPr b="1" dirty="0"/>
              <a:t>zero value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Unlike some languages where uninitialized variables may lead to unpredictable behavior, Go ensures safety and reliability by always initializing variables.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behavior helps prevent bugs and makes the language more beginner-friendly.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Zero Value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dirty="0"/>
              <a:t>✅ Helps prevent undefined or garbage values that may occur in other programming languages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🛡️ Makes code safer by ensuring variables always start with a known state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💡 Supports Go's design philosophy of simplicity, safety, and readability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🧠 Encourages writing predictable and bug-resistant code without extra effort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🧰 Especially useful when working with structs, arrays, or large programs where forgetting to initialize can cause subtle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247650"/>
            <a:ext cx="7200897" cy="977900"/>
          </a:xfrm>
        </p:spPr>
        <p:txBody>
          <a:bodyPr/>
          <a:lstStyle/>
          <a:p>
            <a:r>
              <a:rPr dirty="0"/>
              <a:t>Zero Value Examples in 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2" y="1050132"/>
            <a:ext cx="7200897" cy="3600986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package main</a:t>
            </a:r>
            <a:br>
              <a:rPr sz="1200" dirty="0"/>
            </a:br>
            <a:br>
              <a:rPr sz="1200" dirty="0"/>
            </a:br>
            <a:r>
              <a:rPr sz="1200" dirty="0"/>
              <a:t>import "</a:t>
            </a:r>
            <a:r>
              <a:rPr sz="1200" dirty="0" err="1"/>
              <a:t>fmt</a:t>
            </a:r>
            <a:r>
              <a:rPr sz="1200" dirty="0"/>
              <a:t>"</a:t>
            </a:r>
            <a:br>
              <a:rPr sz="1200" dirty="0"/>
            </a:br>
            <a:br>
              <a:rPr sz="1200" dirty="0"/>
            </a:br>
            <a:r>
              <a:rPr sz="1200" dirty="0" err="1"/>
              <a:t>func</a:t>
            </a:r>
            <a:r>
              <a:rPr sz="1200" dirty="0"/>
              <a:t> main() {</a:t>
            </a:r>
            <a:br>
              <a:rPr sz="1200" dirty="0"/>
            </a:br>
            <a:r>
              <a:rPr sz="1200" dirty="0"/>
              <a:t>    var </a:t>
            </a:r>
            <a:r>
              <a:rPr sz="1200" dirty="0" err="1"/>
              <a:t>i</a:t>
            </a:r>
            <a:r>
              <a:rPr sz="1200" dirty="0"/>
              <a:t> int           // zero value: 0</a:t>
            </a:r>
            <a:br>
              <a:rPr sz="1200" dirty="0"/>
            </a:br>
            <a:r>
              <a:rPr sz="1200" dirty="0"/>
              <a:t>    var f float64       // zero value: 0.0</a:t>
            </a:r>
            <a:br>
              <a:rPr sz="1200" dirty="0"/>
            </a:br>
            <a:r>
              <a:rPr sz="1200" dirty="0"/>
              <a:t>    var b bool          // zero value: false</a:t>
            </a:r>
            <a:br>
              <a:rPr sz="1200" dirty="0"/>
            </a:br>
            <a:r>
              <a:rPr sz="1200" dirty="0"/>
              <a:t>    var s string        // zero value: ""</a:t>
            </a:r>
            <a:br>
              <a:rPr sz="1200" dirty="0"/>
            </a:b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fmt.Println</a:t>
            </a:r>
            <a:r>
              <a:rPr sz="1200" dirty="0"/>
              <a:t>(</a:t>
            </a:r>
            <a:r>
              <a:rPr sz="1200" dirty="0" err="1"/>
              <a:t>i</a:t>
            </a:r>
            <a:r>
              <a:rPr sz="1200" dirty="0"/>
              <a:t>, f, b, s)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/>
              <a:t>This code shows how different types are automatically assigned their zero values.</a:t>
            </a:r>
            <a:br>
              <a:rPr sz="1200" dirty="0"/>
            </a:br>
            <a:r>
              <a:rPr sz="1200" dirty="0"/>
              <a:t>You don’t need to manually set default values unless you want something other than the zero value.</a:t>
            </a: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79407"/>
            <a:ext cx="7200897" cy="977900"/>
          </a:xfrm>
        </p:spPr>
        <p:txBody>
          <a:bodyPr/>
          <a:lstStyle/>
          <a:p>
            <a:r>
              <a:rPr dirty="0"/>
              <a:t>Zero Value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73340"/>
              </p:ext>
            </p:extLst>
          </p:nvPr>
        </p:nvGraphicFramePr>
        <p:xfrm>
          <a:off x="971552" y="1071562"/>
          <a:ext cx="7300910" cy="344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025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Zero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rPr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025">
                <a:tc>
                  <a:txBody>
                    <a:bodyPr/>
                    <a:lstStyle/>
                    <a:p>
                      <a: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032">
                <a:tc>
                  <a:txBody>
                    <a:bodyPr/>
                    <a:lstStyle/>
                    <a:p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7650"/>
            <a:ext cx="7200897" cy="977900"/>
          </a:xfrm>
        </p:spPr>
        <p:txBody>
          <a:bodyPr/>
          <a:lstStyle/>
          <a:p>
            <a:r>
              <a:rPr dirty="0"/>
              <a:t>Zero Value in Structs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657" y="1230396"/>
            <a:ext cx="7922418" cy="3231654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type Person struct {</a:t>
            </a:r>
            <a:br>
              <a:rPr sz="1200" dirty="0"/>
            </a:br>
            <a:r>
              <a:rPr sz="1200" dirty="0"/>
              <a:t>    name string</a:t>
            </a:r>
            <a:br>
              <a:rPr sz="1200" dirty="0"/>
            </a:br>
            <a:r>
              <a:rPr sz="1200" dirty="0"/>
              <a:t>    age  int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 err="1"/>
              <a:t>func</a:t>
            </a:r>
            <a:r>
              <a:rPr sz="1200" dirty="0"/>
              <a:t> main() {</a:t>
            </a:r>
            <a:br>
              <a:rPr sz="1200" dirty="0"/>
            </a:br>
            <a:r>
              <a:rPr sz="1200" dirty="0"/>
              <a:t>    var p Person // name: "", age: 0 (zero values for fields)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fmt.Println</a:t>
            </a:r>
            <a:r>
              <a:rPr sz="1200" dirty="0"/>
              <a:t>(p)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/>
              <a:t>When you declare a struct without initializing it, all its fields get their respective zero values.</a:t>
            </a:r>
            <a:br>
              <a:rPr sz="1200" dirty="0"/>
            </a:br>
            <a:r>
              <a:rPr sz="1200" dirty="0"/>
              <a:t>This ensures the struct is in a valid state and prevents runtime errors due to uninitialized fields.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✅ </a:t>
            </a:r>
            <a:r>
              <a:rPr b="1" dirty="0"/>
              <a:t>Zero values</a:t>
            </a:r>
            <a:r>
              <a:rPr dirty="0"/>
              <a:t> are Go’s way of initializing variables to safe defaults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💻 They eliminate the risk of using </a:t>
            </a:r>
            <a:r>
              <a:rPr b="1" dirty="0"/>
              <a:t>uninitialized variables</a:t>
            </a:r>
            <a:r>
              <a:rPr dirty="0"/>
              <a:t>, which is common in other languages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🧠 Always understand and consider the </a:t>
            </a:r>
            <a:r>
              <a:rPr b="1" dirty="0"/>
              <a:t>default behavior</a:t>
            </a:r>
            <a:r>
              <a:rPr dirty="0"/>
              <a:t> when working with new variables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🔧 Knowing zero values helps you write cleaner, safer, and more predictable Go code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📦 It's especially useful when designing APIs, structs, and handling large codebases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467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Introduction to Zero Value in Go</vt:lpstr>
      <vt:lpstr>Introduction to Zero Value in Go</vt:lpstr>
      <vt:lpstr>Why Zero Value Matters</vt:lpstr>
      <vt:lpstr>Zero Value Examples in Go</vt:lpstr>
      <vt:lpstr>Zero Value Table</vt:lpstr>
      <vt:lpstr>Zero Value in Structs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9</cp:revision>
  <dcterms:created xsi:type="dcterms:W3CDTF">2013-01-27T09:14:16Z</dcterms:created>
  <dcterms:modified xsi:type="dcterms:W3CDTF">2025-06-07T06:31:43Z</dcterms:modified>
  <cp:category/>
</cp:coreProperties>
</file>