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init()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init()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Loading config files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Registering plugins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Validating environment variables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Setting default values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Establishing initial connections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init()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Avoid complex logic in `init()`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Do not use it for critical business logic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Keep `init()` minimal and clear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Prefer explicit initialization in `main()` when possible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`init()` is auto-executed before `main()`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Great for setting up default state or config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Runs once per package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it wisely and avoid heavy logic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init() in Go</a:t>
            </a:r>
          </a:p>
          <a:p>
            <a:pPr/>
            <a:r>
              <a:t>When is init() Executed?</a:t>
            </a:r>
          </a:p>
          <a:p>
            <a:pPr/>
            <a:r>
              <a:t>init() Syntax Example</a:t>
            </a:r>
          </a:p>
          <a:p>
            <a:pPr/>
            <a:r>
              <a:t>Output of the Code</a:t>
            </a:r>
          </a:p>
          <a:p>
            <a:pPr/>
            <a:r>
              <a:t>Multiple init() Functions</a:t>
            </a:r>
          </a:p>
          <a:p>
            <a:pPr/>
            <a:r>
              <a:t>Multiple init() Example</a:t>
            </a:r>
          </a:p>
          <a:p>
            <a:pPr/>
            <a:r>
              <a:t>Execution Order</a:t>
            </a:r>
          </a:p>
          <a:p>
            <a:pPr/>
            <a:r>
              <a:t>init() vs main()</a:t>
            </a:r>
          </a:p>
          <a:p>
            <a:pPr/>
            <a:r>
              <a:t>Use Cases of init()</a:t>
            </a:r>
          </a:p>
          <a:p>
            <a:pPr/>
            <a:r>
              <a:t>Best Practices for init()</a:t>
            </a:r>
          </a:p>
          <a:p>
            <a:pPr/>
            <a:r>
              <a:t>Key Takeaways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init()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`init()`</a:t>
            </a:r>
            <a:r>
              <a:t> is a special function in Go that runs </a:t>
            </a:r>
            <a:r>
              <a:rPr b="1"/>
              <a:t>before the `main()` function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commonly used for: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Package-level initialization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Setting up resources or configurations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Running code automatically during program startup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is init() Executed?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`init()` function is automatically executed: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After all variable declarations</a:t>
            </a:r>
            <a:r>
              <a:t> in the package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Before the `main()` function</a:t>
            </a:r>
            <a:r>
              <a:t/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For each package, </a:t>
            </a:r>
            <a:r>
              <a:rPr b="1"/>
              <a:t>`init()` runs once</a:t>
            </a:r>
            <a:r>
              <a:t/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Order of execution: </a:t>
            </a:r>
            <a:r>
              <a:rPr b="1"/>
              <a:t>imported packages' `init()` → current package `init()` → `main()`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init() Syntax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init() {</a:t>
            </a:r>
            <a:br/>
            <a:r>
              <a:t>    fmt.Println("Init function is running...")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fmt.Println("Main function is running...")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of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</a:t>
            </a:r>
            <a:br/>
            <a:r>
              <a:t>Init function is running...</a:t>
            </a:r>
            <a:br/>
            <a:r>
              <a:t>Main function is running...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init()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 single Go file or package </a:t>
            </a:r>
            <a:r>
              <a:rPr b="1"/>
              <a:t>can have multiple `init()` functions</a:t>
            </a:r>
            <a:r>
              <a:t>. They are executed in the order they appear in the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init()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init() {</a:t>
            </a:r>
            <a:br/>
            <a:r>
              <a:t>    fmt.Println("Init #1")</a:t>
            </a:r>
            <a:br/>
            <a:r>
              <a:t>}</a:t>
            </a:r>
            <a:br/>
            <a:br/>
            <a:r>
              <a:t>func init() {</a:t>
            </a:r>
            <a:br/>
            <a:r>
              <a:t>    fmt.Println("Init #2")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fmt.Println("Main")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</a:t>
            </a:r>
            <a:br/>
            <a:r>
              <a:t>Init #1</a:t>
            </a:r>
            <a:br/>
            <a:r>
              <a:t>Init #2</a:t>
            </a:r>
            <a:br/>
            <a:r>
              <a:t>Main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init() vs main()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3716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Called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Purpose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init()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Initialize the package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Entry point of the application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